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5"/>
  </p:normalViewPr>
  <p:slideViewPr>
    <p:cSldViewPr snapToGrid="0" snapToObjects="1">
      <p:cViewPr varScale="1">
        <p:scale>
          <a:sx n="58" d="100"/>
          <a:sy n="58" d="100"/>
        </p:scale>
        <p:origin x="10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1pPr>
            <a:lvl2pPr marL="0" indent="45720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2pPr>
            <a:lvl3pPr marL="0" indent="91440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3pPr>
            <a:lvl4pPr marL="0" indent="137160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4pPr>
            <a:lvl5pPr marL="0" indent="182880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>
                <a:blipFill rotWithShape="1">
                  <a:blip r:embed="rId17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>
                <a:blipFill rotWithShape="1">
                  <a:blip r:embed="rId18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18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18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18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18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18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18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18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18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18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7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18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ar Algebra"/>
          <p:cNvSpPr txBox="1">
            <a:spLocks noGrp="1"/>
          </p:cNvSpPr>
          <p:nvPr>
            <p:ph type="ctrTitle"/>
          </p:nvPr>
        </p:nvSpPr>
        <p:spPr>
          <a:xfrm>
            <a:off x="1270000" y="1037211"/>
            <a:ext cx="22259132" cy="4263450"/>
          </a:xfrm>
          <a:prstGeom prst="rect">
            <a:avLst/>
          </a:prstGeom>
        </p:spPr>
        <p:txBody>
          <a:bodyPr/>
          <a:lstStyle/>
          <a:p>
            <a:r>
              <a:t>Linear Algebra</a:t>
            </a:r>
          </a:p>
        </p:txBody>
      </p:sp>
      <p:sp>
        <p:nvSpPr>
          <p:cNvPr id="152" name="Zongbin Chen     YMSC, Tsinghua University…"/>
          <p:cNvSpPr txBox="1">
            <a:spLocks noGrp="1"/>
          </p:cNvSpPr>
          <p:nvPr>
            <p:ph type="body" idx="21"/>
          </p:nvPr>
        </p:nvSpPr>
        <p:spPr>
          <a:xfrm>
            <a:off x="1456808" y="8642189"/>
            <a:ext cx="21885515" cy="4035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11053B"/>
                </a:solidFill>
              </a:defRPr>
            </a:pPr>
            <a:r>
              <a:t>Zongbin Chen    	YMSC, Tsinghua University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t>陈宗彬                 清华大学数学科学中心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t>                                                    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t>Email:  zbchen@tsinghua.edu.can</a:t>
            </a:r>
          </a:p>
        </p:txBody>
      </p:sp>
      <p:sp>
        <p:nvSpPr>
          <p:cNvPr id="153" name="线性代数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206628"/>
            <a:ext cx="21750597" cy="2117977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t>线性代数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Matrix operation for replacement"/>
          <p:cNvSpPr txBox="1">
            <a:spLocks noGrp="1"/>
          </p:cNvSpPr>
          <p:nvPr>
            <p:ph type="body" idx="1"/>
          </p:nvPr>
        </p:nvSpPr>
        <p:spPr>
          <a:xfrm>
            <a:off x="1270000" y="505704"/>
            <a:ext cx="21844000" cy="12198629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Matrix operation for replacement</a:t>
            </a:r>
          </a:p>
        </p:txBody>
      </p:sp>
      <p:grpSp>
        <p:nvGrpSpPr>
          <p:cNvPr id="1186" name="Drawing"/>
          <p:cNvGrpSpPr/>
          <p:nvPr/>
        </p:nvGrpSpPr>
        <p:grpSpPr>
          <a:xfrm>
            <a:off x="871776" y="2013388"/>
            <a:ext cx="21295658" cy="9849080"/>
            <a:chOff x="0" y="0"/>
            <a:chExt cx="21295656" cy="9849079"/>
          </a:xfrm>
        </p:grpSpPr>
        <p:sp>
          <p:nvSpPr>
            <p:cNvPr id="976" name="Line"/>
            <p:cNvSpPr/>
            <p:nvPr/>
          </p:nvSpPr>
          <p:spPr>
            <a:xfrm>
              <a:off x="1068963" y="1017072"/>
              <a:ext cx="145297" cy="3238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0"/>
                  </a:moveTo>
                  <a:cubicBezTo>
                    <a:pt x="12857" y="254"/>
                    <a:pt x="7200" y="508"/>
                    <a:pt x="4114" y="935"/>
                  </a:cubicBezTo>
                  <a:cubicBezTo>
                    <a:pt x="1029" y="1362"/>
                    <a:pt x="514" y="1962"/>
                    <a:pt x="257" y="2746"/>
                  </a:cubicBezTo>
                  <a:cubicBezTo>
                    <a:pt x="0" y="3531"/>
                    <a:pt x="0" y="4500"/>
                    <a:pt x="0" y="5354"/>
                  </a:cubicBezTo>
                  <a:cubicBezTo>
                    <a:pt x="0" y="6208"/>
                    <a:pt x="0" y="6946"/>
                    <a:pt x="514" y="7558"/>
                  </a:cubicBezTo>
                  <a:cubicBezTo>
                    <a:pt x="1029" y="8169"/>
                    <a:pt x="2057" y="8654"/>
                    <a:pt x="2829" y="9242"/>
                  </a:cubicBezTo>
                  <a:cubicBezTo>
                    <a:pt x="3600" y="9831"/>
                    <a:pt x="4114" y="10523"/>
                    <a:pt x="4371" y="11319"/>
                  </a:cubicBezTo>
                  <a:cubicBezTo>
                    <a:pt x="4629" y="12115"/>
                    <a:pt x="4629" y="13015"/>
                    <a:pt x="4629" y="13858"/>
                  </a:cubicBezTo>
                  <a:cubicBezTo>
                    <a:pt x="4629" y="14700"/>
                    <a:pt x="4629" y="15485"/>
                    <a:pt x="5143" y="16154"/>
                  </a:cubicBezTo>
                  <a:cubicBezTo>
                    <a:pt x="5657" y="16823"/>
                    <a:pt x="6686" y="17377"/>
                    <a:pt x="7457" y="17885"/>
                  </a:cubicBezTo>
                  <a:cubicBezTo>
                    <a:pt x="8229" y="18392"/>
                    <a:pt x="8743" y="18854"/>
                    <a:pt x="10543" y="19350"/>
                  </a:cubicBezTo>
                  <a:cubicBezTo>
                    <a:pt x="12343" y="19846"/>
                    <a:pt x="15429" y="20377"/>
                    <a:pt x="17486" y="20758"/>
                  </a:cubicBezTo>
                  <a:cubicBezTo>
                    <a:pt x="19543" y="21138"/>
                    <a:pt x="20571" y="213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7" name="Line"/>
            <p:cNvSpPr/>
            <p:nvPr/>
          </p:nvSpPr>
          <p:spPr>
            <a:xfrm>
              <a:off x="1494473" y="1067116"/>
              <a:ext cx="186811" cy="32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4948"/>
                  </a:moveTo>
                  <a:cubicBezTo>
                    <a:pt x="1600" y="4259"/>
                    <a:pt x="3200" y="3570"/>
                    <a:pt x="5000" y="2536"/>
                  </a:cubicBezTo>
                  <a:cubicBezTo>
                    <a:pt x="6800" y="1502"/>
                    <a:pt x="8800" y="123"/>
                    <a:pt x="9600" y="8"/>
                  </a:cubicBezTo>
                  <a:cubicBezTo>
                    <a:pt x="10400" y="-107"/>
                    <a:pt x="10000" y="1042"/>
                    <a:pt x="9600" y="3914"/>
                  </a:cubicBezTo>
                  <a:cubicBezTo>
                    <a:pt x="9200" y="6787"/>
                    <a:pt x="8800" y="11382"/>
                    <a:pt x="8600" y="14255"/>
                  </a:cubicBezTo>
                  <a:cubicBezTo>
                    <a:pt x="8400" y="17127"/>
                    <a:pt x="8400" y="18276"/>
                    <a:pt x="7400" y="18965"/>
                  </a:cubicBezTo>
                  <a:cubicBezTo>
                    <a:pt x="6400" y="19655"/>
                    <a:pt x="4400" y="19884"/>
                    <a:pt x="5600" y="20114"/>
                  </a:cubicBezTo>
                  <a:cubicBezTo>
                    <a:pt x="6800" y="20344"/>
                    <a:pt x="11200" y="20574"/>
                    <a:pt x="14400" y="20804"/>
                  </a:cubicBezTo>
                  <a:cubicBezTo>
                    <a:pt x="17600" y="21033"/>
                    <a:pt x="19600" y="21263"/>
                    <a:pt x="21600" y="214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8" name="Line"/>
            <p:cNvSpPr/>
            <p:nvPr/>
          </p:nvSpPr>
          <p:spPr>
            <a:xfrm>
              <a:off x="1992631" y="1650148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9" name="Line"/>
            <p:cNvSpPr/>
            <p:nvPr/>
          </p:nvSpPr>
          <p:spPr>
            <a:xfrm>
              <a:off x="2127549" y="1774687"/>
              <a:ext cx="311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0" name="Line"/>
            <p:cNvSpPr/>
            <p:nvPr/>
          </p:nvSpPr>
          <p:spPr>
            <a:xfrm>
              <a:off x="2303980" y="1899226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1" name="Line"/>
            <p:cNvSpPr/>
            <p:nvPr/>
          </p:nvSpPr>
          <p:spPr>
            <a:xfrm>
              <a:off x="2667220" y="2182225"/>
              <a:ext cx="280215" cy="251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0" y="5019"/>
                  </a:moveTo>
                  <a:cubicBezTo>
                    <a:pt x="1067" y="3851"/>
                    <a:pt x="2133" y="2684"/>
                    <a:pt x="3467" y="1662"/>
                  </a:cubicBezTo>
                  <a:cubicBezTo>
                    <a:pt x="4800" y="641"/>
                    <a:pt x="6400" y="-235"/>
                    <a:pt x="7200" y="57"/>
                  </a:cubicBezTo>
                  <a:cubicBezTo>
                    <a:pt x="8000" y="349"/>
                    <a:pt x="8000" y="1808"/>
                    <a:pt x="8000" y="4873"/>
                  </a:cubicBezTo>
                  <a:cubicBezTo>
                    <a:pt x="8000" y="7938"/>
                    <a:pt x="8000" y="12608"/>
                    <a:pt x="7600" y="15527"/>
                  </a:cubicBezTo>
                  <a:cubicBezTo>
                    <a:pt x="7200" y="18446"/>
                    <a:pt x="6400" y="19614"/>
                    <a:pt x="6667" y="20343"/>
                  </a:cubicBezTo>
                  <a:cubicBezTo>
                    <a:pt x="6933" y="21073"/>
                    <a:pt x="8267" y="21365"/>
                    <a:pt x="10933" y="21219"/>
                  </a:cubicBezTo>
                  <a:cubicBezTo>
                    <a:pt x="13600" y="21073"/>
                    <a:pt x="17600" y="20489"/>
                    <a:pt x="21600" y="199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2" name="Line"/>
            <p:cNvSpPr/>
            <p:nvPr/>
          </p:nvSpPr>
          <p:spPr>
            <a:xfrm>
              <a:off x="3155000" y="2656842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3" name="Line"/>
            <p:cNvSpPr/>
            <p:nvPr/>
          </p:nvSpPr>
          <p:spPr>
            <a:xfrm>
              <a:off x="3258783" y="2771003"/>
              <a:ext cx="4151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4" name="Line"/>
            <p:cNvSpPr/>
            <p:nvPr/>
          </p:nvSpPr>
          <p:spPr>
            <a:xfrm>
              <a:off x="3414457" y="2874786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5" name="Line"/>
            <p:cNvSpPr/>
            <p:nvPr/>
          </p:nvSpPr>
          <p:spPr>
            <a:xfrm>
              <a:off x="4057911" y="3228479"/>
              <a:ext cx="332106" cy="32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extrusionOk="0">
                  <a:moveTo>
                    <a:pt x="0" y="7528"/>
                  </a:moveTo>
                  <a:cubicBezTo>
                    <a:pt x="1125" y="7298"/>
                    <a:pt x="2250" y="7068"/>
                    <a:pt x="3263" y="6494"/>
                  </a:cubicBezTo>
                  <a:cubicBezTo>
                    <a:pt x="4275" y="5919"/>
                    <a:pt x="5175" y="5000"/>
                    <a:pt x="5850" y="3621"/>
                  </a:cubicBezTo>
                  <a:cubicBezTo>
                    <a:pt x="6525" y="2243"/>
                    <a:pt x="6975" y="404"/>
                    <a:pt x="7200" y="60"/>
                  </a:cubicBezTo>
                  <a:cubicBezTo>
                    <a:pt x="7425" y="-285"/>
                    <a:pt x="7425" y="864"/>
                    <a:pt x="7875" y="3506"/>
                  </a:cubicBezTo>
                  <a:cubicBezTo>
                    <a:pt x="8325" y="6149"/>
                    <a:pt x="9225" y="10285"/>
                    <a:pt x="9788" y="12928"/>
                  </a:cubicBezTo>
                  <a:cubicBezTo>
                    <a:pt x="10350" y="15570"/>
                    <a:pt x="10575" y="16719"/>
                    <a:pt x="10350" y="17753"/>
                  </a:cubicBezTo>
                  <a:cubicBezTo>
                    <a:pt x="10125" y="18787"/>
                    <a:pt x="9450" y="19707"/>
                    <a:pt x="8325" y="20281"/>
                  </a:cubicBezTo>
                  <a:cubicBezTo>
                    <a:pt x="7200" y="20855"/>
                    <a:pt x="5625" y="21085"/>
                    <a:pt x="5400" y="21200"/>
                  </a:cubicBezTo>
                  <a:cubicBezTo>
                    <a:pt x="5175" y="21315"/>
                    <a:pt x="6300" y="21315"/>
                    <a:pt x="9225" y="20970"/>
                  </a:cubicBezTo>
                  <a:cubicBezTo>
                    <a:pt x="12150" y="20626"/>
                    <a:pt x="16875" y="19936"/>
                    <a:pt x="21600" y="192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6" name="Line"/>
            <p:cNvSpPr/>
            <p:nvPr/>
          </p:nvSpPr>
          <p:spPr>
            <a:xfrm>
              <a:off x="3860724" y="2272845"/>
              <a:ext cx="186810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000" y="6063"/>
                    <a:pt x="10400" y="12126"/>
                    <a:pt x="6800" y="15726"/>
                  </a:cubicBezTo>
                  <a:cubicBezTo>
                    <a:pt x="3200" y="19326"/>
                    <a:pt x="1600" y="2046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7" name="Line"/>
            <p:cNvSpPr/>
            <p:nvPr/>
          </p:nvSpPr>
          <p:spPr>
            <a:xfrm>
              <a:off x="3891858" y="2149845"/>
              <a:ext cx="280215" cy="36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extrusionOk="0">
                  <a:moveTo>
                    <a:pt x="0" y="1132"/>
                  </a:moveTo>
                  <a:cubicBezTo>
                    <a:pt x="1067" y="520"/>
                    <a:pt x="2133" y="-91"/>
                    <a:pt x="3867" y="11"/>
                  </a:cubicBezTo>
                  <a:cubicBezTo>
                    <a:pt x="5600" y="113"/>
                    <a:pt x="8000" y="928"/>
                    <a:pt x="10133" y="3984"/>
                  </a:cubicBezTo>
                  <a:cubicBezTo>
                    <a:pt x="12267" y="7041"/>
                    <a:pt x="14133" y="12339"/>
                    <a:pt x="15333" y="15701"/>
                  </a:cubicBezTo>
                  <a:cubicBezTo>
                    <a:pt x="16533" y="19064"/>
                    <a:pt x="17067" y="20490"/>
                    <a:pt x="18000" y="21000"/>
                  </a:cubicBezTo>
                  <a:cubicBezTo>
                    <a:pt x="18933" y="21509"/>
                    <a:pt x="20267" y="21101"/>
                    <a:pt x="21600" y="206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8" name="Line"/>
            <p:cNvSpPr/>
            <p:nvPr/>
          </p:nvSpPr>
          <p:spPr>
            <a:xfrm>
              <a:off x="4618339" y="3684292"/>
              <a:ext cx="311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9" name="Line"/>
            <p:cNvSpPr/>
            <p:nvPr/>
          </p:nvSpPr>
          <p:spPr>
            <a:xfrm>
              <a:off x="4784391" y="3777697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0" name="Line"/>
            <p:cNvSpPr/>
            <p:nvPr/>
          </p:nvSpPr>
          <p:spPr>
            <a:xfrm>
              <a:off x="4960822" y="3881480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1" name="Line"/>
            <p:cNvSpPr/>
            <p:nvPr/>
          </p:nvSpPr>
          <p:spPr>
            <a:xfrm>
              <a:off x="5521250" y="4035304"/>
              <a:ext cx="249080" cy="33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4127"/>
                  </a:moveTo>
                  <a:cubicBezTo>
                    <a:pt x="1500" y="4127"/>
                    <a:pt x="3000" y="4127"/>
                    <a:pt x="4350" y="3793"/>
                  </a:cubicBezTo>
                  <a:cubicBezTo>
                    <a:pt x="5700" y="3459"/>
                    <a:pt x="6900" y="2791"/>
                    <a:pt x="7650" y="1900"/>
                  </a:cubicBezTo>
                  <a:cubicBezTo>
                    <a:pt x="8400" y="1009"/>
                    <a:pt x="8700" y="-104"/>
                    <a:pt x="8850" y="7"/>
                  </a:cubicBezTo>
                  <a:cubicBezTo>
                    <a:pt x="9000" y="119"/>
                    <a:pt x="9000" y="1455"/>
                    <a:pt x="9300" y="4016"/>
                  </a:cubicBezTo>
                  <a:cubicBezTo>
                    <a:pt x="9600" y="6576"/>
                    <a:pt x="10200" y="10362"/>
                    <a:pt x="10650" y="12811"/>
                  </a:cubicBezTo>
                  <a:cubicBezTo>
                    <a:pt x="11100" y="15261"/>
                    <a:pt x="11400" y="16374"/>
                    <a:pt x="10800" y="17154"/>
                  </a:cubicBezTo>
                  <a:cubicBezTo>
                    <a:pt x="10200" y="17933"/>
                    <a:pt x="8700" y="18378"/>
                    <a:pt x="6900" y="19047"/>
                  </a:cubicBezTo>
                  <a:cubicBezTo>
                    <a:pt x="5100" y="19715"/>
                    <a:pt x="3000" y="20605"/>
                    <a:pt x="2850" y="21051"/>
                  </a:cubicBezTo>
                  <a:cubicBezTo>
                    <a:pt x="2700" y="21496"/>
                    <a:pt x="4500" y="21496"/>
                    <a:pt x="7950" y="21496"/>
                  </a:cubicBezTo>
                  <a:cubicBezTo>
                    <a:pt x="11400" y="21496"/>
                    <a:pt x="16500" y="21496"/>
                    <a:pt x="21600" y="214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2" name="Line"/>
            <p:cNvSpPr/>
            <p:nvPr/>
          </p:nvSpPr>
          <p:spPr>
            <a:xfrm>
              <a:off x="6330756" y="633075"/>
              <a:ext cx="262918" cy="36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42" y="103"/>
                    <a:pt x="5684" y="206"/>
                    <a:pt x="7532" y="299"/>
                  </a:cubicBezTo>
                  <a:cubicBezTo>
                    <a:pt x="9379" y="392"/>
                    <a:pt x="10232" y="474"/>
                    <a:pt x="10658" y="681"/>
                  </a:cubicBezTo>
                  <a:cubicBezTo>
                    <a:pt x="11084" y="887"/>
                    <a:pt x="11084" y="1217"/>
                    <a:pt x="11368" y="1589"/>
                  </a:cubicBezTo>
                  <a:cubicBezTo>
                    <a:pt x="11653" y="1960"/>
                    <a:pt x="12221" y="2372"/>
                    <a:pt x="12647" y="2868"/>
                  </a:cubicBezTo>
                  <a:cubicBezTo>
                    <a:pt x="13074" y="3363"/>
                    <a:pt x="13358" y="3940"/>
                    <a:pt x="13500" y="4642"/>
                  </a:cubicBezTo>
                  <a:cubicBezTo>
                    <a:pt x="13642" y="5343"/>
                    <a:pt x="13642" y="6168"/>
                    <a:pt x="13784" y="6818"/>
                  </a:cubicBezTo>
                  <a:cubicBezTo>
                    <a:pt x="13926" y="7468"/>
                    <a:pt x="14211" y="7943"/>
                    <a:pt x="14637" y="8386"/>
                  </a:cubicBezTo>
                  <a:cubicBezTo>
                    <a:pt x="15063" y="8830"/>
                    <a:pt x="15632" y="9242"/>
                    <a:pt x="15916" y="9851"/>
                  </a:cubicBezTo>
                  <a:cubicBezTo>
                    <a:pt x="16200" y="10460"/>
                    <a:pt x="16200" y="11264"/>
                    <a:pt x="16342" y="12028"/>
                  </a:cubicBezTo>
                  <a:cubicBezTo>
                    <a:pt x="16484" y="12791"/>
                    <a:pt x="16768" y="13513"/>
                    <a:pt x="17053" y="14173"/>
                  </a:cubicBezTo>
                  <a:cubicBezTo>
                    <a:pt x="17337" y="14833"/>
                    <a:pt x="17621" y="15432"/>
                    <a:pt x="17905" y="15937"/>
                  </a:cubicBezTo>
                  <a:cubicBezTo>
                    <a:pt x="18189" y="16442"/>
                    <a:pt x="18474" y="16855"/>
                    <a:pt x="18900" y="17319"/>
                  </a:cubicBezTo>
                  <a:cubicBezTo>
                    <a:pt x="19326" y="17783"/>
                    <a:pt x="19895" y="18299"/>
                    <a:pt x="20463" y="18712"/>
                  </a:cubicBezTo>
                  <a:cubicBezTo>
                    <a:pt x="21032" y="19124"/>
                    <a:pt x="21600" y="19434"/>
                    <a:pt x="21600" y="19764"/>
                  </a:cubicBezTo>
                  <a:cubicBezTo>
                    <a:pt x="21600" y="20094"/>
                    <a:pt x="21032" y="20445"/>
                    <a:pt x="20037" y="20734"/>
                  </a:cubicBezTo>
                  <a:cubicBezTo>
                    <a:pt x="19042" y="21022"/>
                    <a:pt x="17621" y="21249"/>
                    <a:pt x="16626" y="21383"/>
                  </a:cubicBezTo>
                  <a:cubicBezTo>
                    <a:pt x="15632" y="21517"/>
                    <a:pt x="15063" y="21559"/>
                    <a:pt x="1449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3" name="Line"/>
            <p:cNvSpPr/>
            <p:nvPr/>
          </p:nvSpPr>
          <p:spPr>
            <a:xfrm>
              <a:off x="591562" y="2434081"/>
              <a:ext cx="299074" cy="15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02" extrusionOk="0">
                  <a:moveTo>
                    <a:pt x="0" y="5102"/>
                  </a:moveTo>
                  <a:cubicBezTo>
                    <a:pt x="5400" y="5102"/>
                    <a:pt x="10800" y="5102"/>
                    <a:pt x="14605" y="5102"/>
                  </a:cubicBezTo>
                  <a:cubicBezTo>
                    <a:pt x="18409" y="5102"/>
                    <a:pt x="20618" y="5102"/>
                    <a:pt x="21109" y="4366"/>
                  </a:cubicBezTo>
                  <a:cubicBezTo>
                    <a:pt x="21600" y="3629"/>
                    <a:pt x="20373" y="2157"/>
                    <a:pt x="19145" y="1175"/>
                  </a:cubicBezTo>
                  <a:cubicBezTo>
                    <a:pt x="17918" y="193"/>
                    <a:pt x="16691" y="-298"/>
                    <a:pt x="16814" y="193"/>
                  </a:cubicBezTo>
                  <a:cubicBezTo>
                    <a:pt x="16936" y="684"/>
                    <a:pt x="18409" y="2157"/>
                    <a:pt x="19391" y="4120"/>
                  </a:cubicBezTo>
                  <a:cubicBezTo>
                    <a:pt x="20373" y="6084"/>
                    <a:pt x="20864" y="8538"/>
                    <a:pt x="20618" y="10747"/>
                  </a:cubicBezTo>
                  <a:cubicBezTo>
                    <a:pt x="20373" y="12957"/>
                    <a:pt x="19391" y="14920"/>
                    <a:pt x="18286" y="16638"/>
                  </a:cubicBezTo>
                  <a:cubicBezTo>
                    <a:pt x="17182" y="18357"/>
                    <a:pt x="15955" y="19829"/>
                    <a:pt x="14727" y="2130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0" y="2426670"/>
              <a:ext cx="134918" cy="19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extrusionOk="0">
                  <a:moveTo>
                    <a:pt x="0" y="3613"/>
                  </a:moveTo>
                  <a:cubicBezTo>
                    <a:pt x="0" y="1719"/>
                    <a:pt x="0" y="-176"/>
                    <a:pt x="554" y="13"/>
                  </a:cubicBezTo>
                  <a:cubicBezTo>
                    <a:pt x="1108" y="203"/>
                    <a:pt x="2215" y="2477"/>
                    <a:pt x="2769" y="5319"/>
                  </a:cubicBezTo>
                  <a:cubicBezTo>
                    <a:pt x="3323" y="8161"/>
                    <a:pt x="3323" y="11571"/>
                    <a:pt x="3323" y="14413"/>
                  </a:cubicBezTo>
                  <a:cubicBezTo>
                    <a:pt x="3323" y="17256"/>
                    <a:pt x="3323" y="19529"/>
                    <a:pt x="4708" y="20477"/>
                  </a:cubicBezTo>
                  <a:cubicBezTo>
                    <a:pt x="6092" y="21424"/>
                    <a:pt x="8862" y="21045"/>
                    <a:pt x="11908" y="19529"/>
                  </a:cubicBezTo>
                  <a:cubicBezTo>
                    <a:pt x="14954" y="18013"/>
                    <a:pt x="18277" y="15361"/>
                    <a:pt x="21600" y="1270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10378" y="2241710"/>
              <a:ext cx="311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>
              <a:off x="3829589" y="563316"/>
              <a:ext cx="61502" cy="27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800" extrusionOk="0">
                  <a:moveTo>
                    <a:pt x="0" y="2124"/>
                  </a:moveTo>
                  <a:cubicBezTo>
                    <a:pt x="0" y="823"/>
                    <a:pt x="0" y="-478"/>
                    <a:pt x="1200" y="173"/>
                  </a:cubicBezTo>
                  <a:cubicBezTo>
                    <a:pt x="2400" y="823"/>
                    <a:pt x="4800" y="3426"/>
                    <a:pt x="8400" y="6809"/>
                  </a:cubicBezTo>
                  <a:cubicBezTo>
                    <a:pt x="12000" y="10192"/>
                    <a:pt x="16800" y="14356"/>
                    <a:pt x="19200" y="17088"/>
                  </a:cubicBezTo>
                  <a:cubicBezTo>
                    <a:pt x="21600" y="19821"/>
                    <a:pt x="21600" y="21122"/>
                    <a:pt x="21000" y="20732"/>
                  </a:cubicBezTo>
                  <a:cubicBezTo>
                    <a:pt x="20400" y="20341"/>
                    <a:pt x="19200" y="18259"/>
                    <a:pt x="18000" y="1617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3819210" y="705723"/>
              <a:ext cx="155676" cy="16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0" y="5515"/>
                  </a:moveTo>
                  <a:cubicBezTo>
                    <a:pt x="3360" y="9651"/>
                    <a:pt x="6720" y="13787"/>
                    <a:pt x="9120" y="16774"/>
                  </a:cubicBezTo>
                  <a:cubicBezTo>
                    <a:pt x="11520" y="19762"/>
                    <a:pt x="12960" y="21600"/>
                    <a:pt x="13920" y="21370"/>
                  </a:cubicBezTo>
                  <a:cubicBezTo>
                    <a:pt x="14880" y="21140"/>
                    <a:pt x="15360" y="18843"/>
                    <a:pt x="16560" y="14936"/>
                  </a:cubicBezTo>
                  <a:cubicBezTo>
                    <a:pt x="17760" y="11030"/>
                    <a:pt x="19680" y="551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3676076" y="124539"/>
              <a:ext cx="162620" cy="328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378" extrusionOk="0">
                  <a:moveTo>
                    <a:pt x="14271" y="0"/>
                  </a:moveTo>
                  <a:cubicBezTo>
                    <a:pt x="16034" y="675"/>
                    <a:pt x="17797" y="1350"/>
                    <a:pt x="19120" y="4163"/>
                  </a:cubicBezTo>
                  <a:cubicBezTo>
                    <a:pt x="20442" y="6975"/>
                    <a:pt x="21324" y="11925"/>
                    <a:pt x="20222" y="15187"/>
                  </a:cubicBezTo>
                  <a:cubicBezTo>
                    <a:pt x="19120" y="18450"/>
                    <a:pt x="16034" y="20025"/>
                    <a:pt x="13389" y="20812"/>
                  </a:cubicBezTo>
                  <a:cubicBezTo>
                    <a:pt x="10744" y="21600"/>
                    <a:pt x="8540" y="21600"/>
                    <a:pt x="6336" y="20587"/>
                  </a:cubicBezTo>
                  <a:cubicBezTo>
                    <a:pt x="4132" y="19575"/>
                    <a:pt x="1928" y="17550"/>
                    <a:pt x="826" y="15975"/>
                  </a:cubicBezTo>
                  <a:cubicBezTo>
                    <a:pt x="-276" y="14400"/>
                    <a:pt x="-276" y="13275"/>
                    <a:pt x="826" y="12600"/>
                  </a:cubicBezTo>
                  <a:cubicBezTo>
                    <a:pt x="1928" y="11925"/>
                    <a:pt x="4132" y="11700"/>
                    <a:pt x="7218" y="11475"/>
                  </a:cubicBezTo>
                  <a:cubicBezTo>
                    <a:pt x="10304" y="11250"/>
                    <a:pt x="14271" y="11025"/>
                    <a:pt x="18238" y="108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3767319" y="0"/>
              <a:ext cx="2075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7275099" y="664210"/>
              <a:ext cx="336183" cy="3279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600" extrusionOk="0">
                  <a:moveTo>
                    <a:pt x="9169" y="0"/>
                  </a:moveTo>
                  <a:cubicBezTo>
                    <a:pt x="6987" y="114"/>
                    <a:pt x="4805" y="228"/>
                    <a:pt x="3169" y="422"/>
                  </a:cubicBezTo>
                  <a:cubicBezTo>
                    <a:pt x="1532" y="615"/>
                    <a:pt x="442" y="889"/>
                    <a:pt x="114" y="1253"/>
                  </a:cubicBezTo>
                  <a:cubicBezTo>
                    <a:pt x="-213" y="1618"/>
                    <a:pt x="223" y="2073"/>
                    <a:pt x="660" y="2563"/>
                  </a:cubicBezTo>
                  <a:cubicBezTo>
                    <a:pt x="1096" y="3053"/>
                    <a:pt x="1532" y="3577"/>
                    <a:pt x="1969" y="4124"/>
                  </a:cubicBezTo>
                  <a:cubicBezTo>
                    <a:pt x="2405" y="4671"/>
                    <a:pt x="2842" y="5241"/>
                    <a:pt x="3278" y="5810"/>
                  </a:cubicBezTo>
                  <a:cubicBezTo>
                    <a:pt x="3714" y="6380"/>
                    <a:pt x="4151" y="6949"/>
                    <a:pt x="4478" y="7599"/>
                  </a:cubicBezTo>
                  <a:cubicBezTo>
                    <a:pt x="4805" y="8248"/>
                    <a:pt x="5023" y="8977"/>
                    <a:pt x="5242" y="9661"/>
                  </a:cubicBezTo>
                  <a:cubicBezTo>
                    <a:pt x="5460" y="10344"/>
                    <a:pt x="5678" y="10982"/>
                    <a:pt x="6114" y="11552"/>
                  </a:cubicBezTo>
                  <a:cubicBezTo>
                    <a:pt x="6551" y="12122"/>
                    <a:pt x="7205" y="12623"/>
                    <a:pt x="7751" y="13181"/>
                  </a:cubicBezTo>
                  <a:cubicBezTo>
                    <a:pt x="8296" y="13739"/>
                    <a:pt x="8732" y="14354"/>
                    <a:pt x="9169" y="14901"/>
                  </a:cubicBezTo>
                  <a:cubicBezTo>
                    <a:pt x="9605" y="15448"/>
                    <a:pt x="10042" y="15927"/>
                    <a:pt x="10369" y="16530"/>
                  </a:cubicBezTo>
                  <a:cubicBezTo>
                    <a:pt x="10696" y="17134"/>
                    <a:pt x="10914" y="17863"/>
                    <a:pt x="11023" y="18513"/>
                  </a:cubicBezTo>
                  <a:cubicBezTo>
                    <a:pt x="11132" y="19162"/>
                    <a:pt x="11132" y="19732"/>
                    <a:pt x="11132" y="20085"/>
                  </a:cubicBezTo>
                  <a:cubicBezTo>
                    <a:pt x="11132" y="20438"/>
                    <a:pt x="11132" y="20575"/>
                    <a:pt x="12005" y="20723"/>
                  </a:cubicBezTo>
                  <a:cubicBezTo>
                    <a:pt x="12878" y="20871"/>
                    <a:pt x="14623" y="21030"/>
                    <a:pt x="16042" y="21156"/>
                  </a:cubicBezTo>
                  <a:cubicBezTo>
                    <a:pt x="17460" y="21281"/>
                    <a:pt x="18551" y="21372"/>
                    <a:pt x="19532" y="21452"/>
                  </a:cubicBezTo>
                  <a:cubicBezTo>
                    <a:pt x="20514" y="21532"/>
                    <a:pt x="21387" y="21600"/>
                    <a:pt x="21169" y="21600"/>
                  </a:cubicBezTo>
                  <a:cubicBezTo>
                    <a:pt x="20951" y="21600"/>
                    <a:pt x="19642" y="21532"/>
                    <a:pt x="18332" y="21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>
              <a:off x="8001661" y="731258"/>
              <a:ext cx="373620" cy="26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extrusionOk="0">
                  <a:moveTo>
                    <a:pt x="10200" y="6263"/>
                  </a:moveTo>
                  <a:cubicBezTo>
                    <a:pt x="10400" y="4325"/>
                    <a:pt x="10600" y="2386"/>
                    <a:pt x="10200" y="1279"/>
                  </a:cubicBezTo>
                  <a:cubicBezTo>
                    <a:pt x="9800" y="171"/>
                    <a:pt x="8800" y="-106"/>
                    <a:pt x="7200" y="32"/>
                  </a:cubicBezTo>
                  <a:cubicBezTo>
                    <a:pt x="5600" y="171"/>
                    <a:pt x="3400" y="725"/>
                    <a:pt x="2000" y="2386"/>
                  </a:cubicBezTo>
                  <a:cubicBezTo>
                    <a:pt x="600" y="4048"/>
                    <a:pt x="0" y="6817"/>
                    <a:pt x="0" y="9586"/>
                  </a:cubicBezTo>
                  <a:cubicBezTo>
                    <a:pt x="0" y="12356"/>
                    <a:pt x="600" y="15125"/>
                    <a:pt x="1700" y="17340"/>
                  </a:cubicBezTo>
                  <a:cubicBezTo>
                    <a:pt x="2800" y="19556"/>
                    <a:pt x="4400" y="21217"/>
                    <a:pt x="6200" y="21356"/>
                  </a:cubicBezTo>
                  <a:cubicBezTo>
                    <a:pt x="8000" y="21494"/>
                    <a:pt x="10000" y="20109"/>
                    <a:pt x="11300" y="18309"/>
                  </a:cubicBezTo>
                  <a:cubicBezTo>
                    <a:pt x="12600" y="16509"/>
                    <a:pt x="13200" y="14294"/>
                    <a:pt x="13500" y="12494"/>
                  </a:cubicBezTo>
                  <a:cubicBezTo>
                    <a:pt x="13800" y="10694"/>
                    <a:pt x="13800" y="9309"/>
                    <a:pt x="13600" y="9309"/>
                  </a:cubicBezTo>
                  <a:cubicBezTo>
                    <a:pt x="13400" y="9309"/>
                    <a:pt x="13000" y="10694"/>
                    <a:pt x="12900" y="12356"/>
                  </a:cubicBezTo>
                  <a:cubicBezTo>
                    <a:pt x="12800" y="14017"/>
                    <a:pt x="13000" y="15956"/>
                    <a:pt x="14000" y="17617"/>
                  </a:cubicBezTo>
                  <a:cubicBezTo>
                    <a:pt x="15000" y="19279"/>
                    <a:pt x="16800" y="20663"/>
                    <a:pt x="18200" y="21079"/>
                  </a:cubicBezTo>
                  <a:cubicBezTo>
                    <a:pt x="19600" y="21494"/>
                    <a:pt x="20600" y="20940"/>
                    <a:pt x="21600" y="203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2" name="Line"/>
            <p:cNvSpPr/>
            <p:nvPr/>
          </p:nvSpPr>
          <p:spPr>
            <a:xfrm>
              <a:off x="8468684" y="902911"/>
              <a:ext cx="31136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3789"/>
                    <a:pt x="4800" y="7579"/>
                    <a:pt x="8400" y="11179"/>
                  </a:cubicBezTo>
                  <a:cubicBezTo>
                    <a:pt x="12000" y="14779"/>
                    <a:pt x="16800" y="1818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3" name="Line"/>
            <p:cNvSpPr/>
            <p:nvPr/>
          </p:nvSpPr>
          <p:spPr>
            <a:xfrm>
              <a:off x="8613981" y="965180"/>
              <a:ext cx="41514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4" name="Line"/>
            <p:cNvSpPr/>
            <p:nvPr/>
          </p:nvSpPr>
          <p:spPr>
            <a:xfrm>
              <a:off x="9264985" y="691129"/>
              <a:ext cx="283043" cy="30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172" extrusionOk="0">
                  <a:moveTo>
                    <a:pt x="15046" y="4612"/>
                  </a:moveTo>
                  <a:cubicBezTo>
                    <a:pt x="14786" y="3412"/>
                    <a:pt x="14526" y="2212"/>
                    <a:pt x="12704" y="1252"/>
                  </a:cubicBezTo>
                  <a:cubicBezTo>
                    <a:pt x="10882" y="292"/>
                    <a:pt x="7499" y="-428"/>
                    <a:pt x="5027" y="292"/>
                  </a:cubicBezTo>
                  <a:cubicBezTo>
                    <a:pt x="2555" y="1012"/>
                    <a:pt x="993" y="3172"/>
                    <a:pt x="343" y="5572"/>
                  </a:cubicBezTo>
                  <a:cubicBezTo>
                    <a:pt x="-308" y="7972"/>
                    <a:pt x="-48" y="10612"/>
                    <a:pt x="1253" y="12652"/>
                  </a:cubicBezTo>
                  <a:cubicBezTo>
                    <a:pt x="2555" y="14692"/>
                    <a:pt x="4897" y="16132"/>
                    <a:pt x="7890" y="16012"/>
                  </a:cubicBezTo>
                  <a:cubicBezTo>
                    <a:pt x="10882" y="15892"/>
                    <a:pt x="14526" y="14212"/>
                    <a:pt x="16608" y="12652"/>
                  </a:cubicBezTo>
                  <a:cubicBezTo>
                    <a:pt x="18690" y="11092"/>
                    <a:pt x="19210" y="9652"/>
                    <a:pt x="19340" y="8332"/>
                  </a:cubicBezTo>
                  <a:cubicBezTo>
                    <a:pt x="19470" y="7012"/>
                    <a:pt x="19210" y="5812"/>
                    <a:pt x="18820" y="5932"/>
                  </a:cubicBezTo>
                  <a:cubicBezTo>
                    <a:pt x="18429" y="6052"/>
                    <a:pt x="17909" y="7492"/>
                    <a:pt x="18299" y="10252"/>
                  </a:cubicBezTo>
                  <a:cubicBezTo>
                    <a:pt x="18690" y="13012"/>
                    <a:pt x="19991" y="17092"/>
                    <a:pt x="21292" y="211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5" name="Line"/>
            <p:cNvSpPr/>
            <p:nvPr/>
          </p:nvSpPr>
          <p:spPr>
            <a:xfrm>
              <a:off x="9682944" y="882154"/>
              <a:ext cx="10379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6" name="Line"/>
            <p:cNvSpPr/>
            <p:nvPr/>
          </p:nvSpPr>
          <p:spPr>
            <a:xfrm>
              <a:off x="9822906" y="898018"/>
              <a:ext cx="161010" cy="18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221" extrusionOk="0">
                  <a:moveTo>
                    <a:pt x="4845" y="576"/>
                  </a:moveTo>
                  <a:cubicBezTo>
                    <a:pt x="7143" y="169"/>
                    <a:pt x="9441" y="-239"/>
                    <a:pt x="11509" y="169"/>
                  </a:cubicBezTo>
                  <a:cubicBezTo>
                    <a:pt x="13577" y="576"/>
                    <a:pt x="15415" y="1799"/>
                    <a:pt x="16105" y="3429"/>
                  </a:cubicBezTo>
                  <a:cubicBezTo>
                    <a:pt x="16794" y="5059"/>
                    <a:pt x="16335" y="7097"/>
                    <a:pt x="14037" y="9338"/>
                  </a:cubicBezTo>
                  <a:cubicBezTo>
                    <a:pt x="11739" y="11580"/>
                    <a:pt x="7603" y="14025"/>
                    <a:pt x="4616" y="16063"/>
                  </a:cubicBezTo>
                  <a:cubicBezTo>
                    <a:pt x="1628" y="18101"/>
                    <a:pt x="-210" y="19731"/>
                    <a:pt x="20" y="20546"/>
                  </a:cubicBezTo>
                  <a:cubicBezTo>
                    <a:pt x="250" y="21361"/>
                    <a:pt x="2547" y="21361"/>
                    <a:pt x="6454" y="20953"/>
                  </a:cubicBezTo>
                  <a:cubicBezTo>
                    <a:pt x="10360" y="20546"/>
                    <a:pt x="15875" y="19731"/>
                    <a:pt x="21390" y="189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7" name="Line"/>
            <p:cNvSpPr/>
            <p:nvPr/>
          </p:nvSpPr>
          <p:spPr>
            <a:xfrm>
              <a:off x="10565099" y="757615"/>
              <a:ext cx="3113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>
              <a:off x="10897204" y="726480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9" name="Line"/>
            <p:cNvSpPr/>
            <p:nvPr/>
          </p:nvSpPr>
          <p:spPr>
            <a:xfrm>
              <a:off x="11239688" y="747236"/>
              <a:ext cx="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0" name="Line"/>
            <p:cNvSpPr/>
            <p:nvPr/>
          </p:nvSpPr>
          <p:spPr>
            <a:xfrm>
              <a:off x="11933184" y="624553"/>
              <a:ext cx="406603" cy="270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101" extrusionOk="0">
                  <a:moveTo>
                    <a:pt x="10532" y="1475"/>
                  </a:moveTo>
                  <a:cubicBezTo>
                    <a:pt x="8701" y="935"/>
                    <a:pt x="6871" y="395"/>
                    <a:pt x="5407" y="125"/>
                  </a:cubicBezTo>
                  <a:cubicBezTo>
                    <a:pt x="3942" y="-145"/>
                    <a:pt x="2844" y="-145"/>
                    <a:pt x="1837" y="1880"/>
                  </a:cubicBezTo>
                  <a:cubicBezTo>
                    <a:pt x="830" y="3905"/>
                    <a:pt x="-85" y="7955"/>
                    <a:pt x="7" y="11060"/>
                  </a:cubicBezTo>
                  <a:cubicBezTo>
                    <a:pt x="98" y="14165"/>
                    <a:pt x="1196" y="16325"/>
                    <a:pt x="2844" y="17270"/>
                  </a:cubicBezTo>
                  <a:cubicBezTo>
                    <a:pt x="4491" y="18215"/>
                    <a:pt x="6688" y="17945"/>
                    <a:pt x="8427" y="16730"/>
                  </a:cubicBezTo>
                  <a:cubicBezTo>
                    <a:pt x="10166" y="15515"/>
                    <a:pt x="11447" y="13355"/>
                    <a:pt x="12179" y="11465"/>
                  </a:cubicBezTo>
                  <a:cubicBezTo>
                    <a:pt x="12912" y="9575"/>
                    <a:pt x="13095" y="7955"/>
                    <a:pt x="13095" y="6470"/>
                  </a:cubicBezTo>
                  <a:cubicBezTo>
                    <a:pt x="13095" y="4985"/>
                    <a:pt x="12912" y="3635"/>
                    <a:pt x="12546" y="3500"/>
                  </a:cubicBezTo>
                  <a:cubicBezTo>
                    <a:pt x="12179" y="3365"/>
                    <a:pt x="11630" y="4445"/>
                    <a:pt x="11447" y="6335"/>
                  </a:cubicBezTo>
                  <a:cubicBezTo>
                    <a:pt x="11264" y="8225"/>
                    <a:pt x="11447" y="10925"/>
                    <a:pt x="11996" y="13490"/>
                  </a:cubicBezTo>
                  <a:cubicBezTo>
                    <a:pt x="12546" y="16055"/>
                    <a:pt x="13461" y="18485"/>
                    <a:pt x="14376" y="19835"/>
                  </a:cubicBezTo>
                  <a:cubicBezTo>
                    <a:pt x="15291" y="21185"/>
                    <a:pt x="16207" y="21455"/>
                    <a:pt x="17396" y="20645"/>
                  </a:cubicBezTo>
                  <a:cubicBezTo>
                    <a:pt x="18586" y="19835"/>
                    <a:pt x="20051" y="17945"/>
                    <a:pt x="21515" y="16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1" name="Line"/>
            <p:cNvSpPr/>
            <p:nvPr/>
          </p:nvSpPr>
          <p:spPr>
            <a:xfrm>
              <a:off x="12402056" y="788749"/>
              <a:ext cx="10379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2" name="Line"/>
            <p:cNvSpPr/>
            <p:nvPr/>
          </p:nvSpPr>
          <p:spPr>
            <a:xfrm>
              <a:off x="12578487" y="818247"/>
              <a:ext cx="404755" cy="14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5" extrusionOk="0">
                  <a:moveTo>
                    <a:pt x="0" y="3329"/>
                  </a:moveTo>
                  <a:cubicBezTo>
                    <a:pt x="923" y="2301"/>
                    <a:pt x="1846" y="1272"/>
                    <a:pt x="2492" y="2044"/>
                  </a:cubicBezTo>
                  <a:cubicBezTo>
                    <a:pt x="3138" y="2815"/>
                    <a:pt x="3508" y="5386"/>
                    <a:pt x="3692" y="7958"/>
                  </a:cubicBezTo>
                  <a:cubicBezTo>
                    <a:pt x="3877" y="10529"/>
                    <a:pt x="3877" y="13101"/>
                    <a:pt x="3877" y="15672"/>
                  </a:cubicBezTo>
                  <a:cubicBezTo>
                    <a:pt x="3877" y="18244"/>
                    <a:pt x="3877" y="20815"/>
                    <a:pt x="3785" y="20815"/>
                  </a:cubicBezTo>
                  <a:cubicBezTo>
                    <a:pt x="3692" y="20815"/>
                    <a:pt x="3508" y="18244"/>
                    <a:pt x="3877" y="15158"/>
                  </a:cubicBezTo>
                  <a:cubicBezTo>
                    <a:pt x="4246" y="12072"/>
                    <a:pt x="5169" y="8472"/>
                    <a:pt x="6000" y="5901"/>
                  </a:cubicBezTo>
                  <a:cubicBezTo>
                    <a:pt x="6831" y="3329"/>
                    <a:pt x="7569" y="1786"/>
                    <a:pt x="8400" y="758"/>
                  </a:cubicBezTo>
                  <a:cubicBezTo>
                    <a:pt x="9231" y="-271"/>
                    <a:pt x="10154" y="-785"/>
                    <a:pt x="10892" y="2815"/>
                  </a:cubicBezTo>
                  <a:cubicBezTo>
                    <a:pt x="11631" y="6415"/>
                    <a:pt x="12185" y="14129"/>
                    <a:pt x="13477" y="17215"/>
                  </a:cubicBezTo>
                  <a:cubicBezTo>
                    <a:pt x="14769" y="20301"/>
                    <a:pt x="16800" y="18758"/>
                    <a:pt x="18277" y="16958"/>
                  </a:cubicBezTo>
                  <a:cubicBezTo>
                    <a:pt x="19754" y="15158"/>
                    <a:pt x="20677" y="13101"/>
                    <a:pt x="21600" y="110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3" name="Line"/>
            <p:cNvSpPr/>
            <p:nvPr/>
          </p:nvSpPr>
          <p:spPr>
            <a:xfrm>
              <a:off x="14052204" y="496351"/>
              <a:ext cx="239870" cy="388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282" extrusionOk="0">
                  <a:moveTo>
                    <a:pt x="0" y="2941"/>
                  </a:moveTo>
                  <a:cubicBezTo>
                    <a:pt x="0" y="1425"/>
                    <a:pt x="0" y="-91"/>
                    <a:pt x="152" y="4"/>
                  </a:cubicBezTo>
                  <a:cubicBezTo>
                    <a:pt x="304" y="98"/>
                    <a:pt x="609" y="1804"/>
                    <a:pt x="1217" y="4741"/>
                  </a:cubicBezTo>
                  <a:cubicBezTo>
                    <a:pt x="1825" y="7677"/>
                    <a:pt x="2738" y="11846"/>
                    <a:pt x="3347" y="14404"/>
                  </a:cubicBezTo>
                  <a:cubicBezTo>
                    <a:pt x="3955" y="16962"/>
                    <a:pt x="4259" y="17909"/>
                    <a:pt x="4411" y="18856"/>
                  </a:cubicBezTo>
                  <a:cubicBezTo>
                    <a:pt x="4563" y="19804"/>
                    <a:pt x="4563" y="20751"/>
                    <a:pt x="4563" y="20751"/>
                  </a:cubicBezTo>
                  <a:cubicBezTo>
                    <a:pt x="4563" y="20751"/>
                    <a:pt x="4563" y="19804"/>
                    <a:pt x="5020" y="18288"/>
                  </a:cubicBezTo>
                  <a:cubicBezTo>
                    <a:pt x="5476" y="16772"/>
                    <a:pt x="6389" y="14688"/>
                    <a:pt x="8518" y="13362"/>
                  </a:cubicBezTo>
                  <a:cubicBezTo>
                    <a:pt x="10648" y="12035"/>
                    <a:pt x="13994" y="11467"/>
                    <a:pt x="16276" y="11467"/>
                  </a:cubicBezTo>
                  <a:cubicBezTo>
                    <a:pt x="18558" y="11467"/>
                    <a:pt x="19775" y="12035"/>
                    <a:pt x="20535" y="13267"/>
                  </a:cubicBezTo>
                  <a:cubicBezTo>
                    <a:pt x="21296" y="14498"/>
                    <a:pt x="21600" y="16393"/>
                    <a:pt x="19318" y="17909"/>
                  </a:cubicBezTo>
                  <a:cubicBezTo>
                    <a:pt x="17037" y="19425"/>
                    <a:pt x="12169" y="20562"/>
                    <a:pt x="8975" y="21035"/>
                  </a:cubicBezTo>
                  <a:cubicBezTo>
                    <a:pt x="5780" y="21509"/>
                    <a:pt x="4259" y="21320"/>
                    <a:pt x="3194" y="20277"/>
                  </a:cubicBezTo>
                  <a:cubicBezTo>
                    <a:pt x="2130" y="19235"/>
                    <a:pt x="1521" y="17341"/>
                    <a:pt x="913" y="154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4" name="Line"/>
            <p:cNvSpPr/>
            <p:nvPr/>
          </p:nvSpPr>
          <p:spPr>
            <a:xfrm>
              <a:off x="14456957" y="747236"/>
              <a:ext cx="62272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5" name="Line"/>
            <p:cNvSpPr/>
            <p:nvPr/>
          </p:nvSpPr>
          <p:spPr>
            <a:xfrm>
              <a:off x="8080519" y="1885676"/>
              <a:ext cx="201357" cy="27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697" extrusionOk="0">
                  <a:moveTo>
                    <a:pt x="11424" y="4193"/>
                  </a:moveTo>
                  <a:cubicBezTo>
                    <a:pt x="11058" y="2876"/>
                    <a:pt x="10692" y="1559"/>
                    <a:pt x="9411" y="769"/>
                  </a:cubicBezTo>
                  <a:cubicBezTo>
                    <a:pt x="8129" y="-22"/>
                    <a:pt x="5933" y="-285"/>
                    <a:pt x="4102" y="374"/>
                  </a:cubicBezTo>
                  <a:cubicBezTo>
                    <a:pt x="2272" y="1032"/>
                    <a:pt x="807" y="2613"/>
                    <a:pt x="258" y="5510"/>
                  </a:cubicBezTo>
                  <a:cubicBezTo>
                    <a:pt x="-291" y="8408"/>
                    <a:pt x="75" y="12622"/>
                    <a:pt x="990" y="15125"/>
                  </a:cubicBezTo>
                  <a:cubicBezTo>
                    <a:pt x="1906" y="17627"/>
                    <a:pt x="3370" y="18417"/>
                    <a:pt x="5017" y="18813"/>
                  </a:cubicBezTo>
                  <a:cubicBezTo>
                    <a:pt x="6665" y="19208"/>
                    <a:pt x="8495" y="19208"/>
                    <a:pt x="10326" y="18022"/>
                  </a:cubicBezTo>
                  <a:cubicBezTo>
                    <a:pt x="12156" y="16837"/>
                    <a:pt x="13987" y="14466"/>
                    <a:pt x="15085" y="12622"/>
                  </a:cubicBezTo>
                  <a:cubicBezTo>
                    <a:pt x="16184" y="10778"/>
                    <a:pt x="16550" y="9461"/>
                    <a:pt x="16184" y="8276"/>
                  </a:cubicBezTo>
                  <a:cubicBezTo>
                    <a:pt x="15817" y="7091"/>
                    <a:pt x="14719" y="6037"/>
                    <a:pt x="14170" y="6169"/>
                  </a:cubicBezTo>
                  <a:cubicBezTo>
                    <a:pt x="13621" y="6300"/>
                    <a:pt x="13621" y="7617"/>
                    <a:pt x="13804" y="8935"/>
                  </a:cubicBezTo>
                  <a:cubicBezTo>
                    <a:pt x="13987" y="10252"/>
                    <a:pt x="14353" y="11569"/>
                    <a:pt x="15085" y="13808"/>
                  </a:cubicBezTo>
                  <a:cubicBezTo>
                    <a:pt x="15817" y="16047"/>
                    <a:pt x="16916" y="19208"/>
                    <a:pt x="18014" y="20261"/>
                  </a:cubicBezTo>
                  <a:cubicBezTo>
                    <a:pt x="19112" y="21315"/>
                    <a:pt x="20211" y="20261"/>
                    <a:pt x="21309" y="192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>
              <a:off x="8375280" y="2054901"/>
              <a:ext cx="15567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0"/>
                    <a:pt x="4800" y="0"/>
                    <a:pt x="6960" y="675"/>
                  </a:cubicBezTo>
                  <a:cubicBezTo>
                    <a:pt x="9120" y="1350"/>
                    <a:pt x="11040" y="2700"/>
                    <a:pt x="11280" y="5400"/>
                  </a:cubicBezTo>
                  <a:cubicBezTo>
                    <a:pt x="11520" y="8100"/>
                    <a:pt x="10080" y="12150"/>
                    <a:pt x="8160" y="15075"/>
                  </a:cubicBezTo>
                  <a:cubicBezTo>
                    <a:pt x="6240" y="18000"/>
                    <a:pt x="3840" y="19800"/>
                    <a:pt x="3840" y="20700"/>
                  </a:cubicBezTo>
                  <a:cubicBezTo>
                    <a:pt x="3840" y="21600"/>
                    <a:pt x="6240" y="21600"/>
                    <a:pt x="9600" y="21600"/>
                  </a:cubicBezTo>
                  <a:cubicBezTo>
                    <a:pt x="12960" y="21600"/>
                    <a:pt x="1728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7" name="Line"/>
            <p:cNvSpPr/>
            <p:nvPr/>
          </p:nvSpPr>
          <p:spPr>
            <a:xfrm>
              <a:off x="8613981" y="2127549"/>
              <a:ext cx="41514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8" name="Line"/>
            <p:cNvSpPr/>
            <p:nvPr/>
          </p:nvSpPr>
          <p:spPr>
            <a:xfrm>
              <a:off x="9436650" y="1964464"/>
              <a:ext cx="204782" cy="24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343" extrusionOk="0">
                  <a:moveTo>
                    <a:pt x="13750" y="4243"/>
                  </a:moveTo>
                  <a:cubicBezTo>
                    <a:pt x="12670" y="2743"/>
                    <a:pt x="11590" y="1243"/>
                    <a:pt x="9970" y="493"/>
                  </a:cubicBezTo>
                  <a:cubicBezTo>
                    <a:pt x="8350" y="-257"/>
                    <a:pt x="6190" y="-257"/>
                    <a:pt x="4210" y="1243"/>
                  </a:cubicBezTo>
                  <a:cubicBezTo>
                    <a:pt x="2230" y="2743"/>
                    <a:pt x="430" y="5743"/>
                    <a:pt x="70" y="8743"/>
                  </a:cubicBezTo>
                  <a:cubicBezTo>
                    <a:pt x="-290" y="11743"/>
                    <a:pt x="790" y="14743"/>
                    <a:pt x="2050" y="16693"/>
                  </a:cubicBezTo>
                  <a:cubicBezTo>
                    <a:pt x="3310" y="18643"/>
                    <a:pt x="4750" y="19543"/>
                    <a:pt x="6910" y="19393"/>
                  </a:cubicBezTo>
                  <a:cubicBezTo>
                    <a:pt x="9070" y="19243"/>
                    <a:pt x="11950" y="18043"/>
                    <a:pt x="13750" y="16693"/>
                  </a:cubicBezTo>
                  <a:cubicBezTo>
                    <a:pt x="15550" y="15343"/>
                    <a:pt x="16270" y="13843"/>
                    <a:pt x="16270" y="11893"/>
                  </a:cubicBezTo>
                  <a:cubicBezTo>
                    <a:pt x="16270" y="9943"/>
                    <a:pt x="15550" y="7543"/>
                    <a:pt x="15010" y="7093"/>
                  </a:cubicBezTo>
                  <a:cubicBezTo>
                    <a:pt x="14470" y="6643"/>
                    <a:pt x="14110" y="8143"/>
                    <a:pt x="14470" y="10393"/>
                  </a:cubicBezTo>
                  <a:cubicBezTo>
                    <a:pt x="14830" y="12643"/>
                    <a:pt x="15910" y="15643"/>
                    <a:pt x="17170" y="17593"/>
                  </a:cubicBezTo>
                  <a:cubicBezTo>
                    <a:pt x="18430" y="19543"/>
                    <a:pt x="19870" y="20443"/>
                    <a:pt x="21310" y="213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9" name="Line"/>
            <p:cNvSpPr/>
            <p:nvPr/>
          </p:nvSpPr>
          <p:spPr>
            <a:xfrm>
              <a:off x="9734835" y="2105872"/>
              <a:ext cx="145298" cy="15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extrusionOk="0">
                  <a:moveTo>
                    <a:pt x="0" y="1533"/>
                  </a:moveTo>
                  <a:cubicBezTo>
                    <a:pt x="2571" y="594"/>
                    <a:pt x="5143" y="-345"/>
                    <a:pt x="7200" y="125"/>
                  </a:cubicBezTo>
                  <a:cubicBezTo>
                    <a:pt x="9257" y="594"/>
                    <a:pt x="10800" y="2472"/>
                    <a:pt x="11314" y="4585"/>
                  </a:cubicBezTo>
                  <a:cubicBezTo>
                    <a:pt x="11829" y="6698"/>
                    <a:pt x="11314" y="9046"/>
                    <a:pt x="10029" y="11159"/>
                  </a:cubicBezTo>
                  <a:cubicBezTo>
                    <a:pt x="8743" y="13272"/>
                    <a:pt x="6686" y="15151"/>
                    <a:pt x="4629" y="16794"/>
                  </a:cubicBezTo>
                  <a:cubicBezTo>
                    <a:pt x="2571" y="18438"/>
                    <a:pt x="514" y="19846"/>
                    <a:pt x="771" y="20551"/>
                  </a:cubicBezTo>
                  <a:cubicBezTo>
                    <a:pt x="1029" y="21255"/>
                    <a:pt x="3600" y="21255"/>
                    <a:pt x="7457" y="21255"/>
                  </a:cubicBezTo>
                  <a:cubicBezTo>
                    <a:pt x="11314" y="21255"/>
                    <a:pt x="16457" y="21255"/>
                    <a:pt x="21600" y="212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0" name="Line"/>
            <p:cNvSpPr/>
            <p:nvPr/>
          </p:nvSpPr>
          <p:spPr>
            <a:xfrm>
              <a:off x="9942401" y="2112278"/>
              <a:ext cx="134919" cy="18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extrusionOk="0">
                  <a:moveTo>
                    <a:pt x="0" y="576"/>
                  </a:moveTo>
                  <a:cubicBezTo>
                    <a:pt x="2769" y="169"/>
                    <a:pt x="5538" y="-239"/>
                    <a:pt x="8031" y="169"/>
                  </a:cubicBezTo>
                  <a:cubicBezTo>
                    <a:pt x="10523" y="576"/>
                    <a:pt x="12738" y="1799"/>
                    <a:pt x="13569" y="3429"/>
                  </a:cubicBezTo>
                  <a:cubicBezTo>
                    <a:pt x="14400" y="5059"/>
                    <a:pt x="13846" y="7097"/>
                    <a:pt x="11908" y="9338"/>
                  </a:cubicBezTo>
                  <a:cubicBezTo>
                    <a:pt x="9969" y="11580"/>
                    <a:pt x="6646" y="14025"/>
                    <a:pt x="4154" y="16063"/>
                  </a:cubicBezTo>
                  <a:cubicBezTo>
                    <a:pt x="1662" y="18101"/>
                    <a:pt x="0" y="19731"/>
                    <a:pt x="554" y="20546"/>
                  </a:cubicBezTo>
                  <a:cubicBezTo>
                    <a:pt x="1108" y="21361"/>
                    <a:pt x="3877" y="21361"/>
                    <a:pt x="7754" y="21157"/>
                  </a:cubicBezTo>
                  <a:cubicBezTo>
                    <a:pt x="11631" y="20953"/>
                    <a:pt x="16615" y="20546"/>
                    <a:pt x="21600" y="201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1" name="Line"/>
            <p:cNvSpPr/>
            <p:nvPr/>
          </p:nvSpPr>
          <p:spPr>
            <a:xfrm>
              <a:off x="10606612" y="2086036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2" name="Line"/>
            <p:cNvSpPr/>
            <p:nvPr/>
          </p:nvSpPr>
          <p:spPr>
            <a:xfrm>
              <a:off x="10834934" y="2054901"/>
              <a:ext cx="6227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3" name="Line"/>
            <p:cNvSpPr/>
            <p:nvPr/>
          </p:nvSpPr>
          <p:spPr>
            <a:xfrm>
              <a:off x="11073635" y="2075657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4" name="Line"/>
            <p:cNvSpPr/>
            <p:nvPr/>
          </p:nvSpPr>
          <p:spPr>
            <a:xfrm>
              <a:off x="11931051" y="1880398"/>
              <a:ext cx="284198" cy="30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66" extrusionOk="0">
                  <a:moveTo>
                    <a:pt x="14352" y="3466"/>
                  </a:moveTo>
                  <a:cubicBezTo>
                    <a:pt x="14613" y="2266"/>
                    <a:pt x="14873" y="1066"/>
                    <a:pt x="14352" y="466"/>
                  </a:cubicBezTo>
                  <a:cubicBezTo>
                    <a:pt x="13832" y="-134"/>
                    <a:pt x="12531" y="-134"/>
                    <a:pt x="10319" y="346"/>
                  </a:cubicBezTo>
                  <a:cubicBezTo>
                    <a:pt x="8107" y="826"/>
                    <a:pt x="4984" y="1786"/>
                    <a:pt x="2902" y="3706"/>
                  </a:cubicBezTo>
                  <a:cubicBezTo>
                    <a:pt x="820" y="5626"/>
                    <a:pt x="-221" y="8506"/>
                    <a:pt x="39" y="11026"/>
                  </a:cubicBezTo>
                  <a:cubicBezTo>
                    <a:pt x="299" y="13546"/>
                    <a:pt x="1861" y="15706"/>
                    <a:pt x="4073" y="16786"/>
                  </a:cubicBezTo>
                  <a:cubicBezTo>
                    <a:pt x="6285" y="17866"/>
                    <a:pt x="9148" y="17866"/>
                    <a:pt x="11620" y="16066"/>
                  </a:cubicBezTo>
                  <a:cubicBezTo>
                    <a:pt x="14092" y="14266"/>
                    <a:pt x="16174" y="10666"/>
                    <a:pt x="16955" y="8266"/>
                  </a:cubicBezTo>
                  <a:cubicBezTo>
                    <a:pt x="17736" y="5866"/>
                    <a:pt x="17215" y="4666"/>
                    <a:pt x="16564" y="4546"/>
                  </a:cubicBezTo>
                  <a:cubicBezTo>
                    <a:pt x="15914" y="4426"/>
                    <a:pt x="15133" y="5386"/>
                    <a:pt x="14743" y="7186"/>
                  </a:cubicBezTo>
                  <a:cubicBezTo>
                    <a:pt x="14352" y="8986"/>
                    <a:pt x="14352" y="11626"/>
                    <a:pt x="15524" y="14146"/>
                  </a:cubicBezTo>
                  <a:cubicBezTo>
                    <a:pt x="16695" y="16666"/>
                    <a:pt x="19037" y="19066"/>
                    <a:pt x="21379" y="214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5" name="Line"/>
            <p:cNvSpPr/>
            <p:nvPr/>
          </p:nvSpPr>
          <p:spPr>
            <a:xfrm>
              <a:off x="12329408" y="2076955"/>
              <a:ext cx="155675" cy="171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0" y="2430"/>
                  </a:moveTo>
                  <a:cubicBezTo>
                    <a:pt x="2400" y="1566"/>
                    <a:pt x="4800" y="702"/>
                    <a:pt x="7200" y="270"/>
                  </a:cubicBezTo>
                  <a:cubicBezTo>
                    <a:pt x="9600" y="-162"/>
                    <a:pt x="12000" y="-162"/>
                    <a:pt x="13680" y="918"/>
                  </a:cubicBezTo>
                  <a:cubicBezTo>
                    <a:pt x="15360" y="1998"/>
                    <a:pt x="16320" y="4158"/>
                    <a:pt x="14880" y="6750"/>
                  </a:cubicBezTo>
                  <a:cubicBezTo>
                    <a:pt x="13440" y="9342"/>
                    <a:pt x="9600" y="12366"/>
                    <a:pt x="6480" y="14742"/>
                  </a:cubicBezTo>
                  <a:cubicBezTo>
                    <a:pt x="3360" y="17118"/>
                    <a:pt x="960" y="18846"/>
                    <a:pt x="960" y="19926"/>
                  </a:cubicBezTo>
                  <a:cubicBezTo>
                    <a:pt x="960" y="21006"/>
                    <a:pt x="3360" y="21438"/>
                    <a:pt x="7200" y="21438"/>
                  </a:cubicBezTo>
                  <a:cubicBezTo>
                    <a:pt x="11040" y="21438"/>
                    <a:pt x="16320" y="21006"/>
                    <a:pt x="21600" y="205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6" name="Line"/>
            <p:cNvSpPr/>
            <p:nvPr/>
          </p:nvSpPr>
          <p:spPr>
            <a:xfrm>
              <a:off x="12588865" y="2136077"/>
              <a:ext cx="290593" cy="11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extrusionOk="0">
                  <a:moveTo>
                    <a:pt x="0" y="4151"/>
                  </a:moveTo>
                  <a:cubicBezTo>
                    <a:pt x="771" y="6692"/>
                    <a:pt x="1543" y="9233"/>
                    <a:pt x="2443" y="9551"/>
                  </a:cubicBezTo>
                  <a:cubicBezTo>
                    <a:pt x="3343" y="9869"/>
                    <a:pt x="4371" y="7963"/>
                    <a:pt x="5914" y="5422"/>
                  </a:cubicBezTo>
                  <a:cubicBezTo>
                    <a:pt x="7457" y="2880"/>
                    <a:pt x="9514" y="-296"/>
                    <a:pt x="10671" y="22"/>
                  </a:cubicBezTo>
                  <a:cubicBezTo>
                    <a:pt x="11829" y="339"/>
                    <a:pt x="12086" y="4151"/>
                    <a:pt x="12214" y="7645"/>
                  </a:cubicBezTo>
                  <a:cubicBezTo>
                    <a:pt x="12343" y="11139"/>
                    <a:pt x="12343" y="14316"/>
                    <a:pt x="12857" y="16857"/>
                  </a:cubicBezTo>
                  <a:cubicBezTo>
                    <a:pt x="13371" y="19398"/>
                    <a:pt x="14400" y="21304"/>
                    <a:pt x="15943" y="21304"/>
                  </a:cubicBezTo>
                  <a:cubicBezTo>
                    <a:pt x="17486" y="21304"/>
                    <a:pt x="19543" y="19398"/>
                    <a:pt x="21600" y="174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7" name="Line"/>
            <p:cNvSpPr/>
            <p:nvPr/>
          </p:nvSpPr>
          <p:spPr>
            <a:xfrm>
              <a:off x="14093717" y="1847335"/>
              <a:ext cx="264060" cy="34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258" extrusionOk="0">
                  <a:moveTo>
                    <a:pt x="3323" y="0"/>
                  </a:moveTo>
                  <a:cubicBezTo>
                    <a:pt x="3877" y="5347"/>
                    <a:pt x="4431" y="10693"/>
                    <a:pt x="4846" y="13901"/>
                  </a:cubicBezTo>
                  <a:cubicBezTo>
                    <a:pt x="5262" y="17109"/>
                    <a:pt x="5538" y="18178"/>
                    <a:pt x="5815" y="18178"/>
                  </a:cubicBezTo>
                  <a:cubicBezTo>
                    <a:pt x="6092" y="18178"/>
                    <a:pt x="6369" y="17109"/>
                    <a:pt x="6785" y="15719"/>
                  </a:cubicBezTo>
                  <a:cubicBezTo>
                    <a:pt x="7200" y="14329"/>
                    <a:pt x="7754" y="12618"/>
                    <a:pt x="9277" y="11335"/>
                  </a:cubicBezTo>
                  <a:cubicBezTo>
                    <a:pt x="10800" y="10051"/>
                    <a:pt x="13292" y="9196"/>
                    <a:pt x="15646" y="9731"/>
                  </a:cubicBezTo>
                  <a:cubicBezTo>
                    <a:pt x="18000" y="10265"/>
                    <a:pt x="20215" y="12190"/>
                    <a:pt x="20908" y="14329"/>
                  </a:cubicBezTo>
                  <a:cubicBezTo>
                    <a:pt x="21600" y="16467"/>
                    <a:pt x="20769" y="18820"/>
                    <a:pt x="17862" y="20103"/>
                  </a:cubicBezTo>
                  <a:cubicBezTo>
                    <a:pt x="14954" y="21386"/>
                    <a:pt x="9969" y="21600"/>
                    <a:pt x="6646" y="20745"/>
                  </a:cubicBezTo>
                  <a:cubicBezTo>
                    <a:pt x="3323" y="19889"/>
                    <a:pt x="1662" y="17964"/>
                    <a:pt x="0" y="16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8" name="Line"/>
            <p:cNvSpPr/>
            <p:nvPr/>
          </p:nvSpPr>
          <p:spPr>
            <a:xfrm>
              <a:off x="14534707" y="2103333"/>
              <a:ext cx="192088" cy="200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extrusionOk="0">
                  <a:moveTo>
                    <a:pt x="588" y="1490"/>
                  </a:moveTo>
                  <a:cubicBezTo>
                    <a:pt x="2517" y="745"/>
                    <a:pt x="4446" y="0"/>
                    <a:pt x="6374" y="0"/>
                  </a:cubicBezTo>
                  <a:cubicBezTo>
                    <a:pt x="8303" y="0"/>
                    <a:pt x="10231" y="745"/>
                    <a:pt x="11003" y="2979"/>
                  </a:cubicBezTo>
                  <a:cubicBezTo>
                    <a:pt x="11774" y="5214"/>
                    <a:pt x="11388" y="8938"/>
                    <a:pt x="10231" y="11359"/>
                  </a:cubicBezTo>
                  <a:cubicBezTo>
                    <a:pt x="9074" y="13779"/>
                    <a:pt x="7146" y="14897"/>
                    <a:pt x="4831" y="16200"/>
                  </a:cubicBezTo>
                  <a:cubicBezTo>
                    <a:pt x="2517" y="17503"/>
                    <a:pt x="-183" y="18993"/>
                    <a:pt x="10" y="19738"/>
                  </a:cubicBezTo>
                  <a:cubicBezTo>
                    <a:pt x="203" y="20483"/>
                    <a:pt x="3288" y="20483"/>
                    <a:pt x="7338" y="20669"/>
                  </a:cubicBezTo>
                  <a:cubicBezTo>
                    <a:pt x="11388" y="20855"/>
                    <a:pt x="16403" y="21228"/>
                    <a:pt x="2141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9" name="Line"/>
            <p:cNvSpPr/>
            <p:nvPr/>
          </p:nvSpPr>
          <p:spPr>
            <a:xfrm>
              <a:off x="8364901" y="2781381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0" name="Line"/>
            <p:cNvSpPr/>
            <p:nvPr/>
          </p:nvSpPr>
          <p:spPr>
            <a:xfrm>
              <a:off x="8344144" y="2968190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1" name="Line"/>
            <p:cNvSpPr/>
            <p:nvPr/>
          </p:nvSpPr>
          <p:spPr>
            <a:xfrm>
              <a:off x="8375280" y="3227647"/>
              <a:ext cx="3113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2" name="Line"/>
            <p:cNvSpPr/>
            <p:nvPr/>
          </p:nvSpPr>
          <p:spPr>
            <a:xfrm>
              <a:off x="8087491" y="3742587"/>
              <a:ext cx="220789" cy="27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0917" extrusionOk="0">
                  <a:moveTo>
                    <a:pt x="14768" y="7415"/>
                  </a:moveTo>
                  <a:cubicBezTo>
                    <a:pt x="14768" y="6098"/>
                    <a:pt x="14768" y="4781"/>
                    <a:pt x="14099" y="3332"/>
                  </a:cubicBezTo>
                  <a:cubicBezTo>
                    <a:pt x="13431" y="1883"/>
                    <a:pt x="12094" y="303"/>
                    <a:pt x="9922" y="39"/>
                  </a:cubicBezTo>
                  <a:cubicBezTo>
                    <a:pt x="7750" y="-224"/>
                    <a:pt x="4742" y="830"/>
                    <a:pt x="2737" y="3464"/>
                  </a:cubicBezTo>
                  <a:cubicBezTo>
                    <a:pt x="732" y="6098"/>
                    <a:pt x="-271" y="10313"/>
                    <a:pt x="63" y="13474"/>
                  </a:cubicBezTo>
                  <a:cubicBezTo>
                    <a:pt x="397" y="16635"/>
                    <a:pt x="2068" y="18742"/>
                    <a:pt x="3906" y="19927"/>
                  </a:cubicBezTo>
                  <a:cubicBezTo>
                    <a:pt x="5745" y="21113"/>
                    <a:pt x="7750" y="21376"/>
                    <a:pt x="9922" y="19927"/>
                  </a:cubicBezTo>
                  <a:cubicBezTo>
                    <a:pt x="12094" y="18478"/>
                    <a:pt x="14434" y="15317"/>
                    <a:pt x="15603" y="13078"/>
                  </a:cubicBezTo>
                  <a:cubicBezTo>
                    <a:pt x="16773" y="10839"/>
                    <a:pt x="16773" y="9522"/>
                    <a:pt x="16439" y="9522"/>
                  </a:cubicBezTo>
                  <a:cubicBezTo>
                    <a:pt x="16105" y="9522"/>
                    <a:pt x="15436" y="10839"/>
                    <a:pt x="15102" y="12156"/>
                  </a:cubicBezTo>
                  <a:cubicBezTo>
                    <a:pt x="14768" y="13474"/>
                    <a:pt x="14768" y="14791"/>
                    <a:pt x="16105" y="16371"/>
                  </a:cubicBezTo>
                  <a:cubicBezTo>
                    <a:pt x="17213" y="17681"/>
                    <a:pt x="19240" y="19173"/>
                    <a:pt x="21329" y="200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3" name="Line"/>
            <p:cNvSpPr/>
            <p:nvPr/>
          </p:nvSpPr>
          <p:spPr>
            <a:xfrm>
              <a:off x="9463219" y="3746562"/>
              <a:ext cx="254198" cy="275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600" extrusionOk="0">
                  <a:moveTo>
                    <a:pt x="13114" y="6505"/>
                  </a:moveTo>
                  <a:cubicBezTo>
                    <a:pt x="14267" y="5692"/>
                    <a:pt x="15419" y="4879"/>
                    <a:pt x="15852" y="3794"/>
                  </a:cubicBezTo>
                  <a:cubicBezTo>
                    <a:pt x="16284" y="2710"/>
                    <a:pt x="15996" y="1355"/>
                    <a:pt x="14987" y="678"/>
                  </a:cubicBezTo>
                  <a:cubicBezTo>
                    <a:pt x="13979" y="0"/>
                    <a:pt x="12250" y="0"/>
                    <a:pt x="10521" y="0"/>
                  </a:cubicBezTo>
                  <a:cubicBezTo>
                    <a:pt x="8792" y="0"/>
                    <a:pt x="7064" y="0"/>
                    <a:pt x="5047" y="1626"/>
                  </a:cubicBezTo>
                  <a:cubicBezTo>
                    <a:pt x="3030" y="3252"/>
                    <a:pt x="725" y="6505"/>
                    <a:pt x="148" y="9486"/>
                  </a:cubicBezTo>
                  <a:cubicBezTo>
                    <a:pt x="-428" y="12467"/>
                    <a:pt x="725" y="15178"/>
                    <a:pt x="2742" y="16804"/>
                  </a:cubicBezTo>
                  <a:cubicBezTo>
                    <a:pt x="4758" y="18430"/>
                    <a:pt x="7640" y="18972"/>
                    <a:pt x="10089" y="18295"/>
                  </a:cubicBezTo>
                  <a:cubicBezTo>
                    <a:pt x="12538" y="17617"/>
                    <a:pt x="14555" y="15720"/>
                    <a:pt x="15996" y="14094"/>
                  </a:cubicBezTo>
                  <a:cubicBezTo>
                    <a:pt x="17436" y="12467"/>
                    <a:pt x="18301" y="11112"/>
                    <a:pt x="18733" y="9757"/>
                  </a:cubicBezTo>
                  <a:cubicBezTo>
                    <a:pt x="19165" y="8402"/>
                    <a:pt x="19165" y="7047"/>
                    <a:pt x="18589" y="6776"/>
                  </a:cubicBezTo>
                  <a:cubicBezTo>
                    <a:pt x="18013" y="6505"/>
                    <a:pt x="16860" y="7318"/>
                    <a:pt x="16428" y="9351"/>
                  </a:cubicBezTo>
                  <a:cubicBezTo>
                    <a:pt x="15996" y="11383"/>
                    <a:pt x="16284" y="14636"/>
                    <a:pt x="17580" y="17211"/>
                  </a:cubicBezTo>
                  <a:cubicBezTo>
                    <a:pt x="18495" y="19027"/>
                    <a:pt x="19911" y="20506"/>
                    <a:pt x="2117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10762286" y="3912615"/>
              <a:ext cx="518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11021744" y="3891858"/>
              <a:ext cx="4151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>
              <a:off x="11301958" y="3902237"/>
              <a:ext cx="51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12049194" y="3696210"/>
              <a:ext cx="328448" cy="257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extrusionOk="0">
                  <a:moveTo>
                    <a:pt x="10920" y="1584"/>
                  </a:moveTo>
                  <a:cubicBezTo>
                    <a:pt x="10010" y="728"/>
                    <a:pt x="9100" y="-127"/>
                    <a:pt x="7508" y="16"/>
                  </a:cubicBezTo>
                  <a:cubicBezTo>
                    <a:pt x="5915" y="158"/>
                    <a:pt x="3640" y="1299"/>
                    <a:pt x="2161" y="3295"/>
                  </a:cubicBezTo>
                  <a:cubicBezTo>
                    <a:pt x="683" y="5291"/>
                    <a:pt x="0" y="8142"/>
                    <a:pt x="0" y="10851"/>
                  </a:cubicBezTo>
                  <a:cubicBezTo>
                    <a:pt x="0" y="13559"/>
                    <a:pt x="683" y="16126"/>
                    <a:pt x="2161" y="17551"/>
                  </a:cubicBezTo>
                  <a:cubicBezTo>
                    <a:pt x="3640" y="18977"/>
                    <a:pt x="5915" y="19262"/>
                    <a:pt x="7849" y="18407"/>
                  </a:cubicBezTo>
                  <a:cubicBezTo>
                    <a:pt x="9783" y="17551"/>
                    <a:pt x="11375" y="15555"/>
                    <a:pt x="12285" y="13702"/>
                  </a:cubicBezTo>
                  <a:cubicBezTo>
                    <a:pt x="13195" y="11849"/>
                    <a:pt x="13423" y="10138"/>
                    <a:pt x="13423" y="8570"/>
                  </a:cubicBezTo>
                  <a:cubicBezTo>
                    <a:pt x="13423" y="7001"/>
                    <a:pt x="13195" y="5576"/>
                    <a:pt x="12968" y="5576"/>
                  </a:cubicBezTo>
                  <a:cubicBezTo>
                    <a:pt x="12740" y="5576"/>
                    <a:pt x="12513" y="7001"/>
                    <a:pt x="12513" y="9140"/>
                  </a:cubicBezTo>
                  <a:cubicBezTo>
                    <a:pt x="12513" y="11278"/>
                    <a:pt x="12740" y="14130"/>
                    <a:pt x="13195" y="16411"/>
                  </a:cubicBezTo>
                  <a:cubicBezTo>
                    <a:pt x="13650" y="18692"/>
                    <a:pt x="14333" y="20403"/>
                    <a:pt x="15925" y="20973"/>
                  </a:cubicBezTo>
                  <a:cubicBezTo>
                    <a:pt x="17322" y="21473"/>
                    <a:pt x="19418" y="21096"/>
                    <a:pt x="21600" y="206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8437549" y="4006019"/>
              <a:ext cx="269837" cy="12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6" extrusionOk="0">
                  <a:moveTo>
                    <a:pt x="0" y="0"/>
                  </a:moveTo>
                  <a:cubicBezTo>
                    <a:pt x="554" y="2842"/>
                    <a:pt x="1108" y="5684"/>
                    <a:pt x="1523" y="8526"/>
                  </a:cubicBezTo>
                  <a:cubicBezTo>
                    <a:pt x="1938" y="11368"/>
                    <a:pt x="2215" y="14211"/>
                    <a:pt x="2908" y="14779"/>
                  </a:cubicBezTo>
                  <a:cubicBezTo>
                    <a:pt x="3600" y="15347"/>
                    <a:pt x="4708" y="13642"/>
                    <a:pt x="6092" y="10516"/>
                  </a:cubicBezTo>
                  <a:cubicBezTo>
                    <a:pt x="7477" y="7389"/>
                    <a:pt x="9138" y="2842"/>
                    <a:pt x="10108" y="1990"/>
                  </a:cubicBezTo>
                  <a:cubicBezTo>
                    <a:pt x="11077" y="1137"/>
                    <a:pt x="11354" y="3979"/>
                    <a:pt x="11492" y="6821"/>
                  </a:cubicBezTo>
                  <a:cubicBezTo>
                    <a:pt x="11631" y="9663"/>
                    <a:pt x="11631" y="12505"/>
                    <a:pt x="11908" y="12505"/>
                  </a:cubicBezTo>
                  <a:cubicBezTo>
                    <a:pt x="12185" y="12505"/>
                    <a:pt x="12738" y="9663"/>
                    <a:pt x="13569" y="7390"/>
                  </a:cubicBezTo>
                  <a:cubicBezTo>
                    <a:pt x="14400" y="5116"/>
                    <a:pt x="15508" y="3411"/>
                    <a:pt x="16200" y="3979"/>
                  </a:cubicBezTo>
                  <a:cubicBezTo>
                    <a:pt x="16892" y="4547"/>
                    <a:pt x="17169" y="7389"/>
                    <a:pt x="17308" y="11084"/>
                  </a:cubicBezTo>
                  <a:cubicBezTo>
                    <a:pt x="17446" y="14779"/>
                    <a:pt x="17446" y="19326"/>
                    <a:pt x="18138" y="20463"/>
                  </a:cubicBezTo>
                  <a:cubicBezTo>
                    <a:pt x="18831" y="21600"/>
                    <a:pt x="20215" y="19326"/>
                    <a:pt x="21600" y="170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8790411" y="4026776"/>
              <a:ext cx="31136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9869754" y="4031819"/>
              <a:ext cx="238701" cy="150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extrusionOk="0">
                  <a:moveTo>
                    <a:pt x="0" y="757"/>
                  </a:moveTo>
                  <a:cubicBezTo>
                    <a:pt x="1252" y="2230"/>
                    <a:pt x="2504" y="3702"/>
                    <a:pt x="3287" y="5666"/>
                  </a:cubicBezTo>
                  <a:cubicBezTo>
                    <a:pt x="4070" y="7630"/>
                    <a:pt x="4383" y="10084"/>
                    <a:pt x="4852" y="10084"/>
                  </a:cubicBezTo>
                  <a:cubicBezTo>
                    <a:pt x="5322" y="10084"/>
                    <a:pt x="5948" y="7630"/>
                    <a:pt x="6730" y="5175"/>
                  </a:cubicBezTo>
                  <a:cubicBezTo>
                    <a:pt x="7513" y="2720"/>
                    <a:pt x="8452" y="266"/>
                    <a:pt x="9391" y="20"/>
                  </a:cubicBezTo>
                  <a:cubicBezTo>
                    <a:pt x="10330" y="-225"/>
                    <a:pt x="11270" y="1739"/>
                    <a:pt x="11896" y="3948"/>
                  </a:cubicBezTo>
                  <a:cubicBezTo>
                    <a:pt x="12522" y="6157"/>
                    <a:pt x="12835" y="8611"/>
                    <a:pt x="13148" y="8611"/>
                  </a:cubicBezTo>
                  <a:cubicBezTo>
                    <a:pt x="13461" y="8611"/>
                    <a:pt x="13774" y="6157"/>
                    <a:pt x="14400" y="3948"/>
                  </a:cubicBezTo>
                  <a:cubicBezTo>
                    <a:pt x="15026" y="1739"/>
                    <a:pt x="15965" y="-225"/>
                    <a:pt x="16748" y="20"/>
                  </a:cubicBezTo>
                  <a:cubicBezTo>
                    <a:pt x="17530" y="266"/>
                    <a:pt x="18157" y="2720"/>
                    <a:pt x="18939" y="6648"/>
                  </a:cubicBezTo>
                  <a:cubicBezTo>
                    <a:pt x="19722" y="10575"/>
                    <a:pt x="20661" y="15975"/>
                    <a:pt x="21600" y="213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>
              <a:off x="10212237" y="4053916"/>
              <a:ext cx="124540" cy="14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extrusionOk="0">
                  <a:moveTo>
                    <a:pt x="0" y="567"/>
                  </a:moveTo>
                  <a:cubicBezTo>
                    <a:pt x="3000" y="76"/>
                    <a:pt x="6000" y="-415"/>
                    <a:pt x="7500" y="567"/>
                  </a:cubicBezTo>
                  <a:cubicBezTo>
                    <a:pt x="9000" y="1549"/>
                    <a:pt x="9000" y="4003"/>
                    <a:pt x="8400" y="6458"/>
                  </a:cubicBezTo>
                  <a:cubicBezTo>
                    <a:pt x="7800" y="8912"/>
                    <a:pt x="6600" y="11367"/>
                    <a:pt x="5100" y="13821"/>
                  </a:cubicBezTo>
                  <a:cubicBezTo>
                    <a:pt x="3600" y="16276"/>
                    <a:pt x="1800" y="18730"/>
                    <a:pt x="2400" y="19958"/>
                  </a:cubicBezTo>
                  <a:cubicBezTo>
                    <a:pt x="3000" y="21185"/>
                    <a:pt x="6000" y="21185"/>
                    <a:pt x="9600" y="20940"/>
                  </a:cubicBezTo>
                  <a:cubicBezTo>
                    <a:pt x="13200" y="20694"/>
                    <a:pt x="17400" y="20203"/>
                    <a:pt x="21600" y="197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2" name="Line"/>
            <p:cNvSpPr/>
            <p:nvPr/>
          </p:nvSpPr>
          <p:spPr>
            <a:xfrm>
              <a:off x="12495460" y="3910765"/>
              <a:ext cx="269837" cy="15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extrusionOk="0">
                  <a:moveTo>
                    <a:pt x="0" y="1659"/>
                  </a:moveTo>
                  <a:cubicBezTo>
                    <a:pt x="1385" y="2598"/>
                    <a:pt x="2769" y="3538"/>
                    <a:pt x="3600" y="5181"/>
                  </a:cubicBezTo>
                  <a:cubicBezTo>
                    <a:pt x="4431" y="6824"/>
                    <a:pt x="4708" y="9172"/>
                    <a:pt x="5262" y="9407"/>
                  </a:cubicBezTo>
                  <a:cubicBezTo>
                    <a:pt x="5815" y="9642"/>
                    <a:pt x="6646" y="7764"/>
                    <a:pt x="7754" y="5416"/>
                  </a:cubicBezTo>
                  <a:cubicBezTo>
                    <a:pt x="8862" y="3068"/>
                    <a:pt x="10246" y="251"/>
                    <a:pt x="11215" y="16"/>
                  </a:cubicBezTo>
                  <a:cubicBezTo>
                    <a:pt x="12185" y="-219"/>
                    <a:pt x="12738" y="2129"/>
                    <a:pt x="13154" y="4477"/>
                  </a:cubicBezTo>
                  <a:cubicBezTo>
                    <a:pt x="13569" y="6824"/>
                    <a:pt x="13846" y="9172"/>
                    <a:pt x="14262" y="9172"/>
                  </a:cubicBezTo>
                  <a:cubicBezTo>
                    <a:pt x="14677" y="9172"/>
                    <a:pt x="15231" y="6824"/>
                    <a:pt x="16200" y="5181"/>
                  </a:cubicBezTo>
                  <a:cubicBezTo>
                    <a:pt x="17169" y="3538"/>
                    <a:pt x="18554" y="2598"/>
                    <a:pt x="19523" y="3772"/>
                  </a:cubicBezTo>
                  <a:cubicBezTo>
                    <a:pt x="20492" y="4946"/>
                    <a:pt x="21046" y="8233"/>
                    <a:pt x="21323" y="11520"/>
                  </a:cubicBezTo>
                  <a:cubicBezTo>
                    <a:pt x="21600" y="14807"/>
                    <a:pt x="21600" y="18094"/>
                    <a:pt x="21600" y="213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3" name="Line"/>
            <p:cNvSpPr/>
            <p:nvPr/>
          </p:nvSpPr>
          <p:spPr>
            <a:xfrm>
              <a:off x="12889836" y="3943750"/>
              <a:ext cx="238701" cy="14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extrusionOk="0">
                  <a:moveTo>
                    <a:pt x="0" y="0"/>
                  </a:moveTo>
                  <a:cubicBezTo>
                    <a:pt x="1565" y="1543"/>
                    <a:pt x="3130" y="3086"/>
                    <a:pt x="3913" y="5143"/>
                  </a:cubicBezTo>
                  <a:cubicBezTo>
                    <a:pt x="4696" y="7200"/>
                    <a:pt x="4696" y="9771"/>
                    <a:pt x="5165" y="9771"/>
                  </a:cubicBezTo>
                  <a:cubicBezTo>
                    <a:pt x="5635" y="9771"/>
                    <a:pt x="6574" y="7200"/>
                    <a:pt x="7670" y="5143"/>
                  </a:cubicBezTo>
                  <a:cubicBezTo>
                    <a:pt x="8765" y="3086"/>
                    <a:pt x="10017" y="1543"/>
                    <a:pt x="10957" y="2057"/>
                  </a:cubicBezTo>
                  <a:cubicBezTo>
                    <a:pt x="11896" y="2571"/>
                    <a:pt x="12522" y="5143"/>
                    <a:pt x="12991" y="7971"/>
                  </a:cubicBezTo>
                  <a:cubicBezTo>
                    <a:pt x="13461" y="10800"/>
                    <a:pt x="13774" y="13886"/>
                    <a:pt x="14400" y="16457"/>
                  </a:cubicBezTo>
                  <a:cubicBezTo>
                    <a:pt x="15026" y="19029"/>
                    <a:pt x="15965" y="21086"/>
                    <a:pt x="17217" y="21343"/>
                  </a:cubicBezTo>
                  <a:cubicBezTo>
                    <a:pt x="18470" y="21600"/>
                    <a:pt x="20035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4" name="Line"/>
            <p:cNvSpPr/>
            <p:nvPr/>
          </p:nvSpPr>
          <p:spPr>
            <a:xfrm>
              <a:off x="14270149" y="3495637"/>
              <a:ext cx="235282" cy="40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515" extrusionOk="0">
                  <a:moveTo>
                    <a:pt x="0" y="2295"/>
                  </a:moveTo>
                  <a:cubicBezTo>
                    <a:pt x="0" y="1196"/>
                    <a:pt x="0" y="98"/>
                    <a:pt x="154" y="7"/>
                  </a:cubicBezTo>
                  <a:cubicBezTo>
                    <a:pt x="309" y="-85"/>
                    <a:pt x="617" y="830"/>
                    <a:pt x="1389" y="3484"/>
                  </a:cubicBezTo>
                  <a:cubicBezTo>
                    <a:pt x="2160" y="6139"/>
                    <a:pt x="3394" y="10532"/>
                    <a:pt x="4166" y="13278"/>
                  </a:cubicBezTo>
                  <a:cubicBezTo>
                    <a:pt x="4937" y="16023"/>
                    <a:pt x="5246" y="17122"/>
                    <a:pt x="5400" y="17213"/>
                  </a:cubicBezTo>
                  <a:cubicBezTo>
                    <a:pt x="5554" y="17305"/>
                    <a:pt x="5554" y="16390"/>
                    <a:pt x="6017" y="15474"/>
                  </a:cubicBezTo>
                  <a:cubicBezTo>
                    <a:pt x="6480" y="14559"/>
                    <a:pt x="7406" y="13644"/>
                    <a:pt x="9411" y="13003"/>
                  </a:cubicBezTo>
                  <a:cubicBezTo>
                    <a:pt x="11417" y="12362"/>
                    <a:pt x="14503" y="11996"/>
                    <a:pt x="16509" y="12179"/>
                  </a:cubicBezTo>
                  <a:cubicBezTo>
                    <a:pt x="18514" y="12362"/>
                    <a:pt x="19440" y="13095"/>
                    <a:pt x="20211" y="14376"/>
                  </a:cubicBezTo>
                  <a:cubicBezTo>
                    <a:pt x="20983" y="15657"/>
                    <a:pt x="21600" y="17488"/>
                    <a:pt x="19903" y="18952"/>
                  </a:cubicBezTo>
                  <a:cubicBezTo>
                    <a:pt x="18206" y="20417"/>
                    <a:pt x="14194" y="21515"/>
                    <a:pt x="10491" y="21515"/>
                  </a:cubicBezTo>
                  <a:cubicBezTo>
                    <a:pt x="6789" y="21515"/>
                    <a:pt x="3394" y="20417"/>
                    <a:pt x="0" y="193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5" name="Line"/>
            <p:cNvSpPr/>
            <p:nvPr/>
          </p:nvSpPr>
          <p:spPr>
            <a:xfrm>
              <a:off x="14612631" y="3884277"/>
              <a:ext cx="394377" cy="14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9" extrusionOk="0">
                  <a:moveTo>
                    <a:pt x="0" y="1127"/>
                  </a:moveTo>
                  <a:cubicBezTo>
                    <a:pt x="947" y="2670"/>
                    <a:pt x="1895" y="4213"/>
                    <a:pt x="2463" y="6270"/>
                  </a:cubicBezTo>
                  <a:cubicBezTo>
                    <a:pt x="3032" y="8327"/>
                    <a:pt x="3221" y="10898"/>
                    <a:pt x="3600" y="11155"/>
                  </a:cubicBezTo>
                  <a:cubicBezTo>
                    <a:pt x="3979" y="11413"/>
                    <a:pt x="4547" y="9355"/>
                    <a:pt x="5305" y="6784"/>
                  </a:cubicBezTo>
                  <a:cubicBezTo>
                    <a:pt x="6063" y="4213"/>
                    <a:pt x="7011" y="1127"/>
                    <a:pt x="7863" y="870"/>
                  </a:cubicBezTo>
                  <a:cubicBezTo>
                    <a:pt x="8716" y="613"/>
                    <a:pt x="9474" y="3184"/>
                    <a:pt x="9853" y="5755"/>
                  </a:cubicBezTo>
                  <a:cubicBezTo>
                    <a:pt x="10232" y="8327"/>
                    <a:pt x="10232" y="10898"/>
                    <a:pt x="10421" y="10898"/>
                  </a:cubicBezTo>
                  <a:cubicBezTo>
                    <a:pt x="10611" y="10898"/>
                    <a:pt x="10989" y="8327"/>
                    <a:pt x="11463" y="5755"/>
                  </a:cubicBezTo>
                  <a:cubicBezTo>
                    <a:pt x="11937" y="3184"/>
                    <a:pt x="12505" y="613"/>
                    <a:pt x="13168" y="98"/>
                  </a:cubicBezTo>
                  <a:cubicBezTo>
                    <a:pt x="13832" y="-416"/>
                    <a:pt x="14589" y="1127"/>
                    <a:pt x="14968" y="3698"/>
                  </a:cubicBezTo>
                  <a:cubicBezTo>
                    <a:pt x="15347" y="6270"/>
                    <a:pt x="15347" y="9870"/>
                    <a:pt x="15442" y="12955"/>
                  </a:cubicBezTo>
                  <a:cubicBezTo>
                    <a:pt x="15537" y="16041"/>
                    <a:pt x="15726" y="18613"/>
                    <a:pt x="16389" y="19898"/>
                  </a:cubicBezTo>
                  <a:cubicBezTo>
                    <a:pt x="17053" y="21184"/>
                    <a:pt x="18189" y="21184"/>
                    <a:pt x="19137" y="20413"/>
                  </a:cubicBezTo>
                  <a:cubicBezTo>
                    <a:pt x="20084" y="19641"/>
                    <a:pt x="20842" y="18098"/>
                    <a:pt x="21600" y="165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6" name="Line"/>
            <p:cNvSpPr/>
            <p:nvPr/>
          </p:nvSpPr>
          <p:spPr>
            <a:xfrm>
              <a:off x="14249392" y="2667220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7" name="Line"/>
            <p:cNvSpPr/>
            <p:nvPr/>
          </p:nvSpPr>
          <p:spPr>
            <a:xfrm>
              <a:off x="14259769" y="2947434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8" name="Line"/>
            <p:cNvSpPr/>
            <p:nvPr/>
          </p:nvSpPr>
          <p:spPr>
            <a:xfrm>
              <a:off x="14322040" y="3092730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9" name="Line"/>
            <p:cNvSpPr/>
            <p:nvPr/>
          </p:nvSpPr>
          <p:spPr>
            <a:xfrm>
              <a:off x="15204194" y="394375"/>
              <a:ext cx="310582" cy="3528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0" y="0"/>
                  </a:moveTo>
                  <a:cubicBezTo>
                    <a:pt x="2400" y="21"/>
                    <a:pt x="4800" y="42"/>
                    <a:pt x="7560" y="127"/>
                  </a:cubicBezTo>
                  <a:cubicBezTo>
                    <a:pt x="10320" y="212"/>
                    <a:pt x="13440" y="360"/>
                    <a:pt x="15000" y="487"/>
                  </a:cubicBezTo>
                  <a:cubicBezTo>
                    <a:pt x="16560" y="614"/>
                    <a:pt x="16560" y="720"/>
                    <a:pt x="16560" y="1218"/>
                  </a:cubicBezTo>
                  <a:cubicBezTo>
                    <a:pt x="16560" y="1715"/>
                    <a:pt x="16560" y="2605"/>
                    <a:pt x="16680" y="3272"/>
                  </a:cubicBezTo>
                  <a:cubicBezTo>
                    <a:pt x="16800" y="3939"/>
                    <a:pt x="17040" y="4384"/>
                    <a:pt x="17400" y="4849"/>
                  </a:cubicBezTo>
                  <a:cubicBezTo>
                    <a:pt x="17760" y="5315"/>
                    <a:pt x="18240" y="5802"/>
                    <a:pt x="18600" y="6311"/>
                  </a:cubicBezTo>
                  <a:cubicBezTo>
                    <a:pt x="18960" y="6819"/>
                    <a:pt x="19200" y="7348"/>
                    <a:pt x="19440" y="7920"/>
                  </a:cubicBezTo>
                  <a:cubicBezTo>
                    <a:pt x="19680" y="8492"/>
                    <a:pt x="19920" y="9106"/>
                    <a:pt x="19920" y="9678"/>
                  </a:cubicBezTo>
                  <a:cubicBezTo>
                    <a:pt x="19920" y="10249"/>
                    <a:pt x="19680" y="10779"/>
                    <a:pt x="19560" y="11393"/>
                  </a:cubicBezTo>
                  <a:cubicBezTo>
                    <a:pt x="19440" y="12007"/>
                    <a:pt x="19440" y="12706"/>
                    <a:pt x="19560" y="13373"/>
                  </a:cubicBezTo>
                  <a:cubicBezTo>
                    <a:pt x="19680" y="14040"/>
                    <a:pt x="19920" y="14675"/>
                    <a:pt x="20160" y="15268"/>
                  </a:cubicBezTo>
                  <a:cubicBezTo>
                    <a:pt x="20400" y="15861"/>
                    <a:pt x="20640" y="16412"/>
                    <a:pt x="20880" y="16962"/>
                  </a:cubicBezTo>
                  <a:cubicBezTo>
                    <a:pt x="21120" y="17513"/>
                    <a:pt x="21360" y="18064"/>
                    <a:pt x="21480" y="18604"/>
                  </a:cubicBezTo>
                  <a:cubicBezTo>
                    <a:pt x="21600" y="19144"/>
                    <a:pt x="21600" y="19673"/>
                    <a:pt x="21120" y="20033"/>
                  </a:cubicBezTo>
                  <a:cubicBezTo>
                    <a:pt x="20640" y="20393"/>
                    <a:pt x="19680" y="20584"/>
                    <a:pt x="17640" y="20816"/>
                  </a:cubicBezTo>
                  <a:cubicBezTo>
                    <a:pt x="15600" y="21049"/>
                    <a:pt x="12480" y="21325"/>
                    <a:pt x="93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0" name="Line"/>
            <p:cNvSpPr/>
            <p:nvPr/>
          </p:nvSpPr>
          <p:spPr>
            <a:xfrm>
              <a:off x="3804362" y="5634491"/>
              <a:ext cx="263928" cy="379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76" extrusionOk="0">
                  <a:moveTo>
                    <a:pt x="21401" y="65"/>
                  </a:moveTo>
                  <a:cubicBezTo>
                    <a:pt x="19998" y="25"/>
                    <a:pt x="18596" y="-14"/>
                    <a:pt x="17333" y="6"/>
                  </a:cubicBezTo>
                  <a:cubicBezTo>
                    <a:pt x="16071" y="25"/>
                    <a:pt x="14949" y="104"/>
                    <a:pt x="13126" y="281"/>
                  </a:cubicBezTo>
                  <a:cubicBezTo>
                    <a:pt x="11302" y="459"/>
                    <a:pt x="8778" y="734"/>
                    <a:pt x="7375" y="1118"/>
                  </a:cubicBezTo>
                  <a:cubicBezTo>
                    <a:pt x="5972" y="1502"/>
                    <a:pt x="5692" y="1994"/>
                    <a:pt x="5411" y="2536"/>
                  </a:cubicBezTo>
                  <a:cubicBezTo>
                    <a:pt x="5131" y="3077"/>
                    <a:pt x="4850" y="3668"/>
                    <a:pt x="4850" y="4239"/>
                  </a:cubicBezTo>
                  <a:cubicBezTo>
                    <a:pt x="4850" y="4810"/>
                    <a:pt x="5131" y="5361"/>
                    <a:pt x="5271" y="6011"/>
                  </a:cubicBezTo>
                  <a:cubicBezTo>
                    <a:pt x="5411" y="6661"/>
                    <a:pt x="5411" y="7409"/>
                    <a:pt x="4991" y="8049"/>
                  </a:cubicBezTo>
                  <a:cubicBezTo>
                    <a:pt x="4570" y="8689"/>
                    <a:pt x="3728" y="9221"/>
                    <a:pt x="3167" y="9693"/>
                  </a:cubicBezTo>
                  <a:cubicBezTo>
                    <a:pt x="2606" y="10166"/>
                    <a:pt x="2326" y="10579"/>
                    <a:pt x="2185" y="11131"/>
                  </a:cubicBezTo>
                  <a:cubicBezTo>
                    <a:pt x="2045" y="11682"/>
                    <a:pt x="2045" y="12371"/>
                    <a:pt x="1765" y="13041"/>
                  </a:cubicBezTo>
                  <a:cubicBezTo>
                    <a:pt x="1484" y="13710"/>
                    <a:pt x="923" y="14360"/>
                    <a:pt x="643" y="15078"/>
                  </a:cubicBezTo>
                  <a:cubicBezTo>
                    <a:pt x="362" y="15797"/>
                    <a:pt x="362" y="16585"/>
                    <a:pt x="362" y="17372"/>
                  </a:cubicBezTo>
                  <a:cubicBezTo>
                    <a:pt x="362" y="18160"/>
                    <a:pt x="362" y="18948"/>
                    <a:pt x="222" y="19509"/>
                  </a:cubicBezTo>
                  <a:cubicBezTo>
                    <a:pt x="82" y="20070"/>
                    <a:pt x="-199" y="20405"/>
                    <a:pt x="222" y="20631"/>
                  </a:cubicBezTo>
                  <a:cubicBezTo>
                    <a:pt x="643" y="20857"/>
                    <a:pt x="1765" y="20976"/>
                    <a:pt x="2606" y="21084"/>
                  </a:cubicBezTo>
                  <a:cubicBezTo>
                    <a:pt x="3448" y="21192"/>
                    <a:pt x="4009" y="21291"/>
                    <a:pt x="4991" y="21389"/>
                  </a:cubicBezTo>
                  <a:cubicBezTo>
                    <a:pt x="5972" y="21488"/>
                    <a:pt x="7375" y="21586"/>
                    <a:pt x="7656" y="21576"/>
                  </a:cubicBezTo>
                  <a:cubicBezTo>
                    <a:pt x="7936" y="21566"/>
                    <a:pt x="7095" y="21448"/>
                    <a:pt x="6253" y="213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1" name="Line"/>
            <p:cNvSpPr/>
            <p:nvPr/>
          </p:nvSpPr>
          <p:spPr>
            <a:xfrm>
              <a:off x="4774075" y="5590439"/>
              <a:ext cx="352801" cy="23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78" extrusionOk="0">
                  <a:moveTo>
                    <a:pt x="10692" y="5863"/>
                  </a:moveTo>
                  <a:cubicBezTo>
                    <a:pt x="10272" y="4320"/>
                    <a:pt x="9853" y="2777"/>
                    <a:pt x="9119" y="1697"/>
                  </a:cubicBezTo>
                  <a:cubicBezTo>
                    <a:pt x="8385" y="617"/>
                    <a:pt x="7337" y="0"/>
                    <a:pt x="5869" y="0"/>
                  </a:cubicBezTo>
                  <a:cubicBezTo>
                    <a:pt x="4401" y="0"/>
                    <a:pt x="2513" y="617"/>
                    <a:pt x="1360" y="2469"/>
                  </a:cubicBezTo>
                  <a:cubicBezTo>
                    <a:pt x="206" y="4320"/>
                    <a:pt x="-213" y="7406"/>
                    <a:pt x="102" y="10183"/>
                  </a:cubicBezTo>
                  <a:cubicBezTo>
                    <a:pt x="416" y="12960"/>
                    <a:pt x="1465" y="15429"/>
                    <a:pt x="3142" y="16663"/>
                  </a:cubicBezTo>
                  <a:cubicBezTo>
                    <a:pt x="4820" y="17897"/>
                    <a:pt x="7127" y="17897"/>
                    <a:pt x="8909" y="16354"/>
                  </a:cubicBezTo>
                  <a:cubicBezTo>
                    <a:pt x="10692" y="14811"/>
                    <a:pt x="11950" y="11726"/>
                    <a:pt x="12579" y="9411"/>
                  </a:cubicBezTo>
                  <a:cubicBezTo>
                    <a:pt x="13208" y="7097"/>
                    <a:pt x="13208" y="5554"/>
                    <a:pt x="12999" y="5554"/>
                  </a:cubicBezTo>
                  <a:cubicBezTo>
                    <a:pt x="12789" y="5554"/>
                    <a:pt x="12370" y="7097"/>
                    <a:pt x="12265" y="9411"/>
                  </a:cubicBezTo>
                  <a:cubicBezTo>
                    <a:pt x="12160" y="11726"/>
                    <a:pt x="12370" y="14811"/>
                    <a:pt x="12789" y="16971"/>
                  </a:cubicBezTo>
                  <a:cubicBezTo>
                    <a:pt x="13208" y="19131"/>
                    <a:pt x="13837" y="20366"/>
                    <a:pt x="14676" y="20983"/>
                  </a:cubicBezTo>
                  <a:cubicBezTo>
                    <a:pt x="15515" y="21600"/>
                    <a:pt x="16564" y="21600"/>
                    <a:pt x="17717" y="20211"/>
                  </a:cubicBezTo>
                  <a:cubicBezTo>
                    <a:pt x="18870" y="18823"/>
                    <a:pt x="20129" y="16046"/>
                    <a:pt x="21387" y="132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2" name="Line"/>
            <p:cNvSpPr/>
            <p:nvPr/>
          </p:nvSpPr>
          <p:spPr>
            <a:xfrm>
              <a:off x="5344819" y="5728815"/>
              <a:ext cx="41514" cy="1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5143"/>
                    <a:pt x="3600" y="10286"/>
                    <a:pt x="7200" y="13886"/>
                  </a:cubicBezTo>
                  <a:cubicBezTo>
                    <a:pt x="10800" y="17486"/>
                    <a:pt x="16200" y="195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3" name="Line"/>
            <p:cNvSpPr/>
            <p:nvPr/>
          </p:nvSpPr>
          <p:spPr>
            <a:xfrm>
              <a:off x="5469358" y="5770328"/>
              <a:ext cx="31136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4" name="Line"/>
            <p:cNvSpPr/>
            <p:nvPr/>
          </p:nvSpPr>
          <p:spPr>
            <a:xfrm>
              <a:off x="13484857" y="473941"/>
              <a:ext cx="114698" cy="370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600" extrusionOk="0">
                  <a:moveTo>
                    <a:pt x="1271" y="202"/>
                  </a:moveTo>
                  <a:cubicBezTo>
                    <a:pt x="635" y="101"/>
                    <a:pt x="0" y="0"/>
                    <a:pt x="0" y="0"/>
                  </a:cubicBezTo>
                  <a:cubicBezTo>
                    <a:pt x="0" y="0"/>
                    <a:pt x="635" y="101"/>
                    <a:pt x="1271" y="363"/>
                  </a:cubicBezTo>
                  <a:cubicBezTo>
                    <a:pt x="1906" y="626"/>
                    <a:pt x="2541" y="1050"/>
                    <a:pt x="3494" y="1544"/>
                  </a:cubicBezTo>
                  <a:cubicBezTo>
                    <a:pt x="4447" y="2039"/>
                    <a:pt x="5718" y="2604"/>
                    <a:pt x="6988" y="3149"/>
                  </a:cubicBezTo>
                  <a:cubicBezTo>
                    <a:pt x="8259" y="3694"/>
                    <a:pt x="9529" y="4219"/>
                    <a:pt x="10800" y="4774"/>
                  </a:cubicBezTo>
                  <a:cubicBezTo>
                    <a:pt x="12071" y="5329"/>
                    <a:pt x="13341" y="5915"/>
                    <a:pt x="14294" y="6490"/>
                  </a:cubicBezTo>
                  <a:cubicBezTo>
                    <a:pt x="15247" y="7065"/>
                    <a:pt x="15882" y="7631"/>
                    <a:pt x="16200" y="8297"/>
                  </a:cubicBezTo>
                  <a:cubicBezTo>
                    <a:pt x="16518" y="8963"/>
                    <a:pt x="16518" y="9730"/>
                    <a:pt x="16518" y="10538"/>
                  </a:cubicBezTo>
                  <a:cubicBezTo>
                    <a:pt x="16518" y="11345"/>
                    <a:pt x="16518" y="12193"/>
                    <a:pt x="16200" y="12859"/>
                  </a:cubicBezTo>
                  <a:cubicBezTo>
                    <a:pt x="15882" y="13525"/>
                    <a:pt x="15247" y="14010"/>
                    <a:pt x="14929" y="14656"/>
                  </a:cubicBezTo>
                  <a:cubicBezTo>
                    <a:pt x="14612" y="15302"/>
                    <a:pt x="14612" y="16109"/>
                    <a:pt x="14929" y="16856"/>
                  </a:cubicBezTo>
                  <a:cubicBezTo>
                    <a:pt x="15247" y="17603"/>
                    <a:pt x="15882" y="18289"/>
                    <a:pt x="16518" y="18935"/>
                  </a:cubicBezTo>
                  <a:cubicBezTo>
                    <a:pt x="17153" y="19581"/>
                    <a:pt x="17788" y="20187"/>
                    <a:pt x="18424" y="20591"/>
                  </a:cubicBezTo>
                  <a:cubicBezTo>
                    <a:pt x="19059" y="20994"/>
                    <a:pt x="19694" y="21196"/>
                    <a:pt x="20329" y="21348"/>
                  </a:cubicBezTo>
                  <a:cubicBezTo>
                    <a:pt x="20965" y="21499"/>
                    <a:pt x="21600" y="21600"/>
                    <a:pt x="20329" y="21600"/>
                  </a:cubicBezTo>
                  <a:cubicBezTo>
                    <a:pt x="19059" y="21600"/>
                    <a:pt x="15882" y="21499"/>
                    <a:pt x="12706" y="21398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5" name="Line"/>
            <p:cNvSpPr/>
            <p:nvPr/>
          </p:nvSpPr>
          <p:spPr>
            <a:xfrm>
              <a:off x="4436246" y="7355693"/>
              <a:ext cx="285877" cy="230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196" extrusionOk="0">
                  <a:moveTo>
                    <a:pt x="11220" y="9761"/>
                  </a:moveTo>
                  <a:cubicBezTo>
                    <a:pt x="11220" y="8172"/>
                    <a:pt x="11220" y="6584"/>
                    <a:pt x="10192" y="4837"/>
                  </a:cubicBezTo>
                  <a:cubicBezTo>
                    <a:pt x="9163" y="3090"/>
                    <a:pt x="7106" y="1184"/>
                    <a:pt x="5435" y="390"/>
                  </a:cubicBezTo>
                  <a:cubicBezTo>
                    <a:pt x="3763" y="-404"/>
                    <a:pt x="2478" y="-86"/>
                    <a:pt x="1449" y="2296"/>
                  </a:cubicBezTo>
                  <a:cubicBezTo>
                    <a:pt x="420" y="4678"/>
                    <a:pt x="-351" y="9125"/>
                    <a:pt x="163" y="12461"/>
                  </a:cubicBezTo>
                  <a:cubicBezTo>
                    <a:pt x="678" y="15796"/>
                    <a:pt x="2478" y="18020"/>
                    <a:pt x="4535" y="18337"/>
                  </a:cubicBezTo>
                  <a:cubicBezTo>
                    <a:pt x="6592" y="18655"/>
                    <a:pt x="8906" y="17067"/>
                    <a:pt x="10449" y="15478"/>
                  </a:cubicBezTo>
                  <a:cubicBezTo>
                    <a:pt x="11992" y="13890"/>
                    <a:pt x="12763" y="12302"/>
                    <a:pt x="13278" y="10237"/>
                  </a:cubicBezTo>
                  <a:cubicBezTo>
                    <a:pt x="13792" y="8172"/>
                    <a:pt x="14049" y="5631"/>
                    <a:pt x="14049" y="5155"/>
                  </a:cubicBezTo>
                  <a:cubicBezTo>
                    <a:pt x="14049" y="4678"/>
                    <a:pt x="13792" y="6267"/>
                    <a:pt x="13663" y="8649"/>
                  </a:cubicBezTo>
                  <a:cubicBezTo>
                    <a:pt x="13535" y="11031"/>
                    <a:pt x="13535" y="14208"/>
                    <a:pt x="14049" y="16431"/>
                  </a:cubicBezTo>
                  <a:cubicBezTo>
                    <a:pt x="14563" y="18655"/>
                    <a:pt x="15592" y="19925"/>
                    <a:pt x="16878" y="20561"/>
                  </a:cubicBezTo>
                  <a:cubicBezTo>
                    <a:pt x="18163" y="21196"/>
                    <a:pt x="19706" y="21196"/>
                    <a:pt x="21249" y="211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6" name="Line"/>
            <p:cNvSpPr/>
            <p:nvPr/>
          </p:nvSpPr>
          <p:spPr>
            <a:xfrm>
              <a:off x="4830633" y="7534638"/>
              <a:ext cx="150947" cy="10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0695" extrusionOk="0">
                  <a:moveTo>
                    <a:pt x="802" y="0"/>
                  </a:moveTo>
                  <a:cubicBezTo>
                    <a:pt x="311" y="3273"/>
                    <a:pt x="-180" y="6545"/>
                    <a:pt x="65" y="10473"/>
                  </a:cubicBezTo>
                  <a:cubicBezTo>
                    <a:pt x="311" y="14400"/>
                    <a:pt x="1293" y="18982"/>
                    <a:pt x="4238" y="20291"/>
                  </a:cubicBezTo>
                  <a:cubicBezTo>
                    <a:pt x="7184" y="21600"/>
                    <a:pt x="12093" y="19636"/>
                    <a:pt x="15284" y="15709"/>
                  </a:cubicBezTo>
                  <a:cubicBezTo>
                    <a:pt x="18475" y="11782"/>
                    <a:pt x="19947" y="5891"/>
                    <a:pt x="2142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7" name="Line"/>
            <p:cNvSpPr/>
            <p:nvPr/>
          </p:nvSpPr>
          <p:spPr>
            <a:xfrm>
              <a:off x="4815526" y="7358207"/>
              <a:ext cx="6227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8" name="Line"/>
            <p:cNvSpPr/>
            <p:nvPr/>
          </p:nvSpPr>
          <p:spPr>
            <a:xfrm>
              <a:off x="5064605" y="7555395"/>
              <a:ext cx="1037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9" name="Line"/>
            <p:cNvSpPr/>
            <p:nvPr/>
          </p:nvSpPr>
          <p:spPr>
            <a:xfrm>
              <a:off x="5272171" y="7482746"/>
              <a:ext cx="320934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0" y="21600"/>
                  </a:moveTo>
                  <a:cubicBezTo>
                    <a:pt x="5285" y="16200"/>
                    <a:pt x="10570" y="10800"/>
                    <a:pt x="13787" y="8100"/>
                  </a:cubicBezTo>
                  <a:cubicBezTo>
                    <a:pt x="17004" y="5400"/>
                    <a:pt x="18153" y="5400"/>
                    <a:pt x="19302" y="5400"/>
                  </a:cubicBezTo>
                  <a:cubicBezTo>
                    <a:pt x="20451" y="5400"/>
                    <a:pt x="21600" y="5400"/>
                    <a:pt x="21255" y="4500"/>
                  </a:cubicBezTo>
                  <a:cubicBezTo>
                    <a:pt x="20911" y="3600"/>
                    <a:pt x="19072" y="1800"/>
                    <a:pt x="1723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0" name="Line"/>
            <p:cNvSpPr/>
            <p:nvPr/>
          </p:nvSpPr>
          <p:spPr>
            <a:xfrm>
              <a:off x="5417467" y="7368585"/>
              <a:ext cx="31136" cy="3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1" name="Line"/>
            <p:cNvSpPr/>
            <p:nvPr/>
          </p:nvSpPr>
          <p:spPr>
            <a:xfrm>
              <a:off x="5894868" y="7430855"/>
              <a:ext cx="166054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50" y="6442"/>
                    <a:pt x="11700" y="12884"/>
                    <a:pt x="8100" y="16484"/>
                  </a:cubicBezTo>
                  <a:cubicBezTo>
                    <a:pt x="4500" y="20084"/>
                    <a:pt x="2250" y="2084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2" name="Line"/>
            <p:cNvSpPr/>
            <p:nvPr/>
          </p:nvSpPr>
          <p:spPr>
            <a:xfrm>
              <a:off x="5926003" y="7281618"/>
              <a:ext cx="321728" cy="36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2" extrusionOk="0">
                  <a:moveTo>
                    <a:pt x="0" y="2028"/>
                  </a:moveTo>
                  <a:cubicBezTo>
                    <a:pt x="697" y="1228"/>
                    <a:pt x="1394" y="428"/>
                    <a:pt x="2323" y="128"/>
                  </a:cubicBezTo>
                  <a:cubicBezTo>
                    <a:pt x="3252" y="-172"/>
                    <a:pt x="4413" y="28"/>
                    <a:pt x="5690" y="1028"/>
                  </a:cubicBezTo>
                  <a:cubicBezTo>
                    <a:pt x="6968" y="2028"/>
                    <a:pt x="8361" y="3828"/>
                    <a:pt x="9871" y="6328"/>
                  </a:cubicBezTo>
                  <a:cubicBezTo>
                    <a:pt x="11381" y="8828"/>
                    <a:pt x="13006" y="12028"/>
                    <a:pt x="14284" y="14828"/>
                  </a:cubicBezTo>
                  <a:cubicBezTo>
                    <a:pt x="15561" y="17628"/>
                    <a:pt x="16490" y="20028"/>
                    <a:pt x="17652" y="20728"/>
                  </a:cubicBezTo>
                  <a:cubicBezTo>
                    <a:pt x="18813" y="21428"/>
                    <a:pt x="20206" y="20428"/>
                    <a:pt x="21600" y="194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3" name="Line"/>
            <p:cNvSpPr/>
            <p:nvPr/>
          </p:nvSpPr>
          <p:spPr>
            <a:xfrm>
              <a:off x="6458277" y="7344549"/>
              <a:ext cx="214964" cy="273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316" extrusionOk="0">
                  <a:moveTo>
                    <a:pt x="16162" y="3496"/>
                  </a:moveTo>
                  <a:cubicBezTo>
                    <a:pt x="15134" y="2416"/>
                    <a:pt x="14105" y="1336"/>
                    <a:pt x="12734" y="661"/>
                  </a:cubicBezTo>
                  <a:cubicBezTo>
                    <a:pt x="11362" y="-14"/>
                    <a:pt x="9648" y="-284"/>
                    <a:pt x="7419" y="391"/>
                  </a:cubicBezTo>
                  <a:cubicBezTo>
                    <a:pt x="5191" y="1066"/>
                    <a:pt x="2448" y="2686"/>
                    <a:pt x="1076" y="4846"/>
                  </a:cubicBezTo>
                  <a:cubicBezTo>
                    <a:pt x="-295" y="7006"/>
                    <a:pt x="-295" y="9706"/>
                    <a:pt x="734" y="12136"/>
                  </a:cubicBezTo>
                  <a:cubicBezTo>
                    <a:pt x="1762" y="14566"/>
                    <a:pt x="3819" y="16726"/>
                    <a:pt x="5705" y="17671"/>
                  </a:cubicBezTo>
                  <a:cubicBezTo>
                    <a:pt x="7591" y="18616"/>
                    <a:pt x="9305" y="18346"/>
                    <a:pt x="11191" y="16996"/>
                  </a:cubicBezTo>
                  <a:cubicBezTo>
                    <a:pt x="13076" y="15646"/>
                    <a:pt x="15134" y="13216"/>
                    <a:pt x="15648" y="11056"/>
                  </a:cubicBezTo>
                  <a:cubicBezTo>
                    <a:pt x="16162" y="8896"/>
                    <a:pt x="15134" y="7006"/>
                    <a:pt x="14791" y="6736"/>
                  </a:cubicBezTo>
                  <a:cubicBezTo>
                    <a:pt x="14448" y="6466"/>
                    <a:pt x="14791" y="7816"/>
                    <a:pt x="15134" y="10111"/>
                  </a:cubicBezTo>
                  <a:cubicBezTo>
                    <a:pt x="15476" y="12406"/>
                    <a:pt x="15819" y="15646"/>
                    <a:pt x="16848" y="17671"/>
                  </a:cubicBezTo>
                  <a:cubicBezTo>
                    <a:pt x="17876" y="19696"/>
                    <a:pt x="19591" y="20506"/>
                    <a:pt x="21305" y="213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4" name="Line"/>
            <p:cNvSpPr/>
            <p:nvPr/>
          </p:nvSpPr>
          <p:spPr>
            <a:xfrm>
              <a:off x="6681129" y="7607286"/>
              <a:ext cx="140502" cy="30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1" h="21355" extrusionOk="0">
                  <a:moveTo>
                    <a:pt x="18445" y="0"/>
                  </a:moveTo>
                  <a:cubicBezTo>
                    <a:pt x="18948" y="3682"/>
                    <a:pt x="19450" y="7364"/>
                    <a:pt x="19952" y="10432"/>
                  </a:cubicBezTo>
                  <a:cubicBezTo>
                    <a:pt x="20455" y="13500"/>
                    <a:pt x="20957" y="15955"/>
                    <a:pt x="18948" y="17795"/>
                  </a:cubicBezTo>
                  <a:cubicBezTo>
                    <a:pt x="16938" y="19636"/>
                    <a:pt x="12417" y="20864"/>
                    <a:pt x="8901" y="21232"/>
                  </a:cubicBezTo>
                  <a:cubicBezTo>
                    <a:pt x="5385" y="21600"/>
                    <a:pt x="2873" y="21109"/>
                    <a:pt x="1366" y="20250"/>
                  </a:cubicBezTo>
                  <a:cubicBezTo>
                    <a:pt x="-141" y="19391"/>
                    <a:pt x="-643" y="18164"/>
                    <a:pt x="1115" y="16323"/>
                  </a:cubicBezTo>
                  <a:cubicBezTo>
                    <a:pt x="2873" y="14482"/>
                    <a:pt x="6892" y="12027"/>
                    <a:pt x="10408" y="10677"/>
                  </a:cubicBezTo>
                  <a:cubicBezTo>
                    <a:pt x="13924" y="9327"/>
                    <a:pt x="16938" y="9082"/>
                    <a:pt x="19952" y="88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5" name="Line"/>
            <p:cNvSpPr/>
            <p:nvPr/>
          </p:nvSpPr>
          <p:spPr>
            <a:xfrm>
              <a:off x="6787401" y="7410099"/>
              <a:ext cx="3113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6" name="Line"/>
            <p:cNvSpPr/>
            <p:nvPr/>
          </p:nvSpPr>
          <p:spPr>
            <a:xfrm>
              <a:off x="6963832" y="7638421"/>
              <a:ext cx="1" cy="15567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7" name="Line"/>
            <p:cNvSpPr/>
            <p:nvPr/>
          </p:nvSpPr>
          <p:spPr>
            <a:xfrm>
              <a:off x="8273988" y="7382855"/>
              <a:ext cx="298480" cy="245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971" extrusionOk="0">
                  <a:moveTo>
                    <a:pt x="11738" y="3218"/>
                  </a:moveTo>
                  <a:cubicBezTo>
                    <a:pt x="10745" y="2330"/>
                    <a:pt x="9752" y="1442"/>
                    <a:pt x="8262" y="703"/>
                  </a:cubicBezTo>
                  <a:cubicBezTo>
                    <a:pt x="6773" y="-37"/>
                    <a:pt x="4787" y="-629"/>
                    <a:pt x="3297" y="1294"/>
                  </a:cubicBezTo>
                  <a:cubicBezTo>
                    <a:pt x="1807" y="3218"/>
                    <a:pt x="814" y="7656"/>
                    <a:pt x="318" y="10615"/>
                  </a:cubicBezTo>
                  <a:cubicBezTo>
                    <a:pt x="-179" y="13574"/>
                    <a:pt x="-179" y="15053"/>
                    <a:pt x="938" y="16533"/>
                  </a:cubicBezTo>
                  <a:cubicBezTo>
                    <a:pt x="2055" y="18012"/>
                    <a:pt x="4290" y="19492"/>
                    <a:pt x="6400" y="19492"/>
                  </a:cubicBezTo>
                  <a:cubicBezTo>
                    <a:pt x="8511" y="19492"/>
                    <a:pt x="10497" y="18012"/>
                    <a:pt x="11738" y="15793"/>
                  </a:cubicBezTo>
                  <a:cubicBezTo>
                    <a:pt x="12980" y="13574"/>
                    <a:pt x="13476" y="10615"/>
                    <a:pt x="13600" y="8396"/>
                  </a:cubicBezTo>
                  <a:cubicBezTo>
                    <a:pt x="13724" y="6176"/>
                    <a:pt x="13476" y="4697"/>
                    <a:pt x="13228" y="4697"/>
                  </a:cubicBezTo>
                  <a:cubicBezTo>
                    <a:pt x="12980" y="4697"/>
                    <a:pt x="12731" y="6176"/>
                    <a:pt x="12607" y="8396"/>
                  </a:cubicBezTo>
                  <a:cubicBezTo>
                    <a:pt x="12483" y="10615"/>
                    <a:pt x="12483" y="13574"/>
                    <a:pt x="12607" y="15793"/>
                  </a:cubicBezTo>
                  <a:cubicBezTo>
                    <a:pt x="12731" y="18012"/>
                    <a:pt x="12980" y="19492"/>
                    <a:pt x="14469" y="20231"/>
                  </a:cubicBezTo>
                  <a:cubicBezTo>
                    <a:pt x="15959" y="20971"/>
                    <a:pt x="18690" y="20971"/>
                    <a:pt x="21421" y="209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8" name="Line"/>
            <p:cNvSpPr/>
            <p:nvPr/>
          </p:nvSpPr>
          <p:spPr>
            <a:xfrm>
              <a:off x="8748898" y="7628043"/>
              <a:ext cx="83028" cy="14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1" extrusionOk="0">
                  <a:moveTo>
                    <a:pt x="0" y="0"/>
                  </a:moveTo>
                  <a:cubicBezTo>
                    <a:pt x="0" y="6530"/>
                    <a:pt x="0" y="13060"/>
                    <a:pt x="2250" y="16828"/>
                  </a:cubicBezTo>
                  <a:cubicBezTo>
                    <a:pt x="4500" y="20595"/>
                    <a:pt x="9000" y="21600"/>
                    <a:pt x="12600" y="20595"/>
                  </a:cubicBezTo>
                  <a:cubicBezTo>
                    <a:pt x="16200" y="19591"/>
                    <a:pt x="18900" y="16577"/>
                    <a:pt x="21600" y="135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9" name="Line"/>
            <p:cNvSpPr/>
            <p:nvPr/>
          </p:nvSpPr>
          <p:spPr>
            <a:xfrm>
              <a:off x="8769655" y="7482746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0" name="Line"/>
            <p:cNvSpPr/>
            <p:nvPr/>
          </p:nvSpPr>
          <p:spPr>
            <a:xfrm>
              <a:off x="8964993" y="7672337"/>
              <a:ext cx="105633" cy="17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260" extrusionOk="0">
                  <a:moveTo>
                    <a:pt x="373" y="2201"/>
                  </a:moveTo>
                  <a:cubicBezTo>
                    <a:pt x="3160" y="931"/>
                    <a:pt x="5947" y="-340"/>
                    <a:pt x="8037" y="84"/>
                  </a:cubicBezTo>
                  <a:cubicBezTo>
                    <a:pt x="10128" y="507"/>
                    <a:pt x="11521" y="2625"/>
                    <a:pt x="11521" y="4742"/>
                  </a:cubicBezTo>
                  <a:cubicBezTo>
                    <a:pt x="11521" y="6860"/>
                    <a:pt x="10128" y="8978"/>
                    <a:pt x="7340" y="11731"/>
                  </a:cubicBezTo>
                  <a:cubicBezTo>
                    <a:pt x="4553" y="14484"/>
                    <a:pt x="373" y="17872"/>
                    <a:pt x="24" y="19566"/>
                  </a:cubicBezTo>
                  <a:cubicBezTo>
                    <a:pt x="-324" y="21260"/>
                    <a:pt x="3160" y="21260"/>
                    <a:pt x="7341" y="21260"/>
                  </a:cubicBezTo>
                  <a:cubicBezTo>
                    <a:pt x="11521" y="21260"/>
                    <a:pt x="16399" y="21260"/>
                    <a:pt x="21276" y="212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1" name="Line"/>
            <p:cNvSpPr/>
            <p:nvPr/>
          </p:nvSpPr>
          <p:spPr>
            <a:xfrm>
              <a:off x="9236677" y="7532640"/>
              <a:ext cx="280215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4000" y="4868"/>
                    <a:pt x="8000" y="-1303"/>
                    <a:pt x="11600" y="240"/>
                  </a:cubicBezTo>
                  <a:cubicBezTo>
                    <a:pt x="15200" y="1783"/>
                    <a:pt x="18400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2" name="Line"/>
            <p:cNvSpPr/>
            <p:nvPr/>
          </p:nvSpPr>
          <p:spPr>
            <a:xfrm>
              <a:off x="9381974" y="7420476"/>
              <a:ext cx="20757" cy="26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3" name="Line"/>
            <p:cNvSpPr/>
            <p:nvPr/>
          </p:nvSpPr>
          <p:spPr>
            <a:xfrm>
              <a:off x="9703701" y="7513882"/>
              <a:ext cx="186810" cy="18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400" y="6800"/>
                    <a:pt x="11200" y="13600"/>
                    <a:pt x="7600" y="17200"/>
                  </a:cubicBezTo>
                  <a:cubicBezTo>
                    <a:pt x="4000" y="20800"/>
                    <a:pt x="2000" y="21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4" name="Line"/>
            <p:cNvSpPr/>
            <p:nvPr/>
          </p:nvSpPr>
          <p:spPr>
            <a:xfrm>
              <a:off x="9734835" y="7389342"/>
              <a:ext cx="249081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00" y="0"/>
                    <a:pt x="3000" y="0"/>
                    <a:pt x="4650" y="1059"/>
                  </a:cubicBezTo>
                  <a:cubicBezTo>
                    <a:pt x="6300" y="2118"/>
                    <a:pt x="8100" y="4235"/>
                    <a:pt x="10950" y="7835"/>
                  </a:cubicBezTo>
                  <a:cubicBezTo>
                    <a:pt x="13800" y="11435"/>
                    <a:pt x="17700" y="1651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5" name="Line"/>
            <p:cNvSpPr/>
            <p:nvPr/>
          </p:nvSpPr>
          <p:spPr>
            <a:xfrm>
              <a:off x="10238037" y="7431853"/>
              <a:ext cx="233658" cy="28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26" extrusionOk="0">
                  <a:moveTo>
                    <a:pt x="13831" y="4555"/>
                  </a:moveTo>
                  <a:cubicBezTo>
                    <a:pt x="13831" y="3269"/>
                    <a:pt x="13831" y="1983"/>
                    <a:pt x="13037" y="1212"/>
                  </a:cubicBezTo>
                  <a:cubicBezTo>
                    <a:pt x="12243" y="440"/>
                    <a:pt x="10655" y="183"/>
                    <a:pt x="8908" y="55"/>
                  </a:cubicBezTo>
                  <a:cubicBezTo>
                    <a:pt x="7161" y="-74"/>
                    <a:pt x="5255" y="-74"/>
                    <a:pt x="3508" y="1212"/>
                  </a:cubicBezTo>
                  <a:cubicBezTo>
                    <a:pt x="1761" y="2497"/>
                    <a:pt x="173" y="5069"/>
                    <a:pt x="14" y="7640"/>
                  </a:cubicBezTo>
                  <a:cubicBezTo>
                    <a:pt x="-145" y="10212"/>
                    <a:pt x="1126" y="12783"/>
                    <a:pt x="3349" y="14326"/>
                  </a:cubicBezTo>
                  <a:cubicBezTo>
                    <a:pt x="5573" y="15869"/>
                    <a:pt x="8749" y="16383"/>
                    <a:pt x="11131" y="14969"/>
                  </a:cubicBezTo>
                  <a:cubicBezTo>
                    <a:pt x="13514" y="13555"/>
                    <a:pt x="15102" y="10212"/>
                    <a:pt x="15737" y="7897"/>
                  </a:cubicBezTo>
                  <a:cubicBezTo>
                    <a:pt x="16373" y="5583"/>
                    <a:pt x="16055" y="4297"/>
                    <a:pt x="15896" y="4297"/>
                  </a:cubicBezTo>
                  <a:cubicBezTo>
                    <a:pt x="15737" y="4297"/>
                    <a:pt x="15737" y="5583"/>
                    <a:pt x="16690" y="8669"/>
                  </a:cubicBezTo>
                  <a:cubicBezTo>
                    <a:pt x="17643" y="11755"/>
                    <a:pt x="19549" y="16640"/>
                    <a:pt x="21455" y="21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6" name="Line"/>
            <p:cNvSpPr/>
            <p:nvPr/>
          </p:nvSpPr>
          <p:spPr>
            <a:xfrm>
              <a:off x="10551646" y="7669556"/>
              <a:ext cx="140482" cy="33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5" h="21380" extrusionOk="0">
                  <a:moveTo>
                    <a:pt x="15164" y="0"/>
                  </a:moveTo>
                  <a:cubicBezTo>
                    <a:pt x="14182" y="1113"/>
                    <a:pt x="13200" y="2227"/>
                    <a:pt x="13937" y="4788"/>
                  </a:cubicBezTo>
                  <a:cubicBezTo>
                    <a:pt x="14673" y="7348"/>
                    <a:pt x="17128" y="11357"/>
                    <a:pt x="18600" y="13918"/>
                  </a:cubicBezTo>
                  <a:cubicBezTo>
                    <a:pt x="20073" y="16478"/>
                    <a:pt x="20564" y="17592"/>
                    <a:pt x="18846" y="18705"/>
                  </a:cubicBezTo>
                  <a:cubicBezTo>
                    <a:pt x="17128" y="19819"/>
                    <a:pt x="13200" y="20932"/>
                    <a:pt x="10009" y="21266"/>
                  </a:cubicBezTo>
                  <a:cubicBezTo>
                    <a:pt x="6819" y="21600"/>
                    <a:pt x="4364" y="21155"/>
                    <a:pt x="2400" y="20487"/>
                  </a:cubicBezTo>
                  <a:cubicBezTo>
                    <a:pt x="437" y="19819"/>
                    <a:pt x="-1036" y="18928"/>
                    <a:pt x="928" y="17146"/>
                  </a:cubicBezTo>
                  <a:cubicBezTo>
                    <a:pt x="2891" y="15365"/>
                    <a:pt x="8291" y="12693"/>
                    <a:pt x="13691" y="100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7" name="Line"/>
            <p:cNvSpPr/>
            <p:nvPr/>
          </p:nvSpPr>
          <p:spPr>
            <a:xfrm>
              <a:off x="10648125" y="7545016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>
              <a:off x="10876447" y="7676408"/>
              <a:ext cx="176432" cy="211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extrusionOk="0">
                  <a:moveTo>
                    <a:pt x="0" y="4535"/>
                  </a:moveTo>
                  <a:cubicBezTo>
                    <a:pt x="3812" y="2793"/>
                    <a:pt x="7624" y="1052"/>
                    <a:pt x="10588" y="355"/>
                  </a:cubicBezTo>
                  <a:cubicBezTo>
                    <a:pt x="13553" y="-342"/>
                    <a:pt x="15671" y="6"/>
                    <a:pt x="16729" y="1226"/>
                  </a:cubicBezTo>
                  <a:cubicBezTo>
                    <a:pt x="17788" y="2445"/>
                    <a:pt x="17788" y="4535"/>
                    <a:pt x="15459" y="7497"/>
                  </a:cubicBezTo>
                  <a:cubicBezTo>
                    <a:pt x="13129" y="10458"/>
                    <a:pt x="8471" y="14290"/>
                    <a:pt x="5294" y="16729"/>
                  </a:cubicBezTo>
                  <a:cubicBezTo>
                    <a:pt x="2118" y="19168"/>
                    <a:pt x="424" y="20213"/>
                    <a:pt x="635" y="20735"/>
                  </a:cubicBezTo>
                  <a:cubicBezTo>
                    <a:pt x="847" y="21258"/>
                    <a:pt x="2965" y="21258"/>
                    <a:pt x="6777" y="21258"/>
                  </a:cubicBezTo>
                  <a:cubicBezTo>
                    <a:pt x="10588" y="21258"/>
                    <a:pt x="16094" y="21258"/>
                    <a:pt x="21600" y="212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9" name="Line"/>
            <p:cNvSpPr/>
            <p:nvPr/>
          </p:nvSpPr>
          <p:spPr>
            <a:xfrm>
              <a:off x="11727467" y="7596908"/>
              <a:ext cx="8302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0" name="Line"/>
            <p:cNvSpPr/>
            <p:nvPr/>
          </p:nvSpPr>
          <p:spPr>
            <a:xfrm>
              <a:off x="12028437" y="7596908"/>
              <a:ext cx="9340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1" name="Line"/>
            <p:cNvSpPr/>
            <p:nvPr/>
          </p:nvSpPr>
          <p:spPr>
            <a:xfrm>
              <a:off x="12360543" y="7617664"/>
              <a:ext cx="6227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2" name="Line"/>
            <p:cNvSpPr/>
            <p:nvPr/>
          </p:nvSpPr>
          <p:spPr>
            <a:xfrm>
              <a:off x="12453948" y="7617664"/>
              <a:ext cx="20756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3" name="Line"/>
            <p:cNvSpPr/>
            <p:nvPr/>
          </p:nvSpPr>
          <p:spPr>
            <a:xfrm>
              <a:off x="12786053" y="7586529"/>
              <a:ext cx="20758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4" name="Line"/>
            <p:cNvSpPr/>
            <p:nvPr/>
          </p:nvSpPr>
          <p:spPr>
            <a:xfrm>
              <a:off x="13920313" y="7454550"/>
              <a:ext cx="329080" cy="31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180" extrusionOk="0">
                  <a:moveTo>
                    <a:pt x="9928" y="2562"/>
                  </a:moveTo>
                  <a:cubicBezTo>
                    <a:pt x="9253" y="1643"/>
                    <a:pt x="8578" y="724"/>
                    <a:pt x="7678" y="265"/>
                  </a:cubicBezTo>
                  <a:cubicBezTo>
                    <a:pt x="6778" y="-195"/>
                    <a:pt x="5653" y="-195"/>
                    <a:pt x="4303" y="1414"/>
                  </a:cubicBezTo>
                  <a:cubicBezTo>
                    <a:pt x="2953" y="3022"/>
                    <a:pt x="1378" y="6239"/>
                    <a:pt x="591" y="8422"/>
                  </a:cubicBezTo>
                  <a:cubicBezTo>
                    <a:pt x="-197" y="10605"/>
                    <a:pt x="-197" y="11754"/>
                    <a:pt x="591" y="13133"/>
                  </a:cubicBezTo>
                  <a:cubicBezTo>
                    <a:pt x="1378" y="14511"/>
                    <a:pt x="2953" y="16120"/>
                    <a:pt x="4866" y="16579"/>
                  </a:cubicBezTo>
                  <a:cubicBezTo>
                    <a:pt x="6778" y="17039"/>
                    <a:pt x="9028" y="16350"/>
                    <a:pt x="10603" y="14856"/>
                  </a:cubicBezTo>
                  <a:cubicBezTo>
                    <a:pt x="12178" y="13362"/>
                    <a:pt x="13078" y="11065"/>
                    <a:pt x="13528" y="9341"/>
                  </a:cubicBezTo>
                  <a:cubicBezTo>
                    <a:pt x="13978" y="7618"/>
                    <a:pt x="13978" y="6469"/>
                    <a:pt x="13753" y="6469"/>
                  </a:cubicBezTo>
                  <a:cubicBezTo>
                    <a:pt x="13528" y="6469"/>
                    <a:pt x="13078" y="7618"/>
                    <a:pt x="12741" y="9801"/>
                  </a:cubicBezTo>
                  <a:cubicBezTo>
                    <a:pt x="12403" y="11984"/>
                    <a:pt x="12178" y="15201"/>
                    <a:pt x="12515" y="17384"/>
                  </a:cubicBezTo>
                  <a:cubicBezTo>
                    <a:pt x="12853" y="19567"/>
                    <a:pt x="13753" y="20716"/>
                    <a:pt x="15328" y="21060"/>
                  </a:cubicBezTo>
                  <a:cubicBezTo>
                    <a:pt x="16903" y="21405"/>
                    <a:pt x="19153" y="20945"/>
                    <a:pt x="21403" y="204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5" name="Line"/>
            <p:cNvSpPr/>
            <p:nvPr/>
          </p:nvSpPr>
          <p:spPr>
            <a:xfrm>
              <a:off x="14363554" y="7721447"/>
              <a:ext cx="114161" cy="102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extrusionOk="0">
                  <a:moveTo>
                    <a:pt x="0" y="0"/>
                  </a:moveTo>
                  <a:cubicBezTo>
                    <a:pt x="2618" y="5760"/>
                    <a:pt x="5236" y="11520"/>
                    <a:pt x="7854" y="15480"/>
                  </a:cubicBezTo>
                  <a:cubicBezTo>
                    <a:pt x="10473" y="19440"/>
                    <a:pt x="13091" y="21600"/>
                    <a:pt x="15382" y="21240"/>
                  </a:cubicBezTo>
                  <a:cubicBezTo>
                    <a:pt x="17673" y="20880"/>
                    <a:pt x="19636" y="18000"/>
                    <a:pt x="21600" y="151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6" name="Line"/>
            <p:cNvSpPr/>
            <p:nvPr/>
          </p:nvSpPr>
          <p:spPr>
            <a:xfrm>
              <a:off x="14384309" y="7545016"/>
              <a:ext cx="2075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7" name="Line"/>
            <p:cNvSpPr/>
            <p:nvPr/>
          </p:nvSpPr>
          <p:spPr>
            <a:xfrm>
              <a:off x="14539983" y="7711069"/>
              <a:ext cx="269837" cy="16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85" y="1322"/>
                    <a:pt x="2769" y="2645"/>
                    <a:pt x="3462" y="4408"/>
                  </a:cubicBezTo>
                  <a:cubicBezTo>
                    <a:pt x="4154" y="6171"/>
                    <a:pt x="4154" y="8376"/>
                    <a:pt x="4154" y="10580"/>
                  </a:cubicBezTo>
                  <a:cubicBezTo>
                    <a:pt x="4154" y="12784"/>
                    <a:pt x="4154" y="14988"/>
                    <a:pt x="4569" y="14767"/>
                  </a:cubicBezTo>
                  <a:cubicBezTo>
                    <a:pt x="4985" y="14547"/>
                    <a:pt x="5815" y="11902"/>
                    <a:pt x="6508" y="9257"/>
                  </a:cubicBezTo>
                  <a:cubicBezTo>
                    <a:pt x="7200" y="6612"/>
                    <a:pt x="7754" y="3967"/>
                    <a:pt x="8723" y="2645"/>
                  </a:cubicBezTo>
                  <a:cubicBezTo>
                    <a:pt x="9692" y="1322"/>
                    <a:pt x="11077" y="1322"/>
                    <a:pt x="11908" y="2425"/>
                  </a:cubicBezTo>
                  <a:cubicBezTo>
                    <a:pt x="12738" y="3527"/>
                    <a:pt x="13015" y="5731"/>
                    <a:pt x="13292" y="8376"/>
                  </a:cubicBezTo>
                  <a:cubicBezTo>
                    <a:pt x="13569" y="11020"/>
                    <a:pt x="13846" y="14106"/>
                    <a:pt x="14262" y="16751"/>
                  </a:cubicBezTo>
                  <a:cubicBezTo>
                    <a:pt x="14677" y="19396"/>
                    <a:pt x="15231" y="21600"/>
                    <a:pt x="16477" y="21600"/>
                  </a:cubicBezTo>
                  <a:cubicBezTo>
                    <a:pt x="17723" y="21600"/>
                    <a:pt x="19662" y="19396"/>
                    <a:pt x="21600" y="171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8" name="Line"/>
            <p:cNvSpPr/>
            <p:nvPr/>
          </p:nvSpPr>
          <p:spPr>
            <a:xfrm>
              <a:off x="14955116" y="7628908"/>
              <a:ext cx="327063" cy="1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700" extrusionOk="0">
                  <a:moveTo>
                    <a:pt x="0" y="20700"/>
                  </a:moveTo>
                  <a:cubicBezTo>
                    <a:pt x="6366" y="13500"/>
                    <a:pt x="12733" y="6300"/>
                    <a:pt x="16484" y="2700"/>
                  </a:cubicBezTo>
                  <a:cubicBezTo>
                    <a:pt x="20236" y="-900"/>
                    <a:pt x="21373" y="-900"/>
                    <a:pt x="21486" y="2700"/>
                  </a:cubicBezTo>
                  <a:cubicBezTo>
                    <a:pt x="21600" y="6300"/>
                    <a:pt x="20691" y="13500"/>
                    <a:pt x="19781" y="20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9" name="Line"/>
            <p:cNvSpPr/>
            <p:nvPr/>
          </p:nvSpPr>
          <p:spPr>
            <a:xfrm>
              <a:off x="15069276" y="7493125"/>
              <a:ext cx="41515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4221"/>
                    <a:pt x="3600" y="8441"/>
                    <a:pt x="7200" y="12041"/>
                  </a:cubicBezTo>
                  <a:cubicBezTo>
                    <a:pt x="10800" y="15641"/>
                    <a:pt x="16200" y="1862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0" name="Line"/>
            <p:cNvSpPr/>
            <p:nvPr/>
          </p:nvSpPr>
          <p:spPr>
            <a:xfrm>
              <a:off x="15515544" y="7617664"/>
              <a:ext cx="186810" cy="17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400" y="4659"/>
                    <a:pt x="15200" y="9318"/>
                    <a:pt x="11600" y="12918"/>
                  </a:cubicBezTo>
                  <a:cubicBezTo>
                    <a:pt x="8000" y="16518"/>
                    <a:pt x="4000" y="1905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1" name="Line"/>
            <p:cNvSpPr/>
            <p:nvPr/>
          </p:nvSpPr>
          <p:spPr>
            <a:xfrm>
              <a:off x="15557056" y="7433823"/>
              <a:ext cx="300972" cy="38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extrusionOk="0">
                  <a:moveTo>
                    <a:pt x="0" y="2752"/>
                  </a:moveTo>
                  <a:cubicBezTo>
                    <a:pt x="497" y="1779"/>
                    <a:pt x="993" y="806"/>
                    <a:pt x="1862" y="319"/>
                  </a:cubicBezTo>
                  <a:cubicBezTo>
                    <a:pt x="2731" y="-167"/>
                    <a:pt x="3972" y="-167"/>
                    <a:pt x="5338" y="806"/>
                  </a:cubicBezTo>
                  <a:cubicBezTo>
                    <a:pt x="6703" y="1779"/>
                    <a:pt x="8193" y="3725"/>
                    <a:pt x="9807" y="6547"/>
                  </a:cubicBezTo>
                  <a:cubicBezTo>
                    <a:pt x="11421" y="9368"/>
                    <a:pt x="13159" y="13065"/>
                    <a:pt x="15145" y="15692"/>
                  </a:cubicBezTo>
                  <a:cubicBezTo>
                    <a:pt x="17131" y="18320"/>
                    <a:pt x="19366" y="19876"/>
                    <a:pt x="21600" y="214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2" name="Line"/>
            <p:cNvSpPr/>
            <p:nvPr/>
          </p:nvSpPr>
          <p:spPr>
            <a:xfrm>
              <a:off x="16016681" y="7483839"/>
              <a:ext cx="297992" cy="279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16" extrusionOk="0">
                  <a:moveTo>
                    <a:pt x="13193" y="4716"/>
                  </a:moveTo>
                  <a:cubicBezTo>
                    <a:pt x="13193" y="3383"/>
                    <a:pt x="13193" y="2049"/>
                    <a:pt x="12572" y="1249"/>
                  </a:cubicBezTo>
                  <a:cubicBezTo>
                    <a:pt x="11951" y="449"/>
                    <a:pt x="10710" y="183"/>
                    <a:pt x="9220" y="49"/>
                  </a:cubicBezTo>
                  <a:cubicBezTo>
                    <a:pt x="7731" y="-84"/>
                    <a:pt x="5993" y="-84"/>
                    <a:pt x="4379" y="1916"/>
                  </a:cubicBezTo>
                  <a:cubicBezTo>
                    <a:pt x="2765" y="3916"/>
                    <a:pt x="1276" y="7916"/>
                    <a:pt x="531" y="10583"/>
                  </a:cubicBezTo>
                  <a:cubicBezTo>
                    <a:pt x="-214" y="13249"/>
                    <a:pt x="-214" y="14583"/>
                    <a:pt x="779" y="15916"/>
                  </a:cubicBezTo>
                  <a:cubicBezTo>
                    <a:pt x="1772" y="17249"/>
                    <a:pt x="3758" y="18583"/>
                    <a:pt x="5869" y="18583"/>
                  </a:cubicBezTo>
                  <a:cubicBezTo>
                    <a:pt x="7979" y="18583"/>
                    <a:pt x="10214" y="17249"/>
                    <a:pt x="11703" y="15916"/>
                  </a:cubicBezTo>
                  <a:cubicBezTo>
                    <a:pt x="13193" y="14583"/>
                    <a:pt x="13938" y="13249"/>
                    <a:pt x="14310" y="11916"/>
                  </a:cubicBezTo>
                  <a:cubicBezTo>
                    <a:pt x="14683" y="10583"/>
                    <a:pt x="14683" y="9249"/>
                    <a:pt x="14558" y="9249"/>
                  </a:cubicBezTo>
                  <a:cubicBezTo>
                    <a:pt x="14434" y="9249"/>
                    <a:pt x="14186" y="10583"/>
                    <a:pt x="14062" y="12183"/>
                  </a:cubicBezTo>
                  <a:cubicBezTo>
                    <a:pt x="13938" y="13783"/>
                    <a:pt x="13938" y="15649"/>
                    <a:pt x="15179" y="17249"/>
                  </a:cubicBezTo>
                  <a:cubicBezTo>
                    <a:pt x="16420" y="18849"/>
                    <a:pt x="18903" y="20183"/>
                    <a:pt x="21386" y="215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3" name="Line"/>
            <p:cNvSpPr/>
            <p:nvPr/>
          </p:nvSpPr>
          <p:spPr>
            <a:xfrm>
              <a:off x="16364355" y="7742204"/>
              <a:ext cx="124209" cy="36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1375" extrusionOk="0">
                  <a:moveTo>
                    <a:pt x="12300" y="0"/>
                  </a:moveTo>
                  <a:cubicBezTo>
                    <a:pt x="15142" y="5200"/>
                    <a:pt x="17984" y="10400"/>
                    <a:pt x="19405" y="13500"/>
                  </a:cubicBezTo>
                  <a:cubicBezTo>
                    <a:pt x="20826" y="16600"/>
                    <a:pt x="20826" y="17600"/>
                    <a:pt x="18837" y="18700"/>
                  </a:cubicBezTo>
                  <a:cubicBezTo>
                    <a:pt x="16847" y="19800"/>
                    <a:pt x="12868" y="21000"/>
                    <a:pt x="9458" y="21300"/>
                  </a:cubicBezTo>
                  <a:cubicBezTo>
                    <a:pt x="6047" y="21600"/>
                    <a:pt x="3205" y="21000"/>
                    <a:pt x="1500" y="19600"/>
                  </a:cubicBezTo>
                  <a:cubicBezTo>
                    <a:pt x="-206" y="18200"/>
                    <a:pt x="-774" y="16000"/>
                    <a:pt x="1500" y="14200"/>
                  </a:cubicBezTo>
                  <a:cubicBezTo>
                    <a:pt x="3773" y="12400"/>
                    <a:pt x="8889" y="11000"/>
                    <a:pt x="14005" y="9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4" name="Line"/>
            <p:cNvSpPr/>
            <p:nvPr/>
          </p:nvSpPr>
          <p:spPr>
            <a:xfrm>
              <a:off x="16428832" y="7565773"/>
              <a:ext cx="20758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5" name="Line"/>
            <p:cNvSpPr/>
            <p:nvPr/>
          </p:nvSpPr>
          <p:spPr>
            <a:xfrm>
              <a:off x="16594886" y="7762960"/>
              <a:ext cx="290592" cy="11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extrusionOk="0">
                  <a:moveTo>
                    <a:pt x="0" y="0"/>
                  </a:moveTo>
                  <a:cubicBezTo>
                    <a:pt x="1029" y="1964"/>
                    <a:pt x="2057" y="3927"/>
                    <a:pt x="2571" y="6546"/>
                  </a:cubicBezTo>
                  <a:cubicBezTo>
                    <a:pt x="3086" y="9164"/>
                    <a:pt x="3086" y="12436"/>
                    <a:pt x="3600" y="13091"/>
                  </a:cubicBezTo>
                  <a:cubicBezTo>
                    <a:pt x="4114" y="13745"/>
                    <a:pt x="5143" y="11782"/>
                    <a:pt x="6557" y="9164"/>
                  </a:cubicBezTo>
                  <a:cubicBezTo>
                    <a:pt x="7971" y="6545"/>
                    <a:pt x="9771" y="3273"/>
                    <a:pt x="10800" y="3273"/>
                  </a:cubicBezTo>
                  <a:cubicBezTo>
                    <a:pt x="11829" y="3273"/>
                    <a:pt x="12086" y="6545"/>
                    <a:pt x="12343" y="10145"/>
                  </a:cubicBezTo>
                  <a:cubicBezTo>
                    <a:pt x="12600" y="13745"/>
                    <a:pt x="12857" y="17673"/>
                    <a:pt x="13757" y="19636"/>
                  </a:cubicBezTo>
                  <a:cubicBezTo>
                    <a:pt x="14657" y="21600"/>
                    <a:pt x="16200" y="21600"/>
                    <a:pt x="17614" y="20291"/>
                  </a:cubicBezTo>
                  <a:cubicBezTo>
                    <a:pt x="19029" y="18982"/>
                    <a:pt x="20314" y="16364"/>
                    <a:pt x="21600" y="137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6" name="Line"/>
            <p:cNvSpPr/>
            <p:nvPr/>
          </p:nvSpPr>
          <p:spPr>
            <a:xfrm>
              <a:off x="8881966" y="5353675"/>
              <a:ext cx="292443" cy="31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34" extrusionOk="0">
                  <a:moveTo>
                    <a:pt x="13096" y="5738"/>
                  </a:moveTo>
                  <a:cubicBezTo>
                    <a:pt x="13096" y="4564"/>
                    <a:pt x="13096" y="3391"/>
                    <a:pt x="12588" y="2451"/>
                  </a:cubicBezTo>
                  <a:cubicBezTo>
                    <a:pt x="12080" y="1512"/>
                    <a:pt x="11063" y="808"/>
                    <a:pt x="9411" y="338"/>
                  </a:cubicBezTo>
                  <a:cubicBezTo>
                    <a:pt x="7760" y="-131"/>
                    <a:pt x="5473" y="-366"/>
                    <a:pt x="3567" y="1395"/>
                  </a:cubicBezTo>
                  <a:cubicBezTo>
                    <a:pt x="1661" y="3156"/>
                    <a:pt x="136" y="6912"/>
                    <a:pt x="9" y="9847"/>
                  </a:cubicBezTo>
                  <a:cubicBezTo>
                    <a:pt x="-118" y="12782"/>
                    <a:pt x="1153" y="14895"/>
                    <a:pt x="2423" y="16069"/>
                  </a:cubicBezTo>
                  <a:cubicBezTo>
                    <a:pt x="3694" y="17243"/>
                    <a:pt x="4964" y="17477"/>
                    <a:pt x="6870" y="17125"/>
                  </a:cubicBezTo>
                  <a:cubicBezTo>
                    <a:pt x="8776" y="16773"/>
                    <a:pt x="11317" y="15834"/>
                    <a:pt x="12842" y="14073"/>
                  </a:cubicBezTo>
                  <a:cubicBezTo>
                    <a:pt x="14367" y="12312"/>
                    <a:pt x="14875" y="9730"/>
                    <a:pt x="15002" y="7851"/>
                  </a:cubicBezTo>
                  <a:cubicBezTo>
                    <a:pt x="15129" y="5973"/>
                    <a:pt x="14875" y="4799"/>
                    <a:pt x="14494" y="4799"/>
                  </a:cubicBezTo>
                  <a:cubicBezTo>
                    <a:pt x="14113" y="4799"/>
                    <a:pt x="13604" y="5973"/>
                    <a:pt x="13604" y="7851"/>
                  </a:cubicBezTo>
                  <a:cubicBezTo>
                    <a:pt x="13604" y="9730"/>
                    <a:pt x="14113" y="12312"/>
                    <a:pt x="15510" y="14660"/>
                  </a:cubicBezTo>
                  <a:cubicBezTo>
                    <a:pt x="16908" y="17008"/>
                    <a:pt x="19195" y="19121"/>
                    <a:pt x="21482" y="212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7" name="Line"/>
            <p:cNvSpPr/>
            <p:nvPr/>
          </p:nvSpPr>
          <p:spPr>
            <a:xfrm>
              <a:off x="9335568" y="5676924"/>
              <a:ext cx="25650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20018" y="0"/>
                  </a:moveTo>
                  <a:cubicBezTo>
                    <a:pt x="11918" y="1920"/>
                    <a:pt x="3818" y="3840"/>
                    <a:pt x="1118" y="7440"/>
                  </a:cubicBezTo>
                  <a:cubicBezTo>
                    <a:pt x="-1582" y="11040"/>
                    <a:pt x="1118" y="16320"/>
                    <a:pt x="38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8" name="Line"/>
            <p:cNvSpPr/>
            <p:nvPr/>
          </p:nvSpPr>
          <p:spPr>
            <a:xfrm>
              <a:off x="9485757" y="5658401"/>
              <a:ext cx="217945" cy="23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6" extrusionOk="0">
                  <a:moveTo>
                    <a:pt x="0" y="4494"/>
                  </a:moveTo>
                  <a:cubicBezTo>
                    <a:pt x="1029" y="3242"/>
                    <a:pt x="2057" y="1989"/>
                    <a:pt x="3429" y="1050"/>
                  </a:cubicBezTo>
                  <a:cubicBezTo>
                    <a:pt x="4800" y="111"/>
                    <a:pt x="6514" y="-515"/>
                    <a:pt x="8229" y="581"/>
                  </a:cubicBezTo>
                  <a:cubicBezTo>
                    <a:pt x="9943" y="1676"/>
                    <a:pt x="11657" y="4494"/>
                    <a:pt x="10800" y="7781"/>
                  </a:cubicBezTo>
                  <a:cubicBezTo>
                    <a:pt x="9943" y="11068"/>
                    <a:pt x="6514" y="14824"/>
                    <a:pt x="4114" y="17172"/>
                  </a:cubicBezTo>
                  <a:cubicBezTo>
                    <a:pt x="1714" y="19520"/>
                    <a:pt x="343" y="20459"/>
                    <a:pt x="514" y="20772"/>
                  </a:cubicBezTo>
                  <a:cubicBezTo>
                    <a:pt x="686" y="21085"/>
                    <a:pt x="2400" y="20772"/>
                    <a:pt x="6171" y="20615"/>
                  </a:cubicBezTo>
                  <a:cubicBezTo>
                    <a:pt x="9943" y="20459"/>
                    <a:pt x="15771" y="20459"/>
                    <a:pt x="21600" y="204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9" name="Line"/>
            <p:cNvSpPr/>
            <p:nvPr/>
          </p:nvSpPr>
          <p:spPr>
            <a:xfrm>
              <a:off x="11592549" y="5625033"/>
              <a:ext cx="7264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0" name="Line"/>
            <p:cNvSpPr/>
            <p:nvPr/>
          </p:nvSpPr>
          <p:spPr>
            <a:xfrm>
              <a:off x="11914277" y="5635411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1" name="Line"/>
            <p:cNvSpPr/>
            <p:nvPr/>
          </p:nvSpPr>
          <p:spPr>
            <a:xfrm>
              <a:off x="12204868" y="5645789"/>
              <a:ext cx="9340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2" name="Line"/>
            <p:cNvSpPr/>
            <p:nvPr/>
          </p:nvSpPr>
          <p:spPr>
            <a:xfrm>
              <a:off x="12620000" y="5676924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3" name="Line"/>
            <p:cNvSpPr/>
            <p:nvPr/>
          </p:nvSpPr>
          <p:spPr>
            <a:xfrm>
              <a:off x="12796431" y="5666546"/>
              <a:ext cx="103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4" name="Line"/>
            <p:cNvSpPr/>
            <p:nvPr/>
          </p:nvSpPr>
          <p:spPr>
            <a:xfrm>
              <a:off x="13076645" y="5666546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5" name="Line"/>
            <p:cNvSpPr/>
            <p:nvPr/>
          </p:nvSpPr>
          <p:spPr>
            <a:xfrm>
              <a:off x="14355986" y="5491937"/>
              <a:ext cx="277403" cy="299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69" extrusionOk="0">
                  <a:moveTo>
                    <a:pt x="13383" y="5083"/>
                  </a:moveTo>
                  <a:cubicBezTo>
                    <a:pt x="13116" y="3841"/>
                    <a:pt x="12850" y="2600"/>
                    <a:pt x="12050" y="1731"/>
                  </a:cubicBezTo>
                  <a:cubicBezTo>
                    <a:pt x="11250" y="862"/>
                    <a:pt x="9916" y="366"/>
                    <a:pt x="8316" y="117"/>
                  </a:cubicBezTo>
                  <a:cubicBezTo>
                    <a:pt x="6716" y="-131"/>
                    <a:pt x="4850" y="-131"/>
                    <a:pt x="3250" y="1607"/>
                  </a:cubicBezTo>
                  <a:cubicBezTo>
                    <a:pt x="1650" y="3345"/>
                    <a:pt x="316" y="6821"/>
                    <a:pt x="50" y="9800"/>
                  </a:cubicBezTo>
                  <a:cubicBezTo>
                    <a:pt x="-217" y="12779"/>
                    <a:pt x="583" y="15262"/>
                    <a:pt x="2450" y="16876"/>
                  </a:cubicBezTo>
                  <a:cubicBezTo>
                    <a:pt x="4316" y="18490"/>
                    <a:pt x="7250" y="19235"/>
                    <a:pt x="9650" y="18366"/>
                  </a:cubicBezTo>
                  <a:cubicBezTo>
                    <a:pt x="12050" y="17497"/>
                    <a:pt x="13916" y="15014"/>
                    <a:pt x="14983" y="13152"/>
                  </a:cubicBezTo>
                  <a:cubicBezTo>
                    <a:pt x="16050" y="11290"/>
                    <a:pt x="16316" y="10048"/>
                    <a:pt x="16050" y="8931"/>
                  </a:cubicBezTo>
                  <a:cubicBezTo>
                    <a:pt x="15783" y="7814"/>
                    <a:pt x="14983" y="6821"/>
                    <a:pt x="14583" y="6945"/>
                  </a:cubicBezTo>
                  <a:cubicBezTo>
                    <a:pt x="14183" y="7069"/>
                    <a:pt x="14183" y="8310"/>
                    <a:pt x="14183" y="10421"/>
                  </a:cubicBezTo>
                  <a:cubicBezTo>
                    <a:pt x="14183" y="12531"/>
                    <a:pt x="14183" y="15510"/>
                    <a:pt x="14716" y="17497"/>
                  </a:cubicBezTo>
                  <a:cubicBezTo>
                    <a:pt x="15250" y="19483"/>
                    <a:pt x="16316" y="20476"/>
                    <a:pt x="17516" y="20972"/>
                  </a:cubicBezTo>
                  <a:cubicBezTo>
                    <a:pt x="18716" y="21469"/>
                    <a:pt x="20050" y="21469"/>
                    <a:pt x="21383" y="214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6" name="Line"/>
            <p:cNvSpPr/>
            <p:nvPr/>
          </p:nvSpPr>
          <p:spPr>
            <a:xfrm>
              <a:off x="14747550" y="5708059"/>
              <a:ext cx="1037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7" name="Line"/>
            <p:cNvSpPr/>
            <p:nvPr/>
          </p:nvSpPr>
          <p:spPr>
            <a:xfrm>
              <a:off x="14923980" y="5739194"/>
              <a:ext cx="300972" cy="13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0" y="0"/>
                  </a:moveTo>
                  <a:cubicBezTo>
                    <a:pt x="993" y="1620"/>
                    <a:pt x="1986" y="3240"/>
                    <a:pt x="2483" y="5400"/>
                  </a:cubicBezTo>
                  <a:cubicBezTo>
                    <a:pt x="2979" y="7560"/>
                    <a:pt x="2979" y="10260"/>
                    <a:pt x="3600" y="9990"/>
                  </a:cubicBezTo>
                  <a:cubicBezTo>
                    <a:pt x="4221" y="9720"/>
                    <a:pt x="5462" y="6480"/>
                    <a:pt x="6703" y="4320"/>
                  </a:cubicBezTo>
                  <a:cubicBezTo>
                    <a:pt x="7945" y="2160"/>
                    <a:pt x="9186" y="1080"/>
                    <a:pt x="9931" y="1890"/>
                  </a:cubicBezTo>
                  <a:cubicBezTo>
                    <a:pt x="10676" y="2700"/>
                    <a:pt x="10924" y="5400"/>
                    <a:pt x="11048" y="8100"/>
                  </a:cubicBezTo>
                  <a:cubicBezTo>
                    <a:pt x="11172" y="10800"/>
                    <a:pt x="11172" y="13500"/>
                    <a:pt x="11297" y="16200"/>
                  </a:cubicBezTo>
                  <a:cubicBezTo>
                    <a:pt x="11421" y="18900"/>
                    <a:pt x="11669" y="21600"/>
                    <a:pt x="13407" y="21330"/>
                  </a:cubicBezTo>
                  <a:cubicBezTo>
                    <a:pt x="15145" y="21060"/>
                    <a:pt x="18372" y="17820"/>
                    <a:pt x="21600" y="145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8" name="Line"/>
            <p:cNvSpPr/>
            <p:nvPr/>
          </p:nvSpPr>
          <p:spPr>
            <a:xfrm>
              <a:off x="18722435" y="5449396"/>
              <a:ext cx="262283" cy="39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151" extrusionOk="0">
                  <a:moveTo>
                    <a:pt x="1683" y="1633"/>
                  </a:moveTo>
                  <a:cubicBezTo>
                    <a:pt x="1683" y="702"/>
                    <a:pt x="1683" y="-229"/>
                    <a:pt x="1823" y="50"/>
                  </a:cubicBezTo>
                  <a:cubicBezTo>
                    <a:pt x="1964" y="330"/>
                    <a:pt x="2244" y="1819"/>
                    <a:pt x="2665" y="4519"/>
                  </a:cubicBezTo>
                  <a:cubicBezTo>
                    <a:pt x="3086" y="7219"/>
                    <a:pt x="3647" y="11130"/>
                    <a:pt x="3927" y="13550"/>
                  </a:cubicBezTo>
                  <a:cubicBezTo>
                    <a:pt x="4208" y="15971"/>
                    <a:pt x="4208" y="16902"/>
                    <a:pt x="4068" y="16902"/>
                  </a:cubicBezTo>
                  <a:cubicBezTo>
                    <a:pt x="3927" y="16902"/>
                    <a:pt x="3647" y="15971"/>
                    <a:pt x="3927" y="15040"/>
                  </a:cubicBezTo>
                  <a:cubicBezTo>
                    <a:pt x="4208" y="14109"/>
                    <a:pt x="5049" y="13178"/>
                    <a:pt x="6312" y="12340"/>
                  </a:cubicBezTo>
                  <a:cubicBezTo>
                    <a:pt x="7574" y="11502"/>
                    <a:pt x="9257" y="10757"/>
                    <a:pt x="11081" y="10385"/>
                  </a:cubicBezTo>
                  <a:cubicBezTo>
                    <a:pt x="12904" y="10012"/>
                    <a:pt x="14868" y="10012"/>
                    <a:pt x="16270" y="10385"/>
                  </a:cubicBezTo>
                  <a:cubicBezTo>
                    <a:pt x="17673" y="10757"/>
                    <a:pt x="18514" y="11502"/>
                    <a:pt x="19216" y="12340"/>
                  </a:cubicBezTo>
                  <a:cubicBezTo>
                    <a:pt x="19917" y="13178"/>
                    <a:pt x="20478" y="14109"/>
                    <a:pt x="20899" y="15133"/>
                  </a:cubicBezTo>
                  <a:cubicBezTo>
                    <a:pt x="21319" y="16157"/>
                    <a:pt x="21600" y="17274"/>
                    <a:pt x="20478" y="18392"/>
                  </a:cubicBezTo>
                  <a:cubicBezTo>
                    <a:pt x="19356" y="19509"/>
                    <a:pt x="16831" y="20626"/>
                    <a:pt x="14026" y="20999"/>
                  </a:cubicBezTo>
                  <a:cubicBezTo>
                    <a:pt x="11221" y="21371"/>
                    <a:pt x="8135" y="20999"/>
                    <a:pt x="6031" y="20533"/>
                  </a:cubicBezTo>
                  <a:cubicBezTo>
                    <a:pt x="3927" y="20068"/>
                    <a:pt x="2805" y="19509"/>
                    <a:pt x="1964" y="18764"/>
                  </a:cubicBezTo>
                  <a:cubicBezTo>
                    <a:pt x="1122" y="18019"/>
                    <a:pt x="561" y="17088"/>
                    <a:pt x="281" y="16623"/>
                  </a:cubicBezTo>
                  <a:cubicBezTo>
                    <a:pt x="0" y="16157"/>
                    <a:pt x="0" y="16157"/>
                    <a:pt x="0" y="161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9" name="Line"/>
            <p:cNvSpPr/>
            <p:nvPr/>
          </p:nvSpPr>
          <p:spPr>
            <a:xfrm>
              <a:off x="19147945" y="5822221"/>
              <a:ext cx="51893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0" name="Line"/>
            <p:cNvSpPr/>
            <p:nvPr/>
          </p:nvSpPr>
          <p:spPr>
            <a:xfrm>
              <a:off x="18660164" y="7441233"/>
              <a:ext cx="221036" cy="33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24" extrusionOk="0">
                  <a:moveTo>
                    <a:pt x="997" y="0"/>
                  </a:moveTo>
                  <a:cubicBezTo>
                    <a:pt x="1329" y="5891"/>
                    <a:pt x="1662" y="11782"/>
                    <a:pt x="1828" y="15273"/>
                  </a:cubicBezTo>
                  <a:cubicBezTo>
                    <a:pt x="1994" y="18764"/>
                    <a:pt x="1994" y="19855"/>
                    <a:pt x="1994" y="19855"/>
                  </a:cubicBezTo>
                  <a:cubicBezTo>
                    <a:pt x="1994" y="19855"/>
                    <a:pt x="1994" y="18764"/>
                    <a:pt x="2991" y="16909"/>
                  </a:cubicBezTo>
                  <a:cubicBezTo>
                    <a:pt x="3988" y="15055"/>
                    <a:pt x="5982" y="12436"/>
                    <a:pt x="8640" y="10800"/>
                  </a:cubicBezTo>
                  <a:cubicBezTo>
                    <a:pt x="11299" y="9164"/>
                    <a:pt x="14622" y="8509"/>
                    <a:pt x="16782" y="8618"/>
                  </a:cubicBezTo>
                  <a:cubicBezTo>
                    <a:pt x="18942" y="8727"/>
                    <a:pt x="19939" y="9600"/>
                    <a:pt x="20603" y="11127"/>
                  </a:cubicBezTo>
                  <a:cubicBezTo>
                    <a:pt x="21268" y="12655"/>
                    <a:pt x="21600" y="14836"/>
                    <a:pt x="20603" y="16691"/>
                  </a:cubicBezTo>
                  <a:cubicBezTo>
                    <a:pt x="19606" y="18545"/>
                    <a:pt x="17280" y="20073"/>
                    <a:pt x="14289" y="20836"/>
                  </a:cubicBezTo>
                  <a:cubicBezTo>
                    <a:pt x="11299" y="21600"/>
                    <a:pt x="7643" y="21600"/>
                    <a:pt x="5151" y="20945"/>
                  </a:cubicBezTo>
                  <a:cubicBezTo>
                    <a:pt x="2658" y="20291"/>
                    <a:pt x="1329" y="18982"/>
                    <a:pt x="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19000650" y="7845987"/>
              <a:ext cx="147296" cy="15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54" extrusionOk="0">
                  <a:moveTo>
                    <a:pt x="1797" y="0"/>
                  </a:moveTo>
                  <a:cubicBezTo>
                    <a:pt x="793" y="5280"/>
                    <a:pt x="-212" y="10560"/>
                    <a:pt x="39" y="14160"/>
                  </a:cubicBezTo>
                  <a:cubicBezTo>
                    <a:pt x="290" y="17760"/>
                    <a:pt x="1797" y="19680"/>
                    <a:pt x="3807" y="20640"/>
                  </a:cubicBezTo>
                  <a:cubicBezTo>
                    <a:pt x="5816" y="21600"/>
                    <a:pt x="8328" y="21600"/>
                    <a:pt x="11342" y="19440"/>
                  </a:cubicBezTo>
                  <a:cubicBezTo>
                    <a:pt x="14355" y="17280"/>
                    <a:pt x="17872" y="12960"/>
                    <a:pt x="21388" y="86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18981892" y="7690313"/>
              <a:ext cx="622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>
              <a:off x="19293240" y="7726933"/>
              <a:ext cx="280215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6133" y="1118"/>
                    <a:pt x="12267" y="-1582"/>
                    <a:pt x="15867" y="1118"/>
                  </a:cubicBezTo>
                  <a:cubicBezTo>
                    <a:pt x="19467" y="3818"/>
                    <a:pt x="20533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19407402" y="7607286"/>
              <a:ext cx="31136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19791399" y="7700690"/>
              <a:ext cx="217944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19843291" y="7542178"/>
              <a:ext cx="280214" cy="34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extrusionOk="0">
                  <a:moveTo>
                    <a:pt x="0" y="2742"/>
                  </a:moveTo>
                  <a:cubicBezTo>
                    <a:pt x="533" y="1673"/>
                    <a:pt x="1067" y="603"/>
                    <a:pt x="2000" y="176"/>
                  </a:cubicBezTo>
                  <a:cubicBezTo>
                    <a:pt x="2933" y="-252"/>
                    <a:pt x="4267" y="-38"/>
                    <a:pt x="5867" y="2421"/>
                  </a:cubicBezTo>
                  <a:cubicBezTo>
                    <a:pt x="7467" y="4881"/>
                    <a:pt x="9333" y="9586"/>
                    <a:pt x="10933" y="13007"/>
                  </a:cubicBezTo>
                  <a:cubicBezTo>
                    <a:pt x="12533" y="16429"/>
                    <a:pt x="13867" y="18568"/>
                    <a:pt x="15600" y="19744"/>
                  </a:cubicBezTo>
                  <a:cubicBezTo>
                    <a:pt x="17333" y="20920"/>
                    <a:pt x="19467" y="21134"/>
                    <a:pt x="21600" y="213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20393339" y="7493125"/>
              <a:ext cx="236313" cy="40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474" extrusionOk="0">
                  <a:moveTo>
                    <a:pt x="926" y="0"/>
                  </a:moveTo>
                  <a:cubicBezTo>
                    <a:pt x="1234" y="2769"/>
                    <a:pt x="1543" y="5538"/>
                    <a:pt x="1697" y="8585"/>
                  </a:cubicBezTo>
                  <a:cubicBezTo>
                    <a:pt x="1851" y="11631"/>
                    <a:pt x="1851" y="14954"/>
                    <a:pt x="3086" y="15231"/>
                  </a:cubicBezTo>
                  <a:cubicBezTo>
                    <a:pt x="4320" y="15508"/>
                    <a:pt x="6789" y="12738"/>
                    <a:pt x="8640" y="11077"/>
                  </a:cubicBezTo>
                  <a:cubicBezTo>
                    <a:pt x="10491" y="9415"/>
                    <a:pt x="11726" y="8862"/>
                    <a:pt x="13269" y="8585"/>
                  </a:cubicBezTo>
                  <a:cubicBezTo>
                    <a:pt x="14811" y="8308"/>
                    <a:pt x="16663" y="8308"/>
                    <a:pt x="17897" y="8769"/>
                  </a:cubicBezTo>
                  <a:cubicBezTo>
                    <a:pt x="19131" y="9231"/>
                    <a:pt x="19749" y="10154"/>
                    <a:pt x="20366" y="11815"/>
                  </a:cubicBezTo>
                  <a:cubicBezTo>
                    <a:pt x="20983" y="13477"/>
                    <a:pt x="21600" y="15877"/>
                    <a:pt x="20366" y="17631"/>
                  </a:cubicBezTo>
                  <a:cubicBezTo>
                    <a:pt x="19131" y="19385"/>
                    <a:pt x="16046" y="20492"/>
                    <a:pt x="12960" y="21046"/>
                  </a:cubicBezTo>
                  <a:cubicBezTo>
                    <a:pt x="9874" y="21600"/>
                    <a:pt x="6789" y="21600"/>
                    <a:pt x="4629" y="21138"/>
                  </a:cubicBezTo>
                  <a:cubicBezTo>
                    <a:pt x="2469" y="20677"/>
                    <a:pt x="1234" y="19754"/>
                    <a:pt x="0" y="188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>
              <a:off x="20634207" y="7845987"/>
              <a:ext cx="191562" cy="4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22" extrusionOk="0">
                  <a:moveTo>
                    <a:pt x="17115" y="0"/>
                  </a:moveTo>
                  <a:cubicBezTo>
                    <a:pt x="18272" y="4106"/>
                    <a:pt x="19429" y="8212"/>
                    <a:pt x="20201" y="11246"/>
                  </a:cubicBezTo>
                  <a:cubicBezTo>
                    <a:pt x="20972" y="14281"/>
                    <a:pt x="21358" y="16245"/>
                    <a:pt x="21358" y="17673"/>
                  </a:cubicBezTo>
                  <a:cubicBezTo>
                    <a:pt x="21358" y="19101"/>
                    <a:pt x="20972" y="19993"/>
                    <a:pt x="19815" y="20618"/>
                  </a:cubicBezTo>
                  <a:cubicBezTo>
                    <a:pt x="18658" y="21243"/>
                    <a:pt x="16729" y="21600"/>
                    <a:pt x="13837" y="21332"/>
                  </a:cubicBezTo>
                  <a:cubicBezTo>
                    <a:pt x="10944" y="21064"/>
                    <a:pt x="7087" y="20172"/>
                    <a:pt x="4579" y="19369"/>
                  </a:cubicBezTo>
                  <a:cubicBezTo>
                    <a:pt x="2072" y="18565"/>
                    <a:pt x="915" y="17851"/>
                    <a:pt x="337" y="17048"/>
                  </a:cubicBezTo>
                  <a:cubicBezTo>
                    <a:pt x="-242" y="16245"/>
                    <a:pt x="-242" y="15352"/>
                    <a:pt x="1687" y="14460"/>
                  </a:cubicBezTo>
                  <a:cubicBezTo>
                    <a:pt x="3615" y="13567"/>
                    <a:pt x="7472" y="12674"/>
                    <a:pt x="10558" y="11960"/>
                  </a:cubicBezTo>
                  <a:cubicBezTo>
                    <a:pt x="13644" y="11246"/>
                    <a:pt x="15958" y="10711"/>
                    <a:pt x="18272" y="101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20839606" y="7638421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5095740" y="6268486"/>
              <a:ext cx="20757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1" name="Line"/>
            <p:cNvSpPr/>
            <p:nvPr/>
          </p:nvSpPr>
          <p:spPr>
            <a:xfrm>
              <a:off x="5085361" y="6486430"/>
              <a:ext cx="10380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2" name="Line"/>
            <p:cNvSpPr/>
            <p:nvPr/>
          </p:nvSpPr>
          <p:spPr>
            <a:xfrm>
              <a:off x="5085361" y="6756267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3" name="Line"/>
            <p:cNvSpPr/>
            <p:nvPr/>
          </p:nvSpPr>
          <p:spPr>
            <a:xfrm>
              <a:off x="9226299" y="6258109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4" name="Line"/>
            <p:cNvSpPr/>
            <p:nvPr/>
          </p:nvSpPr>
          <p:spPr>
            <a:xfrm>
              <a:off x="9236677" y="6476053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5" name="Line"/>
            <p:cNvSpPr/>
            <p:nvPr/>
          </p:nvSpPr>
          <p:spPr>
            <a:xfrm>
              <a:off x="9278190" y="6745888"/>
              <a:ext cx="1038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6" name="Line"/>
            <p:cNvSpPr/>
            <p:nvPr/>
          </p:nvSpPr>
          <p:spPr>
            <a:xfrm>
              <a:off x="14643766" y="6299622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7" name="Line"/>
            <p:cNvSpPr/>
            <p:nvPr/>
          </p:nvSpPr>
          <p:spPr>
            <a:xfrm>
              <a:off x="14654145" y="6507187"/>
              <a:ext cx="1" cy="31137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8" name="Line"/>
            <p:cNvSpPr/>
            <p:nvPr/>
          </p:nvSpPr>
          <p:spPr>
            <a:xfrm>
              <a:off x="14685280" y="6756267"/>
              <a:ext cx="1037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9" name="Line"/>
            <p:cNvSpPr/>
            <p:nvPr/>
          </p:nvSpPr>
          <p:spPr>
            <a:xfrm>
              <a:off x="18971514" y="6310000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0" name="Line"/>
            <p:cNvSpPr/>
            <p:nvPr/>
          </p:nvSpPr>
          <p:spPr>
            <a:xfrm>
              <a:off x="18971514" y="6538323"/>
              <a:ext cx="10379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1" name="Line"/>
            <p:cNvSpPr/>
            <p:nvPr/>
          </p:nvSpPr>
          <p:spPr>
            <a:xfrm>
              <a:off x="18981892" y="6880806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2" name="Line"/>
            <p:cNvSpPr/>
            <p:nvPr/>
          </p:nvSpPr>
          <p:spPr>
            <a:xfrm>
              <a:off x="5189145" y="8240362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3" name="Line"/>
            <p:cNvSpPr/>
            <p:nvPr/>
          </p:nvSpPr>
          <p:spPr>
            <a:xfrm>
              <a:off x="5220279" y="8458306"/>
              <a:ext cx="1" cy="51893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4" name="Line"/>
            <p:cNvSpPr/>
            <p:nvPr/>
          </p:nvSpPr>
          <p:spPr>
            <a:xfrm>
              <a:off x="5251414" y="8759276"/>
              <a:ext cx="103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5" name="Line"/>
            <p:cNvSpPr/>
            <p:nvPr/>
          </p:nvSpPr>
          <p:spPr>
            <a:xfrm>
              <a:off x="4772032" y="9290115"/>
              <a:ext cx="385979" cy="27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62" extrusionOk="0">
                  <a:moveTo>
                    <a:pt x="9947" y="11362"/>
                  </a:moveTo>
                  <a:cubicBezTo>
                    <a:pt x="9561" y="8081"/>
                    <a:pt x="9175" y="4800"/>
                    <a:pt x="8500" y="2749"/>
                  </a:cubicBezTo>
                  <a:cubicBezTo>
                    <a:pt x="7825" y="698"/>
                    <a:pt x="6861" y="-122"/>
                    <a:pt x="5607" y="15"/>
                  </a:cubicBezTo>
                  <a:cubicBezTo>
                    <a:pt x="4354" y="151"/>
                    <a:pt x="2811" y="1245"/>
                    <a:pt x="1750" y="3159"/>
                  </a:cubicBezTo>
                  <a:cubicBezTo>
                    <a:pt x="689" y="5073"/>
                    <a:pt x="111" y="7807"/>
                    <a:pt x="14" y="10815"/>
                  </a:cubicBezTo>
                  <a:cubicBezTo>
                    <a:pt x="-82" y="13822"/>
                    <a:pt x="304" y="17103"/>
                    <a:pt x="1654" y="18881"/>
                  </a:cubicBezTo>
                  <a:cubicBezTo>
                    <a:pt x="3004" y="20658"/>
                    <a:pt x="5318" y="20931"/>
                    <a:pt x="7150" y="19974"/>
                  </a:cubicBezTo>
                  <a:cubicBezTo>
                    <a:pt x="8982" y="19017"/>
                    <a:pt x="10332" y="16830"/>
                    <a:pt x="11104" y="15053"/>
                  </a:cubicBezTo>
                  <a:cubicBezTo>
                    <a:pt x="11875" y="13275"/>
                    <a:pt x="12068" y="11908"/>
                    <a:pt x="12068" y="10541"/>
                  </a:cubicBezTo>
                  <a:cubicBezTo>
                    <a:pt x="12068" y="9174"/>
                    <a:pt x="11875" y="7807"/>
                    <a:pt x="11586" y="7807"/>
                  </a:cubicBezTo>
                  <a:cubicBezTo>
                    <a:pt x="11297" y="7807"/>
                    <a:pt x="10911" y="9174"/>
                    <a:pt x="11104" y="11362"/>
                  </a:cubicBezTo>
                  <a:cubicBezTo>
                    <a:pt x="11297" y="13549"/>
                    <a:pt x="12068" y="16556"/>
                    <a:pt x="13418" y="18470"/>
                  </a:cubicBezTo>
                  <a:cubicBezTo>
                    <a:pt x="14768" y="20384"/>
                    <a:pt x="16697" y="21205"/>
                    <a:pt x="18143" y="21341"/>
                  </a:cubicBezTo>
                  <a:cubicBezTo>
                    <a:pt x="19589" y="21478"/>
                    <a:pt x="20554" y="20931"/>
                    <a:pt x="21518" y="203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6" name="Line"/>
            <p:cNvSpPr/>
            <p:nvPr/>
          </p:nvSpPr>
          <p:spPr>
            <a:xfrm>
              <a:off x="5313684" y="9471778"/>
              <a:ext cx="342484" cy="160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8" extrusionOk="0">
                  <a:moveTo>
                    <a:pt x="0" y="5868"/>
                  </a:moveTo>
                  <a:cubicBezTo>
                    <a:pt x="218" y="3618"/>
                    <a:pt x="436" y="1368"/>
                    <a:pt x="1091" y="468"/>
                  </a:cubicBezTo>
                  <a:cubicBezTo>
                    <a:pt x="1745" y="-432"/>
                    <a:pt x="2836" y="18"/>
                    <a:pt x="3491" y="1368"/>
                  </a:cubicBezTo>
                  <a:cubicBezTo>
                    <a:pt x="4145" y="2718"/>
                    <a:pt x="4364" y="4968"/>
                    <a:pt x="4582" y="7218"/>
                  </a:cubicBezTo>
                  <a:cubicBezTo>
                    <a:pt x="4800" y="9468"/>
                    <a:pt x="5018" y="11718"/>
                    <a:pt x="5127" y="13968"/>
                  </a:cubicBezTo>
                  <a:cubicBezTo>
                    <a:pt x="5236" y="16218"/>
                    <a:pt x="5236" y="18468"/>
                    <a:pt x="5236" y="18468"/>
                  </a:cubicBezTo>
                  <a:cubicBezTo>
                    <a:pt x="5236" y="18468"/>
                    <a:pt x="5236" y="16218"/>
                    <a:pt x="5345" y="13968"/>
                  </a:cubicBezTo>
                  <a:cubicBezTo>
                    <a:pt x="5455" y="11718"/>
                    <a:pt x="5673" y="9468"/>
                    <a:pt x="6109" y="7443"/>
                  </a:cubicBezTo>
                  <a:cubicBezTo>
                    <a:pt x="6545" y="5418"/>
                    <a:pt x="7200" y="3618"/>
                    <a:pt x="7855" y="3618"/>
                  </a:cubicBezTo>
                  <a:cubicBezTo>
                    <a:pt x="8509" y="3618"/>
                    <a:pt x="9164" y="5418"/>
                    <a:pt x="9491" y="7443"/>
                  </a:cubicBezTo>
                  <a:cubicBezTo>
                    <a:pt x="9818" y="9468"/>
                    <a:pt x="9818" y="11718"/>
                    <a:pt x="9818" y="14193"/>
                  </a:cubicBezTo>
                  <a:cubicBezTo>
                    <a:pt x="9818" y="16668"/>
                    <a:pt x="9818" y="19368"/>
                    <a:pt x="9927" y="19593"/>
                  </a:cubicBezTo>
                  <a:cubicBezTo>
                    <a:pt x="10036" y="19818"/>
                    <a:pt x="10255" y="17568"/>
                    <a:pt x="10691" y="15543"/>
                  </a:cubicBezTo>
                  <a:cubicBezTo>
                    <a:pt x="11127" y="13518"/>
                    <a:pt x="11782" y="11718"/>
                    <a:pt x="12436" y="9918"/>
                  </a:cubicBezTo>
                  <a:cubicBezTo>
                    <a:pt x="13091" y="8118"/>
                    <a:pt x="13745" y="6318"/>
                    <a:pt x="14291" y="7443"/>
                  </a:cubicBezTo>
                  <a:cubicBezTo>
                    <a:pt x="14836" y="8568"/>
                    <a:pt x="15273" y="12618"/>
                    <a:pt x="15818" y="15543"/>
                  </a:cubicBezTo>
                  <a:cubicBezTo>
                    <a:pt x="16364" y="18468"/>
                    <a:pt x="17018" y="20268"/>
                    <a:pt x="18000" y="20718"/>
                  </a:cubicBezTo>
                  <a:cubicBezTo>
                    <a:pt x="18982" y="21168"/>
                    <a:pt x="20291" y="20268"/>
                    <a:pt x="21600" y="19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7" name="Line"/>
            <p:cNvSpPr/>
            <p:nvPr/>
          </p:nvSpPr>
          <p:spPr>
            <a:xfrm>
              <a:off x="5770329" y="9537648"/>
              <a:ext cx="20757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8" name="Line"/>
            <p:cNvSpPr/>
            <p:nvPr/>
          </p:nvSpPr>
          <p:spPr>
            <a:xfrm>
              <a:off x="8585474" y="9186334"/>
              <a:ext cx="298343" cy="30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93" extrusionOk="0">
                  <a:moveTo>
                    <a:pt x="8650" y="8533"/>
                  </a:moveTo>
                  <a:cubicBezTo>
                    <a:pt x="9632" y="7573"/>
                    <a:pt x="10613" y="6613"/>
                    <a:pt x="11104" y="5533"/>
                  </a:cubicBezTo>
                  <a:cubicBezTo>
                    <a:pt x="11595" y="4453"/>
                    <a:pt x="11595" y="3253"/>
                    <a:pt x="10245" y="2173"/>
                  </a:cubicBezTo>
                  <a:cubicBezTo>
                    <a:pt x="8895" y="1093"/>
                    <a:pt x="6195" y="133"/>
                    <a:pt x="4354" y="13"/>
                  </a:cubicBezTo>
                  <a:cubicBezTo>
                    <a:pt x="2513" y="-107"/>
                    <a:pt x="1532" y="613"/>
                    <a:pt x="795" y="2893"/>
                  </a:cubicBezTo>
                  <a:cubicBezTo>
                    <a:pt x="59" y="5173"/>
                    <a:pt x="-432" y="9013"/>
                    <a:pt x="550" y="11533"/>
                  </a:cubicBezTo>
                  <a:cubicBezTo>
                    <a:pt x="1532" y="14053"/>
                    <a:pt x="3986" y="15253"/>
                    <a:pt x="5827" y="15853"/>
                  </a:cubicBezTo>
                  <a:cubicBezTo>
                    <a:pt x="7668" y="16453"/>
                    <a:pt x="8895" y="16453"/>
                    <a:pt x="10245" y="15133"/>
                  </a:cubicBezTo>
                  <a:cubicBezTo>
                    <a:pt x="11595" y="13813"/>
                    <a:pt x="13068" y="11173"/>
                    <a:pt x="13436" y="9373"/>
                  </a:cubicBezTo>
                  <a:cubicBezTo>
                    <a:pt x="13804" y="7573"/>
                    <a:pt x="13068" y="6613"/>
                    <a:pt x="12577" y="6733"/>
                  </a:cubicBezTo>
                  <a:cubicBezTo>
                    <a:pt x="12086" y="6853"/>
                    <a:pt x="11841" y="8053"/>
                    <a:pt x="12086" y="10213"/>
                  </a:cubicBezTo>
                  <a:cubicBezTo>
                    <a:pt x="12332" y="12373"/>
                    <a:pt x="13068" y="15493"/>
                    <a:pt x="14663" y="17533"/>
                  </a:cubicBezTo>
                  <a:cubicBezTo>
                    <a:pt x="16259" y="19573"/>
                    <a:pt x="18713" y="20533"/>
                    <a:pt x="21168" y="214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9" name="Line"/>
            <p:cNvSpPr/>
            <p:nvPr/>
          </p:nvSpPr>
          <p:spPr>
            <a:xfrm>
              <a:off x="8987599" y="9423487"/>
              <a:ext cx="207566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400"/>
                    <a:pt x="0" y="4800"/>
                    <a:pt x="900" y="5760"/>
                  </a:cubicBezTo>
                  <a:cubicBezTo>
                    <a:pt x="1800" y="6720"/>
                    <a:pt x="3600" y="6240"/>
                    <a:pt x="5040" y="5040"/>
                  </a:cubicBezTo>
                  <a:cubicBezTo>
                    <a:pt x="6480" y="3840"/>
                    <a:pt x="7560" y="1920"/>
                    <a:pt x="8280" y="2160"/>
                  </a:cubicBezTo>
                  <a:cubicBezTo>
                    <a:pt x="9000" y="2400"/>
                    <a:pt x="9360" y="4800"/>
                    <a:pt x="9540" y="7680"/>
                  </a:cubicBezTo>
                  <a:cubicBezTo>
                    <a:pt x="9720" y="10560"/>
                    <a:pt x="9720" y="13920"/>
                    <a:pt x="10260" y="14640"/>
                  </a:cubicBezTo>
                  <a:cubicBezTo>
                    <a:pt x="10800" y="15360"/>
                    <a:pt x="11880" y="13440"/>
                    <a:pt x="12960" y="11520"/>
                  </a:cubicBezTo>
                  <a:cubicBezTo>
                    <a:pt x="14040" y="9600"/>
                    <a:pt x="15120" y="7680"/>
                    <a:pt x="16200" y="5760"/>
                  </a:cubicBezTo>
                  <a:cubicBezTo>
                    <a:pt x="17280" y="3840"/>
                    <a:pt x="18360" y="1920"/>
                    <a:pt x="19080" y="2160"/>
                  </a:cubicBezTo>
                  <a:cubicBezTo>
                    <a:pt x="19800" y="2400"/>
                    <a:pt x="20160" y="4800"/>
                    <a:pt x="20520" y="8400"/>
                  </a:cubicBezTo>
                  <a:cubicBezTo>
                    <a:pt x="20880" y="12000"/>
                    <a:pt x="21240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0" name="Line"/>
            <p:cNvSpPr/>
            <p:nvPr/>
          </p:nvSpPr>
          <p:spPr>
            <a:xfrm>
              <a:off x="9413109" y="9419111"/>
              <a:ext cx="155675" cy="19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1588"/>
                  </a:moveTo>
                  <a:cubicBezTo>
                    <a:pt x="2400" y="1216"/>
                    <a:pt x="4800" y="843"/>
                    <a:pt x="7200" y="471"/>
                  </a:cubicBezTo>
                  <a:cubicBezTo>
                    <a:pt x="9600" y="98"/>
                    <a:pt x="12000" y="-274"/>
                    <a:pt x="13920" y="285"/>
                  </a:cubicBezTo>
                  <a:cubicBezTo>
                    <a:pt x="15840" y="843"/>
                    <a:pt x="17280" y="2333"/>
                    <a:pt x="16320" y="4754"/>
                  </a:cubicBezTo>
                  <a:cubicBezTo>
                    <a:pt x="15360" y="7174"/>
                    <a:pt x="12000" y="10526"/>
                    <a:pt x="8880" y="13133"/>
                  </a:cubicBezTo>
                  <a:cubicBezTo>
                    <a:pt x="5760" y="15740"/>
                    <a:pt x="2880" y="17602"/>
                    <a:pt x="2640" y="18905"/>
                  </a:cubicBezTo>
                  <a:cubicBezTo>
                    <a:pt x="2400" y="20209"/>
                    <a:pt x="4800" y="20954"/>
                    <a:pt x="8400" y="21140"/>
                  </a:cubicBezTo>
                  <a:cubicBezTo>
                    <a:pt x="12000" y="21326"/>
                    <a:pt x="16800" y="20954"/>
                    <a:pt x="21600" y="205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1" name="Line"/>
            <p:cNvSpPr/>
            <p:nvPr/>
          </p:nvSpPr>
          <p:spPr>
            <a:xfrm>
              <a:off x="11229309" y="9465000"/>
              <a:ext cx="8302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2" name="Line"/>
            <p:cNvSpPr/>
            <p:nvPr/>
          </p:nvSpPr>
          <p:spPr>
            <a:xfrm>
              <a:off x="11644441" y="9454622"/>
              <a:ext cx="7264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3" name="Line"/>
            <p:cNvSpPr/>
            <p:nvPr/>
          </p:nvSpPr>
          <p:spPr>
            <a:xfrm>
              <a:off x="12069951" y="9496135"/>
              <a:ext cx="5189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>
              <a:off x="12339786" y="9537648"/>
              <a:ext cx="62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5" name="Line"/>
            <p:cNvSpPr/>
            <p:nvPr/>
          </p:nvSpPr>
          <p:spPr>
            <a:xfrm>
              <a:off x="14169598" y="9207431"/>
              <a:ext cx="401522" cy="343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17" extrusionOk="0">
                  <a:moveTo>
                    <a:pt x="8689" y="4374"/>
                  </a:moveTo>
                  <a:cubicBezTo>
                    <a:pt x="8874" y="3305"/>
                    <a:pt x="9059" y="2235"/>
                    <a:pt x="8690" y="1487"/>
                  </a:cubicBezTo>
                  <a:cubicBezTo>
                    <a:pt x="8320" y="738"/>
                    <a:pt x="7397" y="311"/>
                    <a:pt x="6474" y="97"/>
                  </a:cubicBezTo>
                  <a:cubicBezTo>
                    <a:pt x="5551" y="-117"/>
                    <a:pt x="4628" y="-117"/>
                    <a:pt x="3520" y="1594"/>
                  </a:cubicBezTo>
                  <a:cubicBezTo>
                    <a:pt x="2413" y="3305"/>
                    <a:pt x="1120" y="6727"/>
                    <a:pt x="474" y="8972"/>
                  </a:cubicBezTo>
                  <a:cubicBezTo>
                    <a:pt x="-172" y="11218"/>
                    <a:pt x="-172" y="12287"/>
                    <a:pt x="566" y="13356"/>
                  </a:cubicBezTo>
                  <a:cubicBezTo>
                    <a:pt x="1305" y="14426"/>
                    <a:pt x="2782" y="15495"/>
                    <a:pt x="4536" y="15709"/>
                  </a:cubicBezTo>
                  <a:cubicBezTo>
                    <a:pt x="6290" y="15923"/>
                    <a:pt x="8320" y="15281"/>
                    <a:pt x="9613" y="14426"/>
                  </a:cubicBezTo>
                  <a:cubicBezTo>
                    <a:pt x="10905" y="13570"/>
                    <a:pt x="11459" y="12501"/>
                    <a:pt x="11736" y="11325"/>
                  </a:cubicBezTo>
                  <a:cubicBezTo>
                    <a:pt x="12013" y="10148"/>
                    <a:pt x="12013" y="8865"/>
                    <a:pt x="11643" y="8544"/>
                  </a:cubicBezTo>
                  <a:cubicBezTo>
                    <a:pt x="11274" y="8224"/>
                    <a:pt x="10536" y="8865"/>
                    <a:pt x="10166" y="9828"/>
                  </a:cubicBezTo>
                  <a:cubicBezTo>
                    <a:pt x="9797" y="10790"/>
                    <a:pt x="9797" y="12073"/>
                    <a:pt x="10720" y="14105"/>
                  </a:cubicBezTo>
                  <a:cubicBezTo>
                    <a:pt x="11643" y="16136"/>
                    <a:pt x="13490" y="18917"/>
                    <a:pt x="15428" y="20200"/>
                  </a:cubicBezTo>
                  <a:cubicBezTo>
                    <a:pt x="17366" y="21483"/>
                    <a:pt x="19397" y="21269"/>
                    <a:pt x="21428" y="21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6" name="Line"/>
            <p:cNvSpPr/>
            <p:nvPr/>
          </p:nvSpPr>
          <p:spPr>
            <a:xfrm>
              <a:off x="14840954" y="9471919"/>
              <a:ext cx="300972" cy="14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23"/>
                  </a:moveTo>
                  <a:cubicBezTo>
                    <a:pt x="497" y="2512"/>
                    <a:pt x="993" y="0"/>
                    <a:pt x="1366" y="0"/>
                  </a:cubicBezTo>
                  <a:cubicBezTo>
                    <a:pt x="1738" y="0"/>
                    <a:pt x="1986" y="2512"/>
                    <a:pt x="2110" y="5023"/>
                  </a:cubicBezTo>
                  <a:cubicBezTo>
                    <a:pt x="2234" y="7535"/>
                    <a:pt x="2234" y="10047"/>
                    <a:pt x="2234" y="12809"/>
                  </a:cubicBezTo>
                  <a:cubicBezTo>
                    <a:pt x="2234" y="15572"/>
                    <a:pt x="2234" y="18586"/>
                    <a:pt x="2607" y="19088"/>
                  </a:cubicBezTo>
                  <a:cubicBezTo>
                    <a:pt x="2979" y="19591"/>
                    <a:pt x="3724" y="17581"/>
                    <a:pt x="4469" y="14819"/>
                  </a:cubicBezTo>
                  <a:cubicBezTo>
                    <a:pt x="5214" y="12056"/>
                    <a:pt x="5959" y="8540"/>
                    <a:pt x="6703" y="5777"/>
                  </a:cubicBezTo>
                  <a:cubicBezTo>
                    <a:pt x="7448" y="3014"/>
                    <a:pt x="8193" y="1005"/>
                    <a:pt x="9062" y="1005"/>
                  </a:cubicBezTo>
                  <a:cubicBezTo>
                    <a:pt x="9931" y="1005"/>
                    <a:pt x="10924" y="3014"/>
                    <a:pt x="11421" y="5274"/>
                  </a:cubicBezTo>
                  <a:cubicBezTo>
                    <a:pt x="11917" y="7535"/>
                    <a:pt x="11917" y="10047"/>
                    <a:pt x="12290" y="10298"/>
                  </a:cubicBezTo>
                  <a:cubicBezTo>
                    <a:pt x="12662" y="10549"/>
                    <a:pt x="13407" y="8540"/>
                    <a:pt x="14276" y="6530"/>
                  </a:cubicBezTo>
                  <a:cubicBezTo>
                    <a:pt x="15145" y="4521"/>
                    <a:pt x="16138" y="2512"/>
                    <a:pt x="16883" y="2763"/>
                  </a:cubicBezTo>
                  <a:cubicBezTo>
                    <a:pt x="17628" y="3014"/>
                    <a:pt x="18124" y="5526"/>
                    <a:pt x="18372" y="8037"/>
                  </a:cubicBezTo>
                  <a:cubicBezTo>
                    <a:pt x="18621" y="10549"/>
                    <a:pt x="18621" y="13060"/>
                    <a:pt x="19117" y="15321"/>
                  </a:cubicBezTo>
                  <a:cubicBezTo>
                    <a:pt x="19614" y="17581"/>
                    <a:pt x="20607" y="1959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7" name="Line"/>
            <p:cNvSpPr/>
            <p:nvPr/>
          </p:nvSpPr>
          <p:spPr>
            <a:xfrm>
              <a:off x="15266464" y="9506431"/>
              <a:ext cx="352864" cy="13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5" extrusionOk="0">
                  <a:moveTo>
                    <a:pt x="0" y="1633"/>
                  </a:moveTo>
                  <a:cubicBezTo>
                    <a:pt x="1059" y="553"/>
                    <a:pt x="2118" y="-527"/>
                    <a:pt x="2753" y="283"/>
                  </a:cubicBezTo>
                  <a:cubicBezTo>
                    <a:pt x="3388" y="1093"/>
                    <a:pt x="3600" y="3793"/>
                    <a:pt x="3600" y="6493"/>
                  </a:cubicBezTo>
                  <a:cubicBezTo>
                    <a:pt x="3600" y="9193"/>
                    <a:pt x="3388" y="11893"/>
                    <a:pt x="3600" y="12163"/>
                  </a:cubicBezTo>
                  <a:cubicBezTo>
                    <a:pt x="3812" y="12433"/>
                    <a:pt x="4447" y="10273"/>
                    <a:pt x="5188" y="8113"/>
                  </a:cubicBezTo>
                  <a:cubicBezTo>
                    <a:pt x="5929" y="5953"/>
                    <a:pt x="6776" y="3793"/>
                    <a:pt x="7729" y="2983"/>
                  </a:cubicBezTo>
                  <a:cubicBezTo>
                    <a:pt x="8682" y="2173"/>
                    <a:pt x="9741" y="2713"/>
                    <a:pt x="10482" y="5413"/>
                  </a:cubicBezTo>
                  <a:cubicBezTo>
                    <a:pt x="11224" y="8113"/>
                    <a:pt x="11647" y="12973"/>
                    <a:pt x="12282" y="16213"/>
                  </a:cubicBezTo>
                  <a:cubicBezTo>
                    <a:pt x="12918" y="19453"/>
                    <a:pt x="13765" y="21073"/>
                    <a:pt x="15353" y="20533"/>
                  </a:cubicBezTo>
                  <a:cubicBezTo>
                    <a:pt x="16941" y="19993"/>
                    <a:pt x="19271" y="17293"/>
                    <a:pt x="21600" y="145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8" name="Line"/>
            <p:cNvSpPr/>
            <p:nvPr/>
          </p:nvSpPr>
          <p:spPr>
            <a:xfrm>
              <a:off x="19262106" y="9381974"/>
              <a:ext cx="261953" cy="36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42" extrusionOk="0">
                  <a:moveTo>
                    <a:pt x="5049" y="2422"/>
                  </a:moveTo>
                  <a:cubicBezTo>
                    <a:pt x="5049" y="1211"/>
                    <a:pt x="5049" y="0"/>
                    <a:pt x="5049" y="0"/>
                  </a:cubicBezTo>
                  <a:cubicBezTo>
                    <a:pt x="5049" y="0"/>
                    <a:pt x="5049" y="1211"/>
                    <a:pt x="5190" y="3936"/>
                  </a:cubicBezTo>
                  <a:cubicBezTo>
                    <a:pt x="5330" y="6662"/>
                    <a:pt x="5610" y="10901"/>
                    <a:pt x="5751" y="13525"/>
                  </a:cubicBezTo>
                  <a:cubicBezTo>
                    <a:pt x="5891" y="16150"/>
                    <a:pt x="5891" y="17159"/>
                    <a:pt x="6312" y="17260"/>
                  </a:cubicBezTo>
                  <a:cubicBezTo>
                    <a:pt x="6732" y="17361"/>
                    <a:pt x="7574" y="16553"/>
                    <a:pt x="9117" y="15342"/>
                  </a:cubicBezTo>
                  <a:cubicBezTo>
                    <a:pt x="10660" y="14131"/>
                    <a:pt x="12904" y="12516"/>
                    <a:pt x="14727" y="11708"/>
                  </a:cubicBezTo>
                  <a:cubicBezTo>
                    <a:pt x="16551" y="10901"/>
                    <a:pt x="17953" y="10901"/>
                    <a:pt x="18935" y="11406"/>
                  </a:cubicBezTo>
                  <a:cubicBezTo>
                    <a:pt x="19917" y="11910"/>
                    <a:pt x="20478" y="12920"/>
                    <a:pt x="20899" y="13929"/>
                  </a:cubicBezTo>
                  <a:cubicBezTo>
                    <a:pt x="21319" y="14938"/>
                    <a:pt x="21600" y="15948"/>
                    <a:pt x="20197" y="17260"/>
                  </a:cubicBezTo>
                  <a:cubicBezTo>
                    <a:pt x="18795" y="18572"/>
                    <a:pt x="15709" y="20187"/>
                    <a:pt x="12764" y="20893"/>
                  </a:cubicBezTo>
                  <a:cubicBezTo>
                    <a:pt x="9818" y="21600"/>
                    <a:pt x="7013" y="21398"/>
                    <a:pt x="4909" y="20793"/>
                  </a:cubicBezTo>
                  <a:cubicBezTo>
                    <a:pt x="2805" y="20187"/>
                    <a:pt x="1403" y="19178"/>
                    <a:pt x="0" y="181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9" name="Line"/>
            <p:cNvSpPr/>
            <p:nvPr/>
          </p:nvSpPr>
          <p:spPr>
            <a:xfrm>
              <a:off x="19666859" y="9641431"/>
              <a:ext cx="352864" cy="12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5254"/>
                    <a:pt x="1694" y="10508"/>
                    <a:pt x="2118" y="14595"/>
                  </a:cubicBezTo>
                  <a:cubicBezTo>
                    <a:pt x="2541" y="18681"/>
                    <a:pt x="2541" y="21600"/>
                    <a:pt x="2965" y="21600"/>
                  </a:cubicBezTo>
                  <a:cubicBezTo>
                    <a:pt x="3388" y="21600"/>
                    <a:pt x="4235" y="18681"/>
                    <a:pt x="4976" y="16054"/>
                  </a:cubicBezTo>
                  <a:cubicBezTo>
                    <a:pt x="5718" y="13427"/>
                    <a:pt x="6353" y="11092"/>
                    <a:pt x="7094" y="9049"/>
                  </a:cubicBezTo>
                  <a:cubicBezTo>
                    <a:pt x="7835" y="7005"/>
                    <a:pt x="8682" y="5254"/>
                    <a:pt x="9212" y="5838"/>
                  </a:cubicBezTo>
                  <a:cubicBezTo>
                    <a:pt x="9741" y="6422"/>
                    <a:pt x="9953" y="9341"/>
                    <a:pt x="10059" y="12260"/>
                  </a:cubicBezTo>
                  <a:cubicBezTo>
                    <a:pt x="10165" y="15178"/>
                    <a:pt x="10165" y="18097"/>
                    <a:pt x="10482" y="18389"/>
                  </a:cubicBezTo>
                  <a:cubicBezTo>
                    <a:pt x="10800" y="18681"/>
                    <a:pt x="11435" y="16346"/>
                    <a:pt x="12071" y="14011"/>
                  </a:cubicBezTo>
                  <a:cubicBezTo>
                    <a:pt x="12706" y="11676"/>
                    <a:pt x="13341" y="9341"/>
                    <a:pt x="14188" y="7589"/>
                  </a:cubicBezTo>
                  <a:cubicBezTo>
                    <a:pt x="15035" y="5838"/>
                    <a:pt x="16094" y="4670"/>
                    <a:pt x="16729" y="5546"/>
                  </a:cubicBezTo>
                  <a:cubicBezTo>
                    <a:pt x="17365" y="6422"/>
                    <a:pt x="17576" y="9341"/>
                    <a:pt x="17788" y="12260"/>
                  </a:cubicBezTo>
                  <a:cubicBezTo>
                    <a:pt x="18000" y="15178"/>
                    <a:pt x="18212" y="18097"/>
                    <a:pt x="18847" y="19265"/>
                  </a:cubicBezTo>
                  <a:cubicBezTo>
                    <a:pt x="19482" y="20433"/>
                    <a:pt x="20541" y="19849"/>
                    <a:pt x="21600" y="192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0" name="Line"/>
            <p:cNvSpPr/>
            <p:nvPr/>
          </p:nvSpPr>
          <p:spPr>
            <a:xfrm>
              <a:off x="19324375" y="8375279"/>
              <a:ext cx="62272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1" name="Line"/>
            <p:cNvSpPr/>
            <p:nvPr/>
          </p:nvSpPr>
          <p:spPr>
            <a:xfrm>
              <a:off x="19365889" y="8541332"/>
              <a:ext cx="1037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2" name="Line"/>
            <p:cNvSpPr/>
            <p:nvPr/>
          </p:nvSpPr>
          <p:spPr>
            <a:xfrm>
              <a:off x="19428158" y="8800789"/>
              <a:ext cx="207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3" name="Line"/>
            <p:cNvSpPr/>
            <p:nvPr/>
          </p:nvSpPr>
          <p:spPr>
            <a:xfrm>
              <a:off x="14695657" y="8219605"/>
              <a:ext cx="7265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4" name="Line"/>
            <p:cNvSpPr/>
            <p:nvPr/>
          </p:nvSpPr>
          <p:spPr>
            <a:xfrm>
              <a:off x="14716414" y="8375279"/>
              <a:ext cx="207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5" name="Line"/>
            <p:cNvSpPr/>
            <p:nvPr/>
          </p:nvSpPr>
          <p:spPr>
            <a:xfrm>
              <a:off x="14757928" y="8655493"/>
              <a:ext cx="311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6" name="Line"/>
            <p:cNvSpPr/>
            <p:nvPr/>
          </p:nvSpPr>
          <p:spPr>
            <a:xfrm>
              <a:off x="9371596" y="8136578"/>
              <a:ext cx="1037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7" name="Line"/>
            <p:cNvSpPr/>
            <p:nvPr/>
          </p:nvSpPr>
          <p:spPr>
            <a:xfrm>
              <a:off x="9340460" y="8292253"/>
              <a:ext cx="311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8" name="Line"/>
            <p:cNvSpPr/>
            <p:nvPr/>
          </p:nvSpPr>
          <p:spPr>
            <a:xfrm>
              <a:off x="9330083" y="8551711"/>
              <a:ext cx="3113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9" name="Line"/>
            <p:cNvSpPr/>
            <p:nvPr/>
          </p:nvSpPr>
          <p:spPr>
            <a:xfrm>
              <a:off x="20956548" y="4900095"/>
              <a:ext cx="339109" cy="458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593" extrusionOk="0">
                  <a:moveTo>
                    <a:pt x="1134" y="140"/>
                  </a:moveTo>
                  <a:cubicBezTo>
                    <a:pt x="480" y="74"/>
                    <a:pt x="-175" y="9"/>
                    <a:pt x="43" y="1"/>
                  </a:cubicBezTo>
                  <a:cubicBezTo>
                    <a:pt x="261" y="-7"/>
                    <a:pt x="1352" y="42"/>
                    <a:pt x="3425" y="123"/>
                  </a:cubicBezTo>
                  <a:cubicBezTo>
                    <a:pt x="5498" y="205"/>
                    <a:pt x="8552" y="319"/>
                    <a:pt x="11061" y="425"/>
                  </a:cubicBezTo>
                  <a:cubicBezTo>
                    <a:pt x="13570" y="531"/>
                    <a:pt x="15534" y="628"/>
                    <a:pt x="16843" y="710"/>
                  </a:cubicBezTo>
                  <a:cubicBezTo>
                    <a:pt x="18152" y="791"/>
                    <a:pt x="18807" y="856"/>
                    <a:pt x="19134" y="979"/>
                  </a:cubicBezTo>
                  <a:cubicBezTo>
                    <a:pt x="19461" y="1101"/>
                    <a:pt x="19461" y="1280"/>
                    <a:pt x="19352" y="1598"/>
                  </a:cubicBezTo>
                  <a:cubicBezTo>
                    <a:pt x="19243" y="1915"/>
                    <a:pt x="19025" y="2371"/>
                    <a:pt x="19025" y="2836"/>
                  </a:cubicBezTo>
                  <a:cubicBezTo>
                    <a:pt x="19025" y="3300"/>
                    <a:pt x="19243" y="3772"/>
                    <a:pt x="19461" y="4220"/>
                  </a:cubicBezTo>
                  <a:cubicBezTo>
                    <a:pt x="19680" y="4668"/>
                    <a:pt x="19898" y="5092"/>
                    <a:pt x="20225" y="5548"/>
                  </a:cubicBezTo>
                  <a:cubicBezTo>
                    <a:pt x="20552" y="6004"/>
                    <a:pt x="20989" y="6493"/>
                    <a:pt x="21207" y="7095"/>
                  </a:cubicBezTo>
                  <a:cubicBezTo>
                    <a:pt x="21425" y="7698"/>
                    <a:pt x="21425" y="8415"/>
                    <a:pt x="21316" y="9009"/>
                  </a:cubicBezTo>
                  <a:cubicBezTo>
                    <a:pt x="21207" y="9604"/>
                    <a:pt x="20989" y="10076"/>
                    <a:pt x="20880" y="10638"/>
                  </a:cubicBezTo>
                  <a:cubicBezTo>
                    <a:pt x="20770" y="11200"/>
                    <a:pt x="20770" y="11852"/>
                    <a:pt x="20770" y="12520"/>
                  </a:cubicBezTo>
                  <a:cubicBezTo>
                    <a:pt x="20770" y="13188"/>
                    <a:pt x="20770" y="13872"/>
                    <a:pt x="20661" y="14434"/>
                  </a:cubicBezTo>
                  <a:cubicBezTo>
                    <a:pt x="20552" y="14996"/>
                    <a:pt x="20334" y="15436"/>
                    <a:pt x="20116" y="15826"/>
                  </a:cubicBezTo>
                  <a:cubicBezTo>
                    <a:pt x="19898" y="16217"/>
                    <a:pt x="19680" y="16560"/>
                    <a:pt x="19461" y="16983"/>
                  </a:cubicBezTo>
                  <a:cubicBezTo>
                    <a:pt x="19243" y="17407"/>
                    <a:pt x="19025" y="17912"/>
                    <a:pt x="18807" y="18400"/>
                  </a:cubicBezTo>
                  <a:cubicBezTo>
                    <a:pt x="18589" y="18889"/>
                    <a:pt x="18370" y="19361"/>
                    <a:pt x="17498" y="19752"/>
                  </a:cubicBezTo>
                  <a:cubicBezTo>
                    <a:pt x="16625" y="20143"/>
                    <a:pt x="15098" y="20453"/>
                    <a:pt x="12698" y="20746"/>
                  </a:cubicBezTo>
                  <a:cubicBezTo>
                    <a:pt x="10298" y="21039"/>
                    <a:pt x="7025" y="21316"/>
                    <a:pt x="3752" y="215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>
              <a:off x="17964819" y="5168388"/>
              <a:ext cx="67164" cy="468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584" extrusionOk="0">
                  <a:moveTo>
                    <a:pt x="0" y="0"/>
                  </a:moveTo>
                  <a:cubicBezTo>
                    <a:pt x="1080" y="367"/>
                    <a:pt x="2160" y="734"/>
                    <a:pt x="3240" y="1133"/>
                  </a:cubicBezTo>
                  <a:cubicBezTo>
                    <a:pt x="4320" y="1531"/>
                    <a:pt x="5400" y="1962"/>
                    <a:pt x="7020" y="2377"/>
                  </a:cubicBezTo>
                  <a:cubicBezTo>
                    <a:pt x="8640" y="2792"/>
                    <a:pt x="10800" y="3191"/>
                    <a:pt x="12420" y="3621"/>
                  </a:cubicBezTo>
                  <a:cubicBezTo>
                    <a:pt x="14040" y="4052"/>
                    <a:pt x="15120" y="4515"/>
                    <a:pt x="15660" y="5057"/>
                  </a:cubicBezTo>
                  <a:cubicBezTo>
                    <a:pt x="16200" y="5599"/>
                    <a:pt x="16200" y="6222"/>
                    <a:pt x="15660" y="6772"/>
                  </a:cubicBezTo>
                  <a:cubicBezTo>
                    <a:pt x="15120" y="7322"/>
                    <a:pt x="14040" y="7801"/>
                    <a:pt x="12960" y="8224"/>
                  </a:cubicBezTo>
                  <a:cubicBezTo>
                    <a:pt x="11880" y="8646"/>
                    <a:pt x="10800" y="9013"/>
                    <a:pt x="9720" y="9460"/>
                  </a:cubicBezTo>
                  <a:cubicBezTo>
                    <a:pt x="8640" y="9907"/>
                    <a:pt x="7560" y="10433"/>
                    <a:pt x="7020" y="10975"/>
                  </a:cubicBezTo>
                  <a:cubicBezTo>
                    <a:pt x="6480" y="11518"/>
                    <a:pt x="6480" y="12076"/>
                    <a:pt x="5400" y="12571"/>
                  </a:cubicBezTo>
                  <a:cubicBezTo>
                    <a:pt x="4320" y="13065"/>
                    <a:pt x="2160" y="13496"/>
                    <a:pt x="1080" y="14007"/>
                  </a:cubicBezTo>
                  <a:cubicBezTo>
                    <a:pt x="0" y="14517"/>
                    <a:pt x="0" y="15107"/>
                    <a:pt x="540" y="15674"/>
                  </a:cubicBezTo>
                  <a:cubicBezTo>
                    <a:pt x="1080" y="16240"/>
                    <a:pt x="2160" y="16782"/>
                    <a:pt x="3780" y="17253"/>
                  </a:cubicBezTo>
                  <a:cubicBezTo>
                    <a:pt x="5400" y="17723"/>
                    <a:pt x="7560" y="18122"/>
                    <a:pt x="8640" y="18585"/>
                  </a:cubicBezTo>
                  <a:cubicBezTo>
                    <a:pt x="9720" y="19048"/>
                    <a:pt x="9720" y="19574"/>
                    <a:pt x="10800" y="20013"/>
                  </a:cubicBezTo>
                  <a:cubicBezTo>
                    <a:pt x="11880" y="20451"/>
                    <a:pt x="14040" y="20802"/>
                    <a:pt x="15660" y="21018"/>
                  </a:cubicBezTo>
                  <a:cubicBezTo>
                    <a:pt x="17280" y="21233"/>
                    <a:pt x="18360" y="21313"/>
                    <a:pt x="19440" y="21393"/>
                  </a:cubicBezTo>
                  <a:cubicBezTo>
                    <a:pt x="20520" y="21472"/>
                    <a:pt x="21600" y="21552"/>
                    <a:pt x="20520" y="21576"/>
                  </a:cubicBezTo>
                  <a:cubicBezTo>
                    <a:pt x="19440" y="21600"/>
                    <a:pt x="16200" y="21568"/>
                    <a:pt x="12960" y="21536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>
              <a:off x="2947434" y="7338638"/>
              <a:ext cx="572763" cy="175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55" extrusionOk="0">
                  <a:moveTo>
                    <a:pt x="0" y="10020"/>
                  </a:moveTo>
                  <a:cubicBezTo>
                    <a:pt x="2846" y="9596"/>
                    <a:pt x="5691" y="9173"/>
                    <a:pt x="8666" y="9173"/>
                  </a:cubicBezTo>
                  <a:cubicBezTo>
                    <a:pt x="11641" y="9173"/>
                    <a:pt x="14745" y="9596"/>
                    <a:pt x="16620" y="9808"/>
                  </a:cubicBezTo>
                  <a:cubicBezTo>
                    <a:pt x="18496" y="10020"/>
                    <a:pt x="19143" y="10020"/>
                    <a:pt x="19272" y="9173"/>
                  </a:cubicBezTo>
                  <a:cubicBezTo>
                    <a:pt x="19401" y="8326"/>
                    <a:pt x="19013" y="6631"/>
                    <a:pt x="18302" y="4937"/>
                  </a:cubicBezTo>
                  <a:cubicBezTo>
                    <a:pt x="17590" y="3243"/>
                    <a:pt x="16556" y="1549"/>
                    <a:pt x="16362" y="702"/>
                  </a:cubicBezTo>
                  <a:cubicBezTo>
                    <a:pt x="16168" y="-145"/>
                    <a:pt x="16814" y="-145"/>
                    <a:pt x="17461" y="279"/>
                  </a:cubicBezTo>
                  <a:cubicBezTo>
                    <a:pt x="18108" y="702"/>
                    <a:pt x="18754" y="1549"/>
                    <a:pt x="19401" y="2608"/>
                  </a:cubicBezTo>
                  <a:cubicBezTo>
                    <a:pt x="20048" y="3667"/>
                    <a:pt x="20695" y="4937"/>
                    <a:pt x="21083" y="6631"/>
                  </a:cubicBezTo>
                  <a:cubicBezTo>
                    <a:pt x="21471" y="8326"/>
                    <a:pt x="21600" y="10443"/>
                    <a:pt x="21018" y="12984"/>
                  </a:cubicBezTo>
                  <a:cubicBezTo>
                    <a:pt x="20436" y="15526"/>
                    <a:pt x="19143" y="18490"/>
                    <a:pt x="17849" y="214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2" name="Line"/>
            <p:cNvSpPr/>
            <p:nvPr/>
          </p:nvSpPr>
          <p:spPr>
            <a:xfrm>
              <a:off x="2044523" y="7256053"/>
              <a:ext cx="207566" cy="23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extrusionOk="0">
                  <a:moveTo>
                    <a:pt x="0" y="7261"/>
                  </a:moveTo>
                  <a:cubicBezTo>
                    <a:pt x="1080" y="6026"/>
                    <a:pt x="2160" y="4792"/>
                    <a:pt x="3600" y="3249"/>
                  </a:cubicBezTo>
                  <a:cubicBezTo>
                    <a:pt x="5040" y="1706"/>
                    <a:pt x="6840" y="-145"/>
                    <a:pt x="7740" y="9"/>
                  </a:cubicBezTo>
                  <a:cubicBezTo>
                    <a:pt x="8640" y="164"/>
                    <a:pt x="8640" y="2324"/>
                    <a:pt x="8640" y="5718"/>
                  </a:cubicBezTo>
                  <a:cubicBezTo>
                    <a:pt x="8640" y="9112"/>
                    <a:pt x="8640" y="13741"/>
                    <a:pt x="9180" y="16672"/>
                  </a:cubicBezTo>
                  <a:cubicBezTo>
                    <a:pt x="9720" y="19604"/>
                    <a:pt x="10800" y="20838"/>
                    <a:pt x="12240" y="21146"/>
                  </a:cubicBezTo>
                  <a:cubicBezTo>
                    <a:pt x="13680" y="21455"/>
                    <a:pt x="15480" y="20838"/>
                    <a:pt x="17100" y="18678"/>
                  </a:cubicBezTo>
                  <a:cubicBezTo>
                    <a:pt x="18720" y="16518"/>
                    <a:pt x="20160" y="12815"/>
                    <a:pt x="21600" y="911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3" name="Line"/>
            <p:cNvSpPr/>
            <p:nvPr/>
          </p:nvSpPr>
          <p:spPr>
            <a:xfrm>
              <a:off x="2106792" y="7026102"/>
              <a:ext cx="5189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4" name="Line"/>
            <p:cNvSpPr/>
            <p:nvPr/>
          </p:nvSpPr>
          <p:spPr>
            <a:xfrm>
              <a:off x="16190132" y="2065279"/>
              <a:ext cx="496530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extrusionOk="0">
                  <a:moveTo>
                    <a:pt x="0" y="21600"/>
                  </a:moveTo>
                  <a:cubicBezTo>
                    <a:pt x="3150" y="18720"/>
                    <a:pt x="6300" y="15840"/>
                    <a:pt x="9525" y="13680"/>
                  </a:cubicBezTo>
                  <a:cubicBezTo>
                    <a:pt x="12750" y="11520"/>
                    <a:pt x="16050" y="10080"/>
                    <a:pt x="18225" y="7920"/>
                  </a:cubicBezTo>
                  <a:cubicBezTo>
                    <a:pt x="20400" y="5760"/>
                    <a:pt x="21450" y="2880"/>
                    <a:pt x="21525" y="1440"/>
                  </a:cubicBezTo>
                  <a:cubicBezTo>
                    <a:pt x="21600" y="0"/>
                    <a:pt x="20700" y="0"/>
                    <a:pt x="198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>
              <a:off x="16210889" y="2335115"/>
              <a:ext cx="48778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281" y="21600"/>
                    <a:pt x="12562" y="21600"/>
                    <a:pt x="16162" y="18000"/>
                  </a:cubicBezTo>
                  <a:cubicBezTo>
                    <a:pt x="19762" y="14400"/>
                    <a:pt x="20681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>
              <a:off x="921818" y="4602298"/>
              <a:ext cx="250929" cy="23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799" extrusionOk="0">
                  <a:moveTo>
                    <a:pt x="13473" y="505"/>
                  </a:moveTo>
                  <a:cubicBezTo>
                    <a:pt x="12585" y="5442"/>
                    <a:pt x="11698" y="10379"/>
                    <a:pt x="11254" y="14082"/>
                  </a:cubicBezTo>
                  <a:cubicBezTo>
                    <a:pt x="10810" y="17785"/>
                    <a:pt x="10810" y="20253"/>
                    <a:pt x="10514" y="20716"/>
                  </a:cubicBezTo>
                  <a:cubicBezTo>
                    <a:pt x="10218" y="21179"/>
                    <a:pt x="9626" y="19636"/>
                    <a:pt x="9183" y="17322"/>
                  </a:cubicBezTo>
                  <a:cubicBezTo>
                    <a:pt x="8739" y="15008"/>
                    <a:pt x="8443" y="11922"/>
                    <a:pt x="8591" y="9608"/>
                  </a:cubicBezTo>
                  <a:cubicBezTo>
                    <a:pt x="8739" y="7293"/>
                    <a:pt x="9330" y="5750"/>
                    <a:pt x="9922" y="4208"/>
                  </a:cubicBezTo>
                  <a:cubicBezTo>
                    <a:pt x="10514" y="2665"/>
                    <a:pt x="11106" y="1122"/>
                    <a:pt x="10514" y="505"/>
                  </a:cubicBezTo>
                  <a:cubicBezTo>
                    <a:pt x="9922" y="-112"/>
                    <a:pt x="8147" y="196"/>
                    <a:pt x="6667" y="813"/>
                  </a:cubicBezTo>
                  <a:cubicBezTo>
                    <a:pt x="5188" y="1430"/>
                    <a:pt x="4004" y="2356"/>
                    <a:pt x="2673" y="3282"/>
                  </a:cubicBezTo>
                  <a:cubicBezTo>
                    <a:pt x="1341" y="4208"/>
                    <a:pt x="-138" y="5133"/>
                    <a:pt x="10" y="4825"/>
                  </a:cubicBezTo>
                  <a:cubicBezTo>
                    <a:pt x="158" y="4516"/>
                    <a:pt x="1933" y="2973"/>
                    <a:pt x="4300" y="1739"/>
                  </a:cubicBezTo>
                  <a:cubicBezTo>
                    <a:pt x="6667" y="505"/>
                    <a:pt x="9626" y="-421"/>
                    <a:pt x="12585" y="196"/>
                  </a:cubicBezTo>
                  <a:cubicBezTo>
                    <a:pt x="15544" y="813"/>
                    <a:pt x="18503" y="2973"/>
                    <a:pt x="21462" y="513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7" name="Line"/>
            <p:cNvSpPr/>
            <p:nvPr/>
          </p:nvSpPr>
          <p:spPr>
            <a:xfrm>
              <a:off x="289671" y="5109578"/>
              <a:ext cx="208487" cy="260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374" extrusionOk="0">
                  <a:moveTo>
                    <a:pt x="20278" y="3979"/>
                  </a:moveTo>
                  <a:cubicBezTo>
                    <a:pt x="19215" y="2842"/>
                    <a:pt x="18153" y="1705"/>
                    <a:pt x="16737" y="995"/>
                  </a:cubicBezTo>
                  <a:cubicBezTo>
                    <a:pt x="15320" y="284"/>
                    <a:pt x="13550" y="0"/>
                    <a:pt x="11779" y="0"/>
                  </a:cubicBezTo>
                  <a:cubicBezTo>
                    <a:pt x="10009" y="0"/>
                    <a:pt x="8238" y="284"/>
                    <a:pt x="7884" y="1989"/>
                  </a:cubicBezTo>
                  <a:cubicBezTo>
                    <a:pt x="7530" y="3695"/>
                    <a:pt x="8592" y="6821"/>
                    <a:pt x="10717" y="9095"/>
                  </a:cubicBezTo>
                  <a:cubicBezTo>
                    <a:pt x="12842" y="11368"/>
                    <a:pt x="16029" y="12789"/>
                    <a:pt x="18153" y="14068"/>
                  </a:cubicBezTo>
                  <a:cubicBezTo>
                    <a:pt x="20278" y="15347"/>
                    <a:pt x="21340" y="16484"/>
                    <a:pt x="21340" y="17621"/>
                  </a:cubicBezTo>
                  <a:cubicBezTo>
                    <a:pt x="21340" y="18758"/>
                    <a:pt x="20278" y="19895"/>
                    <a:pt x="18684" y="20605"/>
                  </a:cubicBezTo>
                  <a:cubicBezTo>
                    <a:pt x="17091" y="21316"/>
                    <a:pt x="14966" y="21600"/>
                    <a:pt x="12310" y="21174"/>
                  </a:cubicBezTo>
                  <a:cubicBezTo>
                    <a:pt x="9655" y="20747"/>
                    <a:pt x="6468" y="19610"/>
                    <a:pt x="4166" y="18474"/>
                  </a:cubicBezTo>
                  <a:cubicBezTo>
                    <a:pt x="1865" y="17337"/>
                    <a:pt x="448" y="16200"/>
                    <a:pt x="94" y="15205"/>
                  </a:cubicBezTo>
                  <a:cubicBezTo>
                    <a:pt x="-260" y="14211"/>
                    <a:pt x="448" y="13358"/>
                    <a:pt x="1156" y="1250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8" name="Line"/>
            <p:cNvSpPr/>
            <p:nvPr/>
          </p:nvSpPr>
          <p:spPr>
            <a:xfrm>
              <a:off x="591562" y="5261793"/>
              <a:ext cx="31136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9" name="Line"/>
            <p:cNvSpPr/>
            <p:nvPr/>
          </p:nvSpPr>
          <p:spPr>
            <a:xfrm>
              <a:off x="503200" y="5090848"/>
              <a:ext cx="36472" cy="2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018" extrusionOk="0">
                  <a:moveTo>
                    <a:pt x="14811" y="20018"/>
                  </a:moveTo>
                  <a:cubicBezTo>
                    <a:pt x="6957" y="11918"/>
                    <a:pt x="-898" y="3818"/>
                    <a:pt x="84" y="1118"/>
                  </a:cubicBezTo>
                  <a:cubicBezTo>
                    <a:pt x="1066" y="-1582"/>
                    <a:pt x="10884" y="1118"/>
                    <a:pt x="20702" y="38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>
              <a:off x="739672" y="5137253"/>
              <a:ext cx="464210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1310" y="0"/>
                  </a:moveTo>
                  <a:cubicBezTo>
                    <a:pt x="2910" y="288"/>
                    <a:pt x="4510" y="576"/>
                    <a:pt x="5630" y="1152"/>
                  </a:cubicBezTo>
                  <a:cubicBezTo>
                    <a:pt x="6750" y="1728"/>
                    <a:pt x="7390" y="2592"/>
                    <a:pt x="7470" y="3600"/>
                  </a:cubicBezTo>
                  <a:cubicBezTo>
                    <a:pt x="7550" y="4608"/>
                    <a:pt x="7070" y="5760"/>
                    <a:pt x="5870" y="8208"/>
                  </a:cubicBezTo>
                  <a:cubicBezTo>
                    <a:pt x="4670" y="10656"/>
                    <a:pt x="2750" y="14400"/>
                    <a:pt x="1550" y="16848"/>
                  </a:cubicBezTo>
                  <a:cubicBezTo>
                    <a:pt x="350" y="19296"/>
                    <a:pt x="-130" y="20448"/>
                    <a:pt x="30" y="20880"/>
                  </a:cubicBezTo>
                  <a:cubicBezTo>
                    <a:pt x="190" y="21312"/>
                    <a:pt x="990" y="21024"/>
                    <a:pt x="2750" y="20736"/>
                  </a:cubicBezTo>
                  <a:cubicBezTo>
                    <a:pt x="4510" y="20448"/>
                    <a:pt x="7230" y="20160"/>
                    <a:pt x="9390" y="19728"/>
                  </a:cubicBezTo>
                  <a:cubicBezTo>
                    <a:pt x="11550" y="19296"/>
                    <a:pt x="13150" y="18720"/>
                    <a:pt x="14190" y="17856"/>
                  </a:cubicBezTo>
                  <a:cubicBezTo>
                    <a:pt x="15230" y="16992"/>
                    <a:pt x="15710" y="15840"/>
                    <a:pt x="15950" y="14544"/>
                  </a:cubicBezTo>
                  <a:cubicBezTo>
                    <a:pt x="16190" y="13248"/>
                    <a:pt x="16190" y="11808"/>
                    <a:pt x="15710" y="10656"/>
                  </a:cubicBezTo>
                  <a:cubicBezTo>
                    <a:pt x="15230" y="9504"/>
                    <a:pt x="14270" y="8640"/>
                    <a:pt x="13550" y="8928"/>
                  </a:cubicBezTo>
                  <a:cubicBezTo>
                    <a:pt x="12830" y="9216"/>
                    <a:pt x="12350" y="10656"/>
                    <a:pt x="12110" y="12096"/>
                  </a:cubicBezTo>
                  <a:cubicBezTo>
                    <a:pt x="11870" y="13536"/>
                    <a:pt x="11870" y="14976"/>
                    <a:pt x="12190" y="16128"/>
                  </a:cubicBezTo>
                  <a:cubicBezTo>
                    <a:pt x="12510" y="17280"/>
                    <a:pt x="13150" y="18144"/>
                    <a:pt x="14750" y="19008"/>
                  </a:cubicBezTo>
                  <a:cubicBezTo>
                    <a:pt x="16350" y="19872"/>
                    <a:pt x="18910" y="20736"/>
                    <a:pt x="2147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>
              <a:off x="1567121" y="5149794"/>
              <a:ext cx="425511" cy="203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4" extrusionOk="0">
                  <a:moveTo>
                    <a:pt x="0" y="5175"/>
                  </a:moveTo>
                  <a:cubicBezTo>
                    <a:pt x="0" y="3375"/>
                    <a:pt x="0" y="1575"/>
                    <a:pt x="439" y="675"/>
                  </a:cubicBezTo>
                  <a:cubicBezTo>
                    <a:pt x="878" y="-225"/>
                    <a:pt x="1756" y="-225"/>
                    <a:pt x="2459" y="675"/>
                  </a:cubicBezTo>
                  <a:cubicBezTo>
                    <a:pt x="3161" y="1575"/>
                    <a:pt x="3688" y="3375"/>
                    <a:pt x="4127" y="6075"/>
                  </a:cubicBezTo>
                  <a:cubicBezTo>
                    <a:pt x="4566" y="8775"/>
                    <a:pt x="4917" y="12375"/>
                    <a:pt x="5180" y="15255"/>
                  </a:cubicBezTo>
                  <a:cubicBezTo>
                    <a:pt x="5444" y="18135"/>
                    <a:pt x="5620" y="20295"/>
                    <a:pt x="5707" y="20295"/>
                  </a:cubicBezTo>
                  <a:cubicBezTo>
                    <a:pt x="5795" y="20295"/>
                    <a:pt x="5795" y="18135"/>
                    <a:pt x="5971" y="15255"/>
                  </a:cubicBezTo>
                  <a:cubicBezTo>
                    <a:pt x="6146" y="12375"/>
                    <a:pt x="6498" y="8775"/>
                    <a:pt x="7112" y="6075"/>
                  </a:cubicBezTo>
                  <a:cubicBezTo>
                    <a:pt x="7727" y="3375"/>
                    <a:pt x="8605" y="1575"/>
                    <a:pt x="9132" y="1575"/>
                  </a:cubicBezTo>
                  <a:cubicBezTo>
                    <a:pt x="9659" y="1575"/>
                    <a:pt x="9834" y="3375"/>
                    <a:pt x="10010" y="6075"/>
                  </a:cubicBezTo>
                  <a:cubicBezTo>
                    <a:pt x="10185" y="8775"/>
                    <a:pt x="10361" y="12375"/>
                    <a:pt x="10449" y="15075"/>
                  </a:cubicBezTo>
                  <a:cubicBezTo>
                    <a:pt x="10537" y="17775"/>
                    <a:pt x="10537" y="19575"/>
                    <a:pt x="10624" y="19395"/>
                  </a:cubicBezTo>
                  <a:cubicBezTo>
                    <a:pt x="10712" y="19215"/>
                    <a:pt x="10888" y="17055"/>
                    <a:pt x="11239" y="15255"/>
                  </a:cubicBezTo>
                  <a:cubicBezTo>
                    <a:pt x="11590" y="13455"/>
                    <a:pt x="12117" y="12015"/>
                    <a:pt x="12556" y="10395"/>
                  </a:cubicBezTo>
                  <a:cubicBezTo>
                    <a:pt x="12995" y="8775"/>
                    <a:pt x="13346" y="6975"/>
                    <a:pt x="13873" y="6795"/>
                  </a:cubicBezTo>
                  <a:cubicBezTo>
                    <a:pt x="14400" y="6615"/>
                    <a:pt x="15102" y="8055"/>
                    <a:pt x="15541" y="9855"/>
                  </a:cubicBezTo>
                  <a:cubicBezTo>
                    <a:pt x="15980" y="11655"/>
                    <a:pt x="16156" y="13815"/>
                    <a:pt x="16332" y="15795"/>
                  </a:cubicBezTo>
                  <a:cubicBezTo>
                    <a:pt x="16507" y="17775"/>
                    <a:pt x="16683" y="19575"/>
                    <a:pt x="17210" y="20475"/>
                  </a:cubicBezTo>
                  <a:cubicBezTo>
                    <a:pt x="17737" y="21375"/>
                    <a:pt x="18615" y="21375"/>
                    <a:pt x="19405" y="20655"/>
                  </a:cubicBezTo>
                  <a:cubicBezTo>
                    <a:pt x="20195" y="19935"/>
                    <a:pt x="20898" y="18495"/>
                    <a:pt x="21600" y="170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2" name="Line"/>
            <p:cNvSpPr/>
            <p:nvPr/>
          </p:nvSpPr>
          <p:spPr>
            <a:xfrm>
              <a:off x="2034144" y="5210495"/>
              <a:ext cx="186811" cy="10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4" extrusionOk="0">
                  <a:moveTo>
                    <a:pt x="0" y="1971"/>
                  </a:moveTo>
                  <a:cubicBezTo>
                    <a:pt x="2000" y="578"/>
                    <a:pt x="4000" y="-816"/>
                    <a:pt x="7200" y="578"/>
                  </a:cubicBezTo>
                  <a:cubicBezTo>
                    <a:pt x="10400" y="1971"/>
                    <a:pt x="14800" y="6152"/>
                    <a:pt x="17400" y="9984"/>
                  </a:cubicBezTo>
                  <a:cubicBezTo>
                    <a:pt x="20000" y="13816"/>
                    <a:pt x="20800" y="17300"/>
                    <a:pt x="21600" y="2078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3" name="Line"/>
            <p:cNvSpPr/>
            <p:nvPr/>
          </p:nvSpPr>
          <p:spPr>
            <a:xfrm>
              <a:off x="2044523" y="5168388"/>
              <a:ext cx="145297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029" y="800"/>
                    <a:pt x="16457" y="1600"/>
                    <a:pt x="12857" y="5200"/>
                  </a:cubicBezTo>
                  <a:cubicBezTo>
                    <a:pt x="9257" y="8800"/>
                    <a:pt x="4629" y="15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4" name="Line"/>
            <p:cNvSpPr/>
            <p:nvPr/>
          </p:nvSpPr>
          <p:spPr>
            <a:xfrm>
              <a:off x="2345493" y="5138797"/>
              <a:ext cx="487781" cy="15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1" extrusionOk="0">
                  <a:moveTo>
                    <a:pt x="0" y="6833"/>
                  </a:moveTo>
                  <a:cubicBezTo>
                    <a:pt x="460" y="4955"/>
                    <a:pt x="919" y="3077"/>
                    <a:pt x="1455" y="2842"/>
                  </a:cubicBezTo>
                  <a:cubicBezTo>
                    <a:pt x="1991" y="2607"/>
                    <a:pt x="2604" y="4016"/>
                    <a:pt x="2987" y="5894"/>
                  </a:cubicBezTo>
                  <a:cubicBezTo>
                    <a:pt x="3370" y="7773"/>
                    <a:pt x="3523" y="10120"/>
                    <a:pt x="3753" y="13173"/>
                  </a:cubicBezTo>
                  <a:cubicBezTo>
                    <a:pt x="3983" y="16225"/>
                    <a:pt x="4289" y="19981"/>
                    <a:pt x="4366" y="20686"/>
                  </a:cubicBezTo>
                  <a:cubicBezTo>
                    <a:pt x="4443" y="21390"/>
                    <a:pt x="4289" y="19042"/>
                    <a:pt x="4213" y="16694"/>
                  </a:cubicBezTo>
                  <a:cubicBezTo>
                    <a:pt x="4136" y="14347"/>
                    <a:pt x="4136" y="11999"/>
                    <a:pt x="4289" y="9651"/>
                  </a:cubicBezTo>
                  <a:cubicBezTo>
                    <a:pt x="4443" y="7303"/>
                    <a:pt x="4749" y="4955"/>
                    <a:pt x="5285" y="3547"/>
                  </a:cubicBezTo>
                  <a:cubicBezTo>
                    <a:pt x="5821" y="2138"/>
                    <a:pt x="6587" y="1668"/>
                    <a:pt x="7123" y="2607"/>
                  </a:cubicBezTo>
                  <a:cubicBezTo>
                    <a:pt x="7660" y="3547"/>
                    <a:pt x="7966" y="5894"/>
                    <a:pt x="8196" y="8242"/>
                  </a:cubicBezTo>
                  <a:cubicBezTo>
                    <a:pt x="8426" y="10590"/>
                    <a:pt x="8579" y="12938"/>
                    <a:pt x="8655" y="15520"/>
                  </a:cubicBezTo>
                  <a:cubicBezTo>
                    <a:pt x="8732" y="18103"/>
                    <a:pt x="8732" y="20920"/>
                    <a:pt x="8732" y="20920"/>
                  </a:cubicBezTo>
                  <a:cubicBezTo>
                    <a:pt x="8732" y="20920"/>
                    <a:pt x="8732" y="18103"/>
                    <a:pt x="9115" y="14581"/>
                  </a:cubicBezTo>
                  <a:cubicBezTo>
                    <a:pt x="9498" y="11060"/>
                    <a:pt x="10264" y="6833"/>
                    <a:pt x="10953" y="4016"/>
                  </a:cubicBezTo>
                  <a:cubicBezTo>
                    <a:pt x="11643" y="1199"/>
                    <a:pt x="12255" y="-210"/>
                    <a:pt x="12791" y="25"/>
                  </a:cubicBezTo>
                  <a:cubicBezTo>
                    <a:pt x="13328" y="260"/>
                    <a:pt x="13787" y="2138"/>
                    <a:pt x="14094" y="4486"/>
                  </a:cubicBezTo>
                  <a:cubicBezTo>
                    <a:pt x="14400" y="6833"/>
                    <a:pt x="14553" y="9651"/>
                    <a:pt x="14783" y="12233"/>
                  </a:cubicBezTo>
                  <a:cubicBezTo>
                    <a:pt x="15013" y="14816"/>
                    <a:pt x="15319" y="17164"/>
                    <a:pt x="15855" y="18573"/>
                  </a:cubicBezTo>
                  <a:cubicBezTo>
                    <a:pt x="16391" y="19981"/>
                    <a:pt x="17157" y="20451"/>
                    <a:pt x="18153" y="19512"/>
                  </a:cubicBezTo>
                  <a:cubicBezTo>
                    <a:pt x="19149" y="18573"/>
                    <a:pt x="20374" y="16225"/>
                    <a:pt x="21600" y="1387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>
              <a:off x="269835" y="5640453"/>
              <a:ext cx="1691662" cy="410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extrusionOk="0">
                  <a:moveTo>
                    <a:pt x="0" y="13778"/>
                  </a:moveTo>
                  <a:cubicBezTo>
                    <a:pt x="442" y="13418"/>
                    <a:pt x="883" y="13058"/>
                    <a:pt x="1215" y="12518"/>
                  </a:cubicBezTo>
                  <a:cubicBezTo>
                    <a:pt x="1546" y="11978"/>
                    <a:pt x="1767" y="11258"/>
                    <a:pt x="1899" y="10448"/>
                  </a:cubicBezTo>
                  <a:cubicBezTo>
                    <a:pt x="2032" y="9638"/>
                    <a:pt x="2076" y="8738"/>
                    <a:pt x="1988" y="8108"/>
                  </a:cubicBezTo>
                  <a:cubicBezTo>
                    <a:pt x="1899" y="7478"/>
                    <a:pt x="1679" y="7118"/>
                    <a:pt x="1458" y="6938"/>
                  </a:cubicBezTo>
                  <a:cubicBezTo>
                    <a:pt x="1237" y="6758"/>
                    <a:pt x="1016" y="6758"/>
                    <a:pt x="773" y="8108"/>
                  </a:cubicBezTo>
                  <a:cubicBezTo>
                    <a:pt x="530" y="9458"/>
                    <a:pt x="265" y="12158"/>
                    <a:pt x="243" y="14318"/>
                  </a:cubicBezTo>
                  <a:cubicBezTo>
                    <a:pt x="221" y="16478"/>
                    <a:pt x="442" y="18098"/>
                    <a:pt x="773" y="18998"/>
                  </a:cubicBezTo>
                  <a:cubicBezTo>
                    <a:pt x="1104" y="19898"/>
                    <a:pt x="1546" y="20078"/>
                    <a:pt x="2054" y="19448"/>
                  </a:cubicBezTo>
                  <a:cubicBezTo>
                    <a:pt x="2562" y="18818"/>
                    <a:pt x="3136" y="17378"/>
                    <a:pt x="3490" y="14678"/>
                  </a:cubicBezTo>
                  <a:cubicBezTo>
                    <a:pt x="3843" y="11978"/>
                    <a:pt x="3975" y="8018"/>
                    <a:pt x="3998" y="5588"/>
                  </a:cubicBezTo>
                  <a:cubicBezTo>
                    <a:pt x="4020" y="3158"/>
                    <a:pt x="3931" y="2258"/>
                    <a:pt x="3821" y="1448"/>
                  </a:cubicBezTo>
                  <a:cubicBezTo>
                    <a:pt x="3710" y="638"/>
                    <a:pt x="3578" y="-82"/>
                    <a:pt x="3512" y="8"/>
                  </a:cubicBezTo>
                  <a:cubicBezTo>
                    <a:pt x="3445" y="98"/>
                    <a:pt x="3445" y="998"/>
                    <a:pt x="3490" y="3338"/>
                  </a:cubicBezTo>
                  <a:cubicBezTo>
                    <a:pt x="3534" y="5678"/>
                    <a:pt x="3622" y="9458"/>
                    <a:pt x="3755" y="12338"/>
                  </a:cubicBezTo>
                  <a:cubicBezTo>
                    <a:pt x="3887" y="15218"/>
                    <a:pt x="4064" y="17198"/>
                    <a:pt x="4351" y="18548"/>
                  </a:cubicBezTo>
                  <a:cubicBezTo>
                    <a:pt x="4638" y="19898"/>
                    <a:pt x="5036" y="20618"/>
                    <a:pt x="5433" y="20438"/>
                  </a:cubicBezTo>
                  <a:cubicBezTo>
                    <a:pt x="5831" y="20258"/>
                    <a:pt x="6228" y="19178"/>
                    <a:pt x="6515" y="18098"/>
                  </a:cubicBezTo>
                  <a:cubicBezTo>
                    <a:pt x="6802" y="17018"/>
                    <a:pt x="6979" y="15938"/>
                    <a:pt x="7023" y="14948"/>
                  </a:cubicBezTo>
                  <a:cubicBezTo>
                    <a:pt x="7067" y="13958"/>
                    <a:pt x="6979" y="13058"/>
                    <a:pt x="6825" y="12518"/>
                  </a:cubicBezTo>
                  <a:cubicBezTo>
                    <a:pt x="6670" y="11978"/>
                    <a:pt x="6449" y="11798"/>
                    <a:pt x="6272" y="12068"/>
                  </a:cubicBezTo>
                  <a:cubicBezTo>
                    <a:pt x="6096" y="12338"/>
                    <a:pt x="5963" y="13058"/>
                    <a:pt x="5963" y="13868"/>
                  </a:cubicBezTo>
                  <a:cubicBezTo>
                    <a:pt x="5963" y="14678"/>
                    <a:pt x="6096" y="15578"/>
                    <a:pt x="6361" y="16748"/>
                  </a:cubicBezTo>
                  <a:cubicBezTo>
                    <a:pt x="6626" y="17918"/>
                    <a:pt x="7023" y="19358"/>
                    <a:pt x="7333" y="20078"/>
                  </a:cubicBezTo>
                  <a:cubicBezTo>
                    <a:pt x="7642" y="20798"/>
                    <a:pt x="7863" y="20798"/>
                    <a:pt x="8039" y="20438"/>
                  </a:cubicBezTo>
                  <a:cubicBezTo>
                    <a:pt x="8216" y="20078"/>
                    <a:pt x="8348" y="19358"/>
                    <a:pt x="8481" y="18548"/>
                  </a:cubicBezTo>
                  <a:cubicBezTo>
                    <a:pt x="8613" y="17738"/>
                    <a:pt x="8746" y="16838"/>
                    <a:pt x="8812" y="15938"/>
                  </a:cubicBezTo>
                  <a:cubicBezTo>
                    <a:pt x="8879" y="15038"/>
                    <a:pt x="8879" y="14138"/>
                    <a:pt x="8901" y="14138"/>
                  </a:cubicBezTo>
                  <a:cubicBezTo>
                    <a:pt x="8923" y="14138"/>
                    <a:pt x="8967" y="15038"/>
                    <a:pt x="9011" y="15938"/>
                  </a:cubicBezTo>
                  <a:cubicBezTo>
                    <a:pt x="9055" y="16838"/>
                    <a:pt x="9099" y="17738"/>
                    <a:pt x="9166" y="17738"/>
                  </a:cubicBezTo>
                  <a:cubicBezTo>
                    <a:pt x="9232" y="17738"/>
                    <a:pt x="9320" y="16838"/>
                    <a:pt x="9409" y="15938"/>
                  </a:cubicBezTo>
                  <a:cubicBezTo>
                    <a:pt x="9497" y="15038"/>
                    <a:pt x="9585" y="14138"/>
                    <a:pt x="9696" y="14048"/>
                  </a:cubicBezTo>
                  <a:cubicBezTo>
                    <a:pt x="9806" y="13958"/>
                    <a:pt x="9939" y="14678"/>
                    <a:pt x="10049" y="15488"/>
                  </a:cubicBezTo>
                  <a:cubicBezTo>
                    <a:pt x="10160" y="16298"/>
                    <a:pt x="10248" y="17198"/>
                    <a:pt x="10358" y="17288"/>
                  </a:cubicBezTo>
                  <a:cubicBezTo>
                    <a:pt x="10469" y="17378"/>
                    <a:pt x="10601" y="16658"/>
                    <a:pt x="10712" y="15848"/>
                  </a:cubicBezTo>
                  <a:cubicBezTo>
                    <a:pt x="10822" y="15038"/>
                    <a:pt x="10910" y="14138"/>
                    <a:pt x="11021" y="14048"/>
                  </a:cubicBezTo>
                  <a:cubicBezTo>
                    <a:pt x="11131" y="13958"/>
                    <a:pt x="11264" y="14678"/>
                    <a:pt x="11374" y="15488"/>
                  </a:cubicBezTo>
                  <a:cubicBezTo>
                    <a:pt x="11485" y="16298"/>
                    <a:pt x="11573" y="17198"/>
                    <a:pt x="11683" y="18098"/>
                  </a:cubicBezTo>
                  <a:cubicBezTo>
                    <a:pt x="11794" y="18998"/>
                    <a:pt x="11926" y="19898"/>
                    <a:pt x="12103" y="20348"/>
                  </a:cubicBezTo>
                  <a:cubicBezTo>
                    <a:pt x="12280" y="20798"/>
                    <a:pt x="12501" y="20798"/>
                    <a:pt x="12699" y="20528"/>
                  </a:cubicBezTo>
                  <a:cubicBezTo>
                    <a:pt x="12898" y="20258"/>
                    <a:pt x="13075" y="19718"/>
                    <a:pt x="13252" y="19088"/>
                  </a:cubicBezTo>
                  <a:cubicBezTo>
                    <a:pt x="13428" y="18458"/>
                    <a:pt x="13605" y="17738"/>
                    <a:pt x="13737" y="16928"/>
                  </a:cubicBezTo>
                  <a:cubicBezTo>
                    <a:pt x="13870" y="16118"/>
                    <a:pt x="13958" y="15218"/>
                    <a:pt x="13892" y="14588"/>
                  </a:cubicBezTo>
                  <a:cubicBezTo>
                    <a:pt x="13826" y="13958"/>
                    <a:pt x="13605" y="13598"/>
                    <a:pt x="13450" y="13868"/>
                  </a:cubicBezTo>
                  <a:cubicBezTo>
                    <a:pt x="13296" y="14138"/>
                    <a:pt x="13207" y="15038"/>
                    <a:pt x="13163" y="15938"/>
                  </a:cubicBezTo>
                  <a:cubicBezTo>
                    <a:pt x="13119" y="16838"/>
                    <a:pt x="13119" y="17738"/>
                    <a:pt x="13185" y="18548"/>
                  </a:cubicBezTo>
                  <a:cubicBezTo>
                    <a:pt x="13252" y="19358"/>
                    <a:pt x="13384" y="20078"/>
                    <a:pt x="13561" y="20618"/>
                  </a:cubicBezTo>
                  <a:cubicBezTo>
                    <a:pt x="13737" y="21158"/>
                    <a:pt x="13958" y="21518"/>
                    <a:pt x="14245" y="21248"/>
                  </a:cubicBezTo>
                  <a:cubicBezTo>
                    <a:pt x="14533" y="20978"/>
                    <a:pt x="14886" y="20078"/>
                    <a:pt x="15107" y="19178"/>
                  </a:cubicBezTo>
                  <a:cubicBezTo>
                    <a:pt x="15328" y="18278"/>
                    <a:pt x="15416" y="17378"/>
                    <a:pt x="15504" y="16388"/>
                  </a:cubicBezTo>
                  <a:cubicBezTo>
                    <a:pt x="15593" y="15398"/>
                    <a:pt x="15681" y="14318"/>
                    <a:pt x="15747" y="14318"/>
                  </a:cubicBezTo>
                  <a:cubicBezTo>
                    <a:pt x="15813" y="14318"/>
                    <a:pt x="15858" y="15398"/>
                    <a:pt x="15902" y="16388"/>
                  </a:cubicBezTo>
                  <a:cubicBezTo>
                    <a:pt x="15946" y="17378"/>
                    <a:pt x="15990" y="18278"/>
                    <a:pt x="16079" y="18278"/>
                  </a:cubicBezTo>
                  <a:cubicBezTo>
                    <a:pt x="16167" y="18278"/>
                    <a:pt x="16299" y="17378"/>
                    <a:pt x="16432" y="16568"/>
                  </a:cubicBezTo>
                  <a:cubicBezTo>
                    <a:pt x="16564" y="15758"/>
                    <a:pt x="16697" y="15038"/>
                    <a:pt x="16807" y="15128"/>
                  </a:cubicBezTo>
                  <a:cubicBezTo>
                    <a:pt x="16918" y="15218"/>
                    <a:pt x="17006" y="16118"/>
                    <a:pt x="17072" y="17018"/>
                  </a:cubicBezTo>
                  <a:cubicBezTo>
                    <a:pt x="17139" y="17918"/>
                    <a:pt x="17183" y="18818"/>
                    <a:pt x="17293" y="19538"/>
                  </a:cubicBezTo>
                  <a:cubicBezTo>
                    <a:pt x="17404" y="20258"/>
                    <a:pt x="17580" y="20798"/>
                    <a:pt x="17757" y="20708"/>
                  </a:cubicBezTo>
                  <a:cubicBezTo>
                    <a:pt x="17934" y="20618"/>
                    <a:pt x="18110" y="19898"/>
                    <a:pt x="18398" y="18098"/>
                  </a:cubicBezTo>
                  <a:cubicBezTo>
                    <a:pt x="18685" y="16298"/>
                    <a:pt x="19082" y="13418"/>
                    <a:pt x="19303" y="11528"/>
                  </a:cubicBezTo>
                  <a:cubicBezTo>
                    <a:pt x="19524" y="9638"/>
                    <a:pt x="19568" y="8738"/>
                    <a:pt x="19612" y="7568"/>
                  </a:cubicBezTo>
                  <a:cubicBezTo>
                    <a:pt x="19656" y="6398"/>
                    <a:pt x="19701" y="4958"/>
                    <a:pt x="19723" y="4688"/>
                  </a:cubicBezTo>
                  <a:cubicBezTo>
                    <a:pt x="19745" y="4418"/>
                    <a:pt x="19745" y="5318"/>
                    <a:pt x="19745" y="7118"/>
                  </a:cubicBezTo>
                  <a:cubicBezTo>
                    <a:pt x="19745" y="8918"/>
                    <a:pt x="19745" y="11618"/>
                    <a:pt x="19855" y="13688"/>
                  </a:cubicBezTo>
                  <a:cubicBezTo>
                    <a:pt x="19966" y="15758"/>
                    <a:pt x="20187" y="17198"/>
                    <a:pt x="20407" y="17738"/>
                  </a:cubicBezTo>
                  <a:cubicBezTo>
                    <a:pt x="20628" y="18278"/>
                    <a:pt x="20849" y="17918"/>
                    <a:pt x="21048" y="17378"/>
                  </a:cubicBezTo>
                  <a:cubicBezTo>
                    <a:pt x="21247" y="16838"/>
                    <a:pt x="21423" y="16118"/>
                    <a:pt x="21600" y="1539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>
              <a:off x="1764309" y="5792815"/>
              <a:ext cx="145297" cy="39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extrusionOk="0">
                  <a:moveTo>
                    <a:pt x="0" y="20700"/>
                  </a:moveTo>
                  <a:cubicBezTo>
                    <a:pt x="1543" y="13500"/>
                    <a:pt x="3086" y="6300"/>
                    <a:pt x="5143" y="2700"/>
                  </a:cubicBezTo>
                  <a:cubicBezTo>
                    <a:pt x="7200" y="-900"/>
                    <a:pt x="9771" y="-900"/>
                    <a:pt x="12600" y="2700"/>
                  </a:cubicBezTo>
                  <a:cubicBezTo>
                    <a:pt x="15429" y="6300"/>
                    <a:pt x="18514" y="13500"/>
                    <a:pt x="21600" y="207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7" name="Line"/>
            <p:cNvSpPr/>
            <p:nvPr/>
          </p:nvSpPr>
          <p:spPr>
            <a:xfrm>
              <a:off x="2029359" y="5799471"/>
              <a:ext cx="430296" cy="194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93" extrusionOk="0">
                  <a:moveTo>
                    <a:pt x="4904" y="7039"/>
                  </a:moveTo>
                  <a:cubicBezTo>
                    <a:pt x="4904" y="5144"/>
                    <a:pt x="4904" y="3250"/>
                    <a:pt x="4472" y="1923"/>
                  </a:cubicBezTo>
                  <a:cubicBezTo>
                    <a:pt x="4040" y="597"/>
                    <a:pt x="3176" y="-161"/>
                    <a:pt x="2399" y="28"/>
                  </a:cubicBezTo>
                  <a:cubicBezTo>
                    <a:pt x="1621" y="218"/>
                    <a:pt x="930" y="1355"/>
                    <a:pt x="498" y="4007"/>
                  </a:cubicBezTo>
                  <a:cubicBezTo>
                    <a:pt x="66" y="6660"/>
                    <a:pt x="-107" y="10828"/>
                    <a:pt x="66" y="13671"/>
                  </a:cubicBezTo>
                  <a:cubicBezTo>
                    <a:pt x="239" y="16513"/>
                    <a:pt x="757" y="18028"/>
                    <a:pt x="1448" y="19165"/>
                  </a:cubicBezTo>
                  <a:cubicBezTo>
                    <a:pt x="2139" y="20302"/>
                    <a:pt x="3003" y="21060"/>
                    <a:pt x="3867" y="21250"/>
                  </a:cubicBezTo>
                  <a:cubicBezTo>
                    <a:pt x="4731" y="21439"/>
                    <a:pt x="5595" y="21060"/>
                    <a:pt x="6200" y="18976"/>
                  </a:cubicBezTo>
                  <a:cubicBezTo>
                    <a:pt x="6805" y="16892"/>
                    <a:pt x="7151" y="13102"/>
                    <a:pt x="7151" y="9692"/>
                  </a:cubicBezTo>
                  <a:cubicBezTo>
                    <a:pt x="7151" y="6281"/>
                    <a:pt x="6805" y="3250"/>
                    <a:pt x="6719" y="2681"/>
                  </a:cubicBezTo>
                  <a:cubicBezTo>
                    <a:pt x="6632" y="2113"/>
                    <a:pt x="6805" y="4007"/>
                    <a:pt x="7323" y="6850"/>
                  </a:cubicBezTo>
                  <a:cubicBezTo>
                    <a:pt x="7842" y="9692"/>
                    <a:pt x="8706" y="13481"/>
                    <a:pt x="9570" y="15755"/>
                  </a:cubicBezTo>
                  <a:cubicBezTo>
                    <a:pt x="10434" y="18028"/>
                    <a:pt x="11298" y="18786"/>
                    <a:pt x="11989" y="18407"/>
                  </a:cubicBezTo>
                  <a:cubicBezTo>
                    <a:pt x="12680" y="18028"/>
                    <a:pt x="13199" y="16513"/>
                    <a:pt x="13803" y="14050"/>
                  </a:cubicBezTo>
                  <a:cubicBezTo>
                    <a:pt x="14408" y="11586"/>
                    <a:pt x="15099" y="8176"/>
                    <a:pt x="15704" y="5523"/>
                  </a:cubicBezTo>
                  <a:cubicBezTo>
                    <a:pt x="16309" y="2871"/>
                    <a:pt x="16827" y="976"/>
                    <a:pt x="17173" y="976"/>
                  </a:cubicBezTo>
                  <a:cubicBezTo>
                    <a:pt x="17519" y="976"/>
                    <a:pt x="17691" y="2871"/>
                    <a:pt x="18383" y="6281"/>
                  </a:cubicBezTo>
                  <a:cubicBezTo>
                    <a:pt x="19074" y="9692"/>
                    <a:pt x="20283" y="14618"/>
                    <a:pt x="21493" y="1954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8" name="Line"/>
            <p:cNvSpPr/>
            <p:nvPr/>
          </p:nvSpPr>
          <p:spPr>
            <a:xfrm>
              <a:off x="2486007" y="5808382"/>
              <a:ext cx="222727" cy="37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31" extrusionOk="0">
                  <a:moveTo>
                    <a:pt x="5362" y="200"/>
                  </a:moveTo>
                  <a:cubicBezTo>
                    <a:pt x="5035" y="1200"/>
                    <a:pt x="4707" y="2200"/>
                    <a:pt x="4871" y="3200"/>
                  </a:cubicBezTo>
                  <a:cubicBezTo>
                    <a:pt x="5035" y="4200"/>
                    <a:pt x="5689" y="5200"/>
                    <a:pt x="7489" y="5500"/>
                  </a:cubicBezTo>
                  <a:cubicBezTo>
                    <a:pt x="9289" y="5800"/>
                    <a:pt x="12235" y="5400"/>
                    <a:pt x="13871" y="4700"/>
                  </a:cubicBezTo>
                  <a:cubicBezTo>
                    <a:pt x="15507" y="4000"/>
                    <a:pt x="15835" y="3000"/>
                    <a:pt x="15835" y="2000"/>
                  </a:cubicBezTo>
                  <a:cubicBezTo>
                    <a:pt x="15835" y="1000"/>
                    <a:pt x="15507" y="0"/>
                    <a:pt x="15344" y="0"/>
                  </a:cubicBezTo>
                  <a:cubicBezTo>
                    <a:pt x="15180" y="0"/>
                    <a:pt x="15180" y="1000"/>
                    <a:pt x="15998" y="3700"/>
                  </a:cubicBezTo>
                  <a:cubicBezTo>
                    <a:pt x="16816" y="6400"/>
                    <a:pt x="18453" y="10800"/>
                    <a:pt x="19271" y="13600"/>
                  </a:cubicBezTo>
                  <a:cubicBezTo>
                    <a:pt x="20089" y="16400"/>
                    <a:pt x="20089" y="17600"/>
                    <a:pt x="18616" y="18800"/>
                  </a:cubicBezTo>
                  <a:cubicBezTo>
                    <a:pt x="17144" y="20000"/>
                    <a:pt x="14198" y="21200"/>
                    <a:pt x="10762" y="21400"/>
                  </a:cubicBezTo>
                  <a:cubicBezTo>
                    <a:pt x="7326" y="21600"/>
                    <a:pt x="3398" y="20800"/>
                    <a:pt x="1435" y="19900"/>
                  </a:cubicBezTo>
                  <a:cubicBezTo>
                    <a:pt x="-529" y="19000"/>
                    <a:pt x="-529" y="18000"/>
                    <a:pt x="1762" y="16400"/>
                  </a:cubicBezTo>
                  <a:cubicBezTo>
                    <a:pt x="4053" y="14800"/>
                    <a:pt x="8635" y="12600"/>
                    <a:pt x="12235" y="11600"/>
                  </a:cubicBezTo>
                  <a:cubicBezTo>
                    <a:pt x="15835" y="10600"/>
                    <a:pt x="18453" y="10800"/>
                    <a:pt x="21071" y="110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9" name="Line"/>
            <p:cNvSpPr/>
            <p:nvPr/>
          </p:nvSpPr>
          <p:spPr>
            <a:xfrm>
              <a:off x="633075" y="6341121"/>
              <a:ext cx="415133" cy="16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5" extrusionOk="0">
                  <a:moveTo>
                    <a:pt x="0" y="5084"/>
                  </a:moveTo>
                  <a:cubicBezTo>
                    <a:pt x="0" y="2966"/>
                    <a:pt x="0" y="849"/>
                    <a:pt x="450" y="213"/>
                  </a:cubicBezTo>
                  <a:cubicBezTo>
                    <a:pt x="900" y="-422"/>
                    <a:pt x="1800" y="425"/>
                    <a:pt x="2430" y="1907"/>
                  </a:cubicBezTo>
                  <a:cubicBezTo>
                    <a:pt x="3060" y="3390"/>
                    <a:pt x="3420" y="5507"/>
                    <a:pt x="3870" y="8472"/>
                  </a:cubicBezTo>
                  <a:cubicBezTo>
                    <a:pt x="4320" y="11437"/>
                    <a:pt x="4860" y="15249"/>
                    <a:pt x="5130" y="16096"/>
                  </a:cubicBezTo>
                  <a:cubicBezTo>
                    <a:pt x="5400" y="16943"/>
                    <a:pt x="5400" y="14825"/>
                    <a:pt x="5490" y="12707"/>
                  </a:cubicBezTo>
                  <a:cubicBezTo>
                    <a:pt x="5580" y="10590"/>
                    <a:pt x="5760" y="8472"/>
                    <a:pt x="6030" y="6354"/>
                  </a:cubicBezTo>
                  <a:cubicBezTo>
                    <a:pt x="6300" y="4237"/>
                    <a:pt x="6660" y="2119"/>
                    <a:pt x="7290" y="1060"/>
                  </a:cubicBezTo>
                  <a:cubicBezTo>
                    <a:pt x="7920" y="2"/>
                    <a:pt x="8820" y="2"/>
                    <a:pt x="9360" y="1060"/>
                  </a:cubicBezTo>
                  <a:cubicBezTo>
                    <a:pt x="9900" y="2119"/>
                    <a:pt x="10080" y="4237"/>
                    <a:pt x="10440" y="7202"/>
                  </a:cubicBezTo>
                  <a:cubicBezTo>
                    <a:pt x="10800" y="10166"/>
                    <a:pt x="11340" y="13978"/>
                    <a:pt x="11700" y="14613"/>
                  </a:cubicBezTo>
                  <a:cubicBezTo>
                    <a:pt x="12060" y="15249"/>
                    <a:pt x="12240" y="12707"/>
                    <a:pt x="12600" y="10378"/>
                  </a:cubicBezTo>
                  <a:cubicBezTo>
                    <a:pt x="12960" y="8049"/>
                    <a:pt x="13500" y="5931"/>
                    <a:pt x="14040" y="4025"/>
                  </a:cubicBezTo>
                  <a:cubicBezTo>
                    <a:pt x="14580" y="2119"/>
                    <a:pt x="15120" y="425"/>
                    <a:pt x="15570" y="637"/>
                  </a:cubicBezTo>
                  <a:cubicBezTo>
                    <a:pt x="16020" y="849"/>
                    <a:pt x="16380" y="2966"/>
                    <a:pt x="16650" y="5296"/>
                  </a:cubicBezTo>
                  <a:cubicBezTo>
                    <a:pt x="16920" y="7625"/>
                    <a:pt x="17100" y="10166"/>
                    <a:pt x="17460" y="12919"/>
                  </a:cubicBezTo>
                  <a:cubicBezTo>
                    <a:pt x="17820" y="15672"/>
                    <a:pt x="18360" y="18637"/>
                    <a:pt x="19080" y="19907"/>
                  </a:cubicBezTo>
                  <a:cubicBezTo>
                    <a:pt x="19800" y="21178"/>
                    <a:pt x="20700" y="20754"/>
                    <a:pt x="21600" y="203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>
              <a:off x="1118860" y="6361891"/>
              <a:ext cx="261453" cy="14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78" extrusionOk="0">
                  <a:moveTo>
                    <a:pt x="7838" y="3086"/>
                  </a:moveTo>
                  <a:cubicBezTo>
                    <a:pt x="6701" y="1543"/>
                    <a:pt x="5564" y="0"/>
                    <a:pt x="4427" y="0"/>
                  </a:cubicBezTo>
                  <a:cubicBezTo>
                    <a:pt x="3291" y="0"/>
                    <a:pt x="2154" y="1543"/>
                    <a:pt x="1301" y="3600"/>
                  </a:cubicBezTo>
                  <a:cubicBezTo>
                    <a:pt x="448" y="5657"/>
                    <a:pt x="-120" y="8229"/>
                    <a:pt x="22" y="10543"/>
                  </a:cubicBezTo>
                  <a:cubicBezTo>
                    <a:pt x="164" y="12857"/>
                    <a:pt x="1017" y="14914"/>
                    <a:pt x="2154" y="16200"/>
                  </a:cubicBezTo>
                  <a:cubicBezTo>
                    <a:pt x="3291" y="17486"/>
                    <a:pt x="4712" y="18000"/>
                    <a:pt x="6133" y="18000"/>
                  </a:cubicBezTo>
                  <a:cubicBezTo>
                    <a:pt x="7554" y="18000"/>
                    <a:pt x="8975" y="17486"/>
                    <a:pt x="9827" y="15943"/>
                  </a:cubicBezTo>
                  <a:cubicBezTo>
                    <a:pt x="10680" y="14400"/>
                    <a:pt x="10964" y="11829"/>
                    <a:pt x="11106" y="11829"/>
                  </a:cubicBezTo>
                  <a:cubicBezTo>
                    <a:pt x="11248" y="11829"/>
                    <a:pt x="11248" y="14400"/>
                    <a:pt x="11817" y="16457"/>
                  </a:cubicBezTo>
                  <a:cubicBezTo>
                    <a:pt x="12385" y="18514"/>
                    <a:pt x="13522" y="20057"/>
                    <a:pt x="14801" y="20829"/>
                  </a:cubicBezTo>
                  <a:cubicBezTo>
                    <a:pt x="16080" y="21600"/>
                    <a:pt x="17501" y="21600"/>
                    <a:pt x="18638" y="20571"/>
                  </a:cubicBezTo>
                  <a:cubicBezTo>
                    <a:pt x="19775" y="19543"/>
                    <a:pt x="20627" y="17486"/>
                    <a:pt x="21480" y="1542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>
              <a:off x="1392181" y="6195393"/>
              <a:ext cx="434399" cy="33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097" extrusionOk="0">
                  <a:moveTo>
                    <a:pt x="2497" y="5265"/>
                  </a:moveTo>
                  <a:cubicBezTo>
                    <a:pt x="2326" y="4174"/>
                    <a:pt x="2155" y="3083"/>
                    <a:pt x="1726" y="1992"/>
                  </a:cubicBezTo>
                  <a:cubicBezTo>
                    <a:pt x="1297" y="901"/>
                    <a:pt x="612" y="-190"/>
                    <a:pt x="269" y="28"/>
                  </a:cubicBezTo>
                  <a:cubicBezTo>
                    <a:pt x="-74" y="246"/>
                    <a:pt x="-74" y="1774"/>
                    <a:pt x="183" y="4937"/>
                  </a:cubicBezTo>
                  <a:cubicBezTo>
                    <a:pt x="440" y="8101"/>
                    <a:pt x="955" y="12901"/>
                    <a:pt x="1469" y="15846"/>
                  </a:cubicBezTo>
                  <a:cubicBezTo>
                    <a:pt x="1983" y="18792"/>
                    <a:pt x="2497" y="19883"/>
                    <a:pt x="3183" y="20537"/>
                  </a:cubicBezTo>
                  <a:cubicBezTo>
                    <a:pt x="3869" y="21192"/>
                    <a:pt x="4726" y="21410"/>
                    <a:pt x="5669" y="20428"/>
                  </a:cubicBezTo>
                  <a:cubicBezTo>
                    <a:pt x="6612" y="19446"/>
                    <a:pt x="7640" y="17265"/>
                    <a:pt x="8326" y="15628"/>
                  </a:cubicBezTo>
                  <a:cubicBezTo>
                    <a:pt x="9012" y="13992"/>
                    <a:pt x="9355" y="12901"/>
                    <a:pt x="9612" y="11810"/>
                  </a:cubicBezTo>
                  <a:cubicBezTo>
                    <a:pt x="9869" y="10719"/>
                    <a:pt x="10040" y="9628"/>
                    <a:pt x="10212" y="9628"/>
                  </a:cubicBezTo>
                  <a:cubicBezTo>
                    <a:pt x="10383" y="9628"/>
                    <a:pt x="10555" y="10719"/>
                    <a:pt x="10897" y="12355"/>
                  </a:cubicBezTo>
                  <a:cubicBezTo>
                    <a:pt x="11240" y="13992"/>
                    <a:pt x="11755" y="16174"/>
                    <a:pt x="12269" y="17701"/>
                  </a:cubicBezTo>
                  <a:cubicBezTo>
                    <a:pt x="12783" y="19228"/>
                    <a:pt x="13297" y="20101"/>
                    <a:pt x="13812" y="20101"/>
                  </a:cubicBezTo>
                  <a:cubicBezTo>
                    <a:pt x="14326" y="20101"/>
                    <a:pt x="14840" y="19228"/>
                    <a:pt x="15526" y="18137"/>
                  </a:cubicBezTo>
                  <a:cubicBezTo>
                    <a:pt x="16212" y="17046"/>
                    <a:pt x="17069" y="15737"/>
                    <a:pt x="18097" y="15519"/>
                  </a:cubicBezTo>
                  <a:cubicBezTo>
                    <a:pt x="19126" y="15301"/>
                    <a:pt x="20326" y="16174"/>
                    <a:pt x="21526" y="1704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2" name="Line"/>
            <p:cNvSpPr/>
            <p:nvPr/>
          </p:nvSpPr>
          <p:spPr>
            <a:xfrm>
              <a:off x="1712417" y="6268486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3" name="Line"/>
            <p:cNvSpPr/>
            <p:nvPr/>
          </p:nvSpPr>
          <p:spPr>
            <a:xfrm>
              <a:off x="1359556" y="6310000"/>
              <a:ext cx="21794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4" name="Line"/>
            <p:cNvSpPr/>
            <p:nvPr/>
          </p:nvSpPr>
          <p:spPr>
            <a:xfrm>
              <a:off x="1909605" y="6330756"/>
              <a:ext cx="231783" cy="1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extrusionOk="0">
                  <a:moveTo>
                    <a:pt x="0" y="0"/>
                  </a:moveTo>
                  <a:cubicBezTo>
                    <a:pt x="2901" y="1800"/>
                    <a:pt x="5803" y="3600"/>
                    <a:pt x="8866" y="6300"/>
                  </a:cubicBezTo>
                  <a:cubicBezTo>
                    <a:pt x="11928" y="9000"/>
                    <a:pt x="15152" y="12600"/>
                    <a:pt x="17570" y="15600"/>
                  </a:cubicBezTo>
                  <a:cubicBezTo>
                    <a:pt x="19988" y="18600"/>
                    <a:pt x="21600" y="21000"/>
                    <a:pt x="21600" y="21300"/>
                  </a:cubicBezTo>
                  <a:cubicBezTo>
                    <a:pt x="21600" y="21600"/>
                    <a:pt x="19988" y="19800"/>
                    <a:pt x="18376" y="180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1930361" y="6289243"/>
              <a:ext cx="145298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Matrix operation for interchange"/>
          <p:cNvSpPr txBox="1">
            <a:spLocks noGrp="1"/>
          </p:cNvSpPr>
          <p:nvPr>
            <p:ph type="body" idx="1"/>
          </p:nvPr>
        </p:nvSpPr>
        <p:spPr>
          <a:xfrm>
            <a:off x="1270000" y="898125"/>
            <a:ext cx="21844001" cy="11919750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Matrix operation for interchange</a:t>
            </a:r>
          </a:p>
        </p:txBody>
      </p:sp>
      <p:grpSp>
        <p:nvGrpSpPr>
          <p:cNvPr id="1386" name="Drawing"/>
          <p:cNvGrpSpPr/>
          <p:nvPr/>
        </p:nvGrpSpPr>
        <p:grpSpPr>
          <a:xfrm>
            <a:off x="1435592" y="1702039"/>
            <a:ext cx="22756203" cy="9371597"/>
            <a:chOff x="0" y="0"/>
            <a:chExt cx="22756202" cy="9371596"/>
          </a:xfrm>
        </p:grpSpPr>
        <p:sp>
          <p:nvSpPr>
            <p:cNvPr id="1189" name="Line"/>
            <p:cNvSpPr/>
            <p:nvPr/>
          </p:nvSpPr>
          <p:spPr>
            <a:xfrm>
              <a:off x="1480707" y="990979"/>
              <a:ext cx="176431" cy="32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extrusionOk="0">
                  <a:moveTo>
                    <a:pt x="0" y="3047"/>
                  </a:moveTo>
                  <a:cubicBezTo>
                    <a:pt x="2118" y="2597"/>
                    <a:pt x="4235" y="2147"/>
                    <a:pt x="6353" y="1472"/>
                  </a:cubicBezTo>
                  <a:cubicBezTo>
                    <a:pt x="8471" y="797"/>
                    <a:pt x="10588" y="-103"/>
                    <a:pt x="11647" y="10"/>
                  </a:cubicBezTo>
                  <a:cubicBezTo>
                    <a:pt x="12706" y="122"/>
                    <a:pt x="12706" y="1247"/>
                    <a:pt x="12706" y="4060"/>
                  </a:cubicBezTo>
                  <a:cubicBezTo>
                    <a:pt x="12706" y="6872"/>
                    <a:pt x="12706" y="11372"/>
                    <a:pt x="12494" y="14184"/>
                  </a:cubicBezTo>
                  <a:cubicBezTo>
                    <a:pt x="12282" y="16997"/>
                    <a:pt x="11859" y="18122"/>
                    <a:pt x="11012" y="19135"/>
                  </a:cubicBezTo>
                  <a:cubicBezTo>
                    <a:pt x="10165" y="20147"/>
                    <a:pt x="8894" y="21047"/>
                    <a:pt x="9318" y="21272"/>
                  </a:cubicBezTo>
                  <a:cubicBezTo>
                    <a:pt x="9741" y="21497"/>
                    <a:pt x="11859" y="21047"/>
                    <a:pt x="14188" y="20822"/>
                  </a:cubicBezTo>
                  <a:cubicBezTo>
                    <a:pt x="16518" y="20597"/>
                    <a:pt x="19059" y="20597"/>
                    <a:pt x="21600" y="205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0" name="Line"/>
            <p:cNvSpPr/>
            <p:nvPr/>
          </p:nvSpPr>
          <p:spPr>
            <a:xfrm>
              <a:off x="1968486" y="1504852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1" name="Line"/>
            <p:cNvSpPr/>
            <p:nvPr/>
          </p:nvSpPr>
          <p:spPr>
            <a:xfrm>
              <a:off x="2103404" y="1639769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2" name="Line"/>
            <p:cNvSpPr/>
            <p:nvPr/>
          </p:nvSpPr>
          <p:spPr>
            <a:xfrm>
              <a:off x="2259078" y="1764309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3" name="Line"/>
            <p:cNvSpPr/>
            <p:nvPr/>
          </p:nvSpPr>
          <p:spPr>
            <a:xfrm>
              <a:off x="2549670" y="1805822"/>
              <a:ext cx="1038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4" name="Line"/>
            <p:cNvSpPr/>
            <p:nvPr/>
          </p:nvSpPr>
          <p:spPr>
            <a:xfrm>
              <a:off x="3002210" y="2356465"/>
              <a:ext cx="288302" cy="27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0951" extrusionOk="0">
                  <a:moveTo>
                    <a:pt x="10847" y="745"/>
                  </a:moveTo>
                  <a:cubicBezTo>
                    <a:pt x="9592" y="218"/>
                    <a:pt x="8336" y="-309"/>
                    <a:pt x="6703" y="218"/>
                  </a:cubicBezTo>
                  <a:cubicBezTo>
                    <a:pt x="5071" y="745"/>
                    <a:pt x="3061" y="2325"/>
                    <a:pt x="1680" y="4432"/>
                  </a:cubicBezTo>
                  <a:cubicBezTo>
                    <a:pt x="298" y="6540"/>
                    <a:pt x="-455" y="9174"/>
                    <a:pt x="298" y="12071"/>
                  </a:cubicBezTo>
                  <a:cubicBezTo>
                    <a:pt x="1052" y="14969"/>
                    <a:pt x="3312" y="18130"/>
                    <a:pt x="6452" y="19711"/>
                  </a:cubicBezTo>
                  <a:cubicBezTo>
                    <a:pt x="9592" y="21291"/>
                    <a:pt x="13610" y="21291"/>
                    <a:pt x="16373" y="20106"/>
                  </a:cubicBezTo>
                  <a:cubicBezTo>
                    <a:pt x="19136" y="18920"/>
                    <a:pt x="20643" y="16550"/>
                    <a:pt x="20894" y="14179"/>
                  </a:cubicBezTo>
                  <a:cubicBezTo>
                    <a:pt x="21145" y="11808"/>
                    <a:pt x="20140" y="9437"/>
                    <a:pt x="18131" y="7593"/>
                  </a:cubicBezTo>
                  <a:cubicBezTo>
                    <a:pt x="16122" y="5750"/>
                    <a:pt x="13108" y="4432"/>
                    <a:pt x="10094" y="31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5" name="Line"/>
            <p:cNvSpPr/>
            <p:nvPr/>
          </p:nvSpPr>
          <p:spPr>
            <a:xfrm>
              <a:off x="3629013" y="2750246"/>
              <a:ext cx="10379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6" name="Line"/>
            <p:cNvSpPr/>
            <p:nvPr/>
          </p:nvSpPr>
          <p:spPr>
            <a:xfrm>
              <a:off x="4085657" y="3165378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7" name="Line"/>
            <p:cNvSpPr/>
            <p:nvPr/>
          </p:nvSpPr>
          <p:spPr>
            <a:xfrm>
              <a:off x="4272466" y="3310674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8" name="Line"/>
            <p:cNvSpPr/>
            <p:nvPr/>
          </p:nvSpPr>
          <p:spPr>
            <a:xfrm>
              <a:off x="4458641" y="3445592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9" name="Line"/>
            <p:cNvSpPr/>
            <p:nvPr/>
          </p:nvSpPr>
          <p:spPr>
            <a:xfrm>
              <a:off x="4770624" y="3497483"/>
              <a:ext cx="10380" cy="32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8" extrusionOk="0">
                  <a:moveTo>
                    <a:pt x="21600" y="0"/>
                  </a:moveTo>
                  <a:cubicBezTo>
                    <a:pt x="14400" y="7636"/>
                    <a:pt x="7200" y="15273"/>
                    <a:pt x="3600" y="18436"/>
                  </a:cubicBezTo>
                  <a:cubicBezTo>
                    <a:pt x="0" y="21600"/>
                    <a:pt x="0" y="20291"/>
                    <a:pt x="0" y="18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0" name="Line"/>
            <p:cNvSpPr/>
            <p:nvPr/>
          </p:nvSpPr>
          <p:spPr>
            <a:xfrm>
              <a:off x="5221761" y="3961682"/>
              <a:ext cx="250732" cy="21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0746" extrusionOk="0">
                  <a:moveTo>
                    <a:pt x="9099" y="2265"/>
                  </a:moveTo>
                  <a:cubicBezTo>
                    <a:pt x="7659" y="2265"/>
                    <a:pt x="6219" y="2265"/>
                    <a:pt x="4491" y="3429"/>
                  </a:cubicBezTo>
                  <a:cubicBezTo>
                    <a:pt x="2763" y="4592"/>
                    <a:pt x="747" y="6918"/>
                    <a:pt x="171" y="9742"/>
                  </a:cubicBezTo>
                  <a:cubicBezTo>
                    <a:pt x="-405" y="12567"/>
                    <a:pt x="459" y="15890"/>
                    <a:pt x="3051" y="18050"/>
                  </a:cubicBezTo>
                  <a:cubicBezTo>
                    <a:pt x="5643" y="20210"/>
                    <a:pt x="9963" y="21207"/>
                    <a:pt x="13275" y="20542"/>
                  </a:cubicBezTo>
                  <a:cubicBezTo>
                    <a:pt x="16587" y="19878"/>
                    <a:pt x="18891" y="17552"/>
                    <a:pt x="20043" y="15558"/>
                  </a:cubicBezTo>
                  <a:cubicBezTo>
                    <a:pt x="21195" y="13564"/>
                    <a:pt x="21195" y="11902"/>
                    <a:pt x="19755" y="9244"/>
                  </a:cubicBezTo>
                  <a:cubicBezTo>
                    <a:pt x="18315" y="6585"/>
                    <a:pt x="15435" y="2930"/>
                    <a:pt x="12555" y="1269"/>
                  </a:cubicBezTo>
                  <a:cubicBezTo>
                    <a:pt x="9675" y="-393"/>
                    <a:pt x="6795" y="-61"/>
                    <a:pt x="3915" y="2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1" name="Line"/>
            <p:cNvSpPr/>
            <p:nvPr/>
          </p:nvSpPr>
          <p:spPr>
            <a:xfrm>
              <a:off x="5289539" y="2220940"/>
              <a:ext cx="186810" cy="30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extrusionOk="0">
                  <a:moveTo>
                    <a:pt x="0" y="4419"/>
                  </a:moveTo>
                  <a:cubicBezTo>
                    <a:pt x="1200" y="3191"/>
                    <a:pt x="2400" y="1964"/>
                    <a:pt x="4000" y="1105"/>
                  </a:cubicBezTo>
                  <a:cubicBezTo>
                    <a:pt x="5600" y="246"/>
                    <a:pt x="7600" y="-245"/>
                    <a:pt x="8400" y="123"/>
                  </a:cubicBezTo>
                  <a:cubicBezTo>
                    <a:pt x="9200" y="491"/>
                    <a:pt x="8800" y="1719"/>
                    <a:pt x="8800" y="4787"/>
                  </a:cubicBezTo>
                  <a:cubicBezTo>
                    <a:pt x="8800" y="7855"/>
                    <a:pt x="9200" y="12764"/>
                    <a:pt x="9400" y="15832"/>
                  </a:cubicBezTo>
                  <a:cubicBezTo>
                    <a:pt x="9600" y="18900"/>
                    <a:pt x="9600" y="20128"/>
                    <a:pt x="8600" y="20741"/>
                  </a:cubicBezTo>
                  <a:cubicBezTo>
                    <a:pt x="7600" y="21355"/>
                    <a:pt x="5600" y="21355"/>
                    <a:pt x="5600" y="21355"/>
                  </a:cubicBezTo>
                  <a:cubicBezTo>
                    <a:pt x="5600" y="21355"/>
                    <a:pt x="7600" y="21355"/>
                    <a:pt x="10600" y="21110"/>
                  </a:cubicBezTo>
                  <a:cubicBezTo>
                    <a:pt x="13600" y="20864"/>
                    <a:pt x="17600" y="20373"/>
                    <a:pt x="21600" y="198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2" name="Line"/>
            <p:cNvSpPr/>
            <p:nvPr/>
          </p:nvSpPr>
          <p:spPr>
            <a:xfrm>
              <a:off x="2995937" y="4031818"/>
              <a:ext cx="186810" cy="26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extrusionOk="0">
                  <a:moveTo>
                    <a:pt x="0" y="2116"/>
                  </a:moveTo>
                  <a:cubicBezTo>
                    <a:pt x="1600" y="994"/>
                    <a:pt x="3200" y="-128"/>
                    <a:pt x="4200" y="12"/>
                  </a:cubicBezTo>
                  <a:cubicBezTo>
                    <a:pt x="5200" y="153"/>
                    <a:pt x="5600" y="1555"/>
                    <a:pt x="5600" y="4501"/>
                  </a:cubicBezTo>
                  <a:cubicBezTo>
                    <a:pt x="5600" y="7446"/>
                    <a:pt x="5200" y="11934"/>
                    <a:pt x="5000" y="15020"/>
                  </a:cubicBezTo>
                  <a:cubicBezTo>
                    <a:pt x="4800" y="18106"/>
                    <a:pt x="4800" y="19789"/>
                    <a:pt x="5800" y="20490"/>
                  </a:cubicBezTo>
                  <a:cubicBezTo>
                    <a:pt x="6800" y="21191"/>
                    <a:pt x="8800" y="20911"/>
                    <a:pt x="11600" y="20911"/>
                  </a:cubicBezTo>
                  <a:cubicBezTo>
                    <a:pt x="14400" y="20911"/>
                    <a:pt x="18000" y="21191"/>
                    <a:pt x="21600" y="21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3" name="Line"/>
            <p:cNvSpPr/>
            <p:nvPr/>
          </p:nvSpPr>
          <p:spPr>
            <a:xfrm>
              <a:off x="5773859" y="4151302"/>
              <a:ext cx="138378" cy="321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extrusionOk="0">
                  <a:moveTo>
                    <a:pt x="2160" y="4137"/>
                  </a:moveTo>
                  <a:cubicBezTo>
                    <a:pt x="2700" y="2988"/>
                    <a:pt x="3240" y="1839"/>
                    <a:pt x="5130" y="1035"/>
                  </a:cubicBezTo>
                  <a:cubicBezTo>
                    <a:pt x="7020" y="231"/>
                    <a:pt x="10260" y="-229"/>
                    <a:pt x="11880" y="116"/>
                  </a:cubicBezTo>
                  <a:cubicBezTo>
                    <a:pt x="13500" y="460"/>
                    <a:pt x="13500" y="1609"/>
                    <a:pt x="12960" y="4137"/>
                  </a:cubicBezTo>
                  <a:cubicBezTo>
                    <a:pt x="12420" y="6665"/>
                    <a:pt x="11340" y="10571"/>
                    <a:pt x="10800" y="13099"/>
                  </a:cubicBezTo>
                  <a:cubicBezTo>
                    <a:pt x="10260" y="15626"/>
                    <a:pt x="10260" y="16775"/>
                    <a:pt x="9450" y="17809"/>
                  </a:cubicBezTo>
                  <a:cubicBezTo>
                    <a:pt x="8640" y="18843"/>
                    <a:pt x="7020" y="19762"/>
                    <a:pt x="4860" y="20222"/>
                  </a:cubicBezTo>
                  <a:cubicBezTo>
                    <a:pt x="2700" y="20682"/>
                    <a:pt x="0" y="20682"/>
                    <a:pt x="0" y="20567"/>
                  </a:cubicBezTo>
                  <a:cubicBezTo>
                    <a:pt x="0" y="20452"/>
                    <a:pt x="2700" y="20222"/>
                    <a:pt x="6750" y="20337"/>
                  </a:cubicBezTo>
                  <a:cubicBezTo>
                    <a:pt x="10800" y="20452"/>
                    <a:pt x="16200" y="20911"/>
                    <a:pt x="21600" y="213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4" name="Line"/>
            <p:cNvSpPr/>
            <p:nvPr/>
          </p:nvSpPr>
          <p:spPr>
            <a:xfrm>
              <a:off x="6212572" y="4659852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5" name="Line"/>
            <p:cNvSpPr/>
            <p:nvPr/>
          </p:nvSpPr>
          <p:spPr>
            <a:xfrm>
              <a:off x="6316990" y="4774013"/>
              <a:ext cx="3113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6" name="Line"/>
            <p:cNvSpPr/>
            <p:nvPr/>
          </p:nvSpPr>
          <p:spPr>
            <a:xfrm>
              <a:off x="6503799" y="4940065"/>
              <a:ext cx="41514" cy="7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7" name="Line"/>
            <p:cNvSpPr/>
            <p:nvPr/>
          </p:nvSpPr>
          <p:spPr>
            <a:xfrm>
              <a:off x="6856661" y="5031620"/>
              <a:ext cx="259458" cy="36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0" y="6222"/>
                  </a:moveTo>
                  <a:cubicBezTo>
                    <a:pt x="576" y="5203"/>
                    <a:pt x="1152" y="4184"/>
                    <a:pt x="2160" y="3471"/>
                  </a:cubicBezTo>
                  <a:cubicBezTo>
                    <a:pt x="3168" y="2758"/>
                    <a:pt x="4608" y="2350"/>
                    <a:pt x="6048" y="1637"/>
                  </a:cubicBezTo>
                  <a:cubicBezTo>
                    <a:pt x="7488" y="924"/>
                    <a:pt x="8928" y="-95"/>
                    <a:pt x="9648" y="7"/>
                  </a:cubicBezTo>
                  <a:cubicBezTo>
                    <a:pt x="10368" y="109"/>
                    <a:pt x="10368" y="1331"/>
                    <a:pt x="10368" y="4592"/>
                  </a:cubicBezTo>
                  <a:cubicBezTo>
                    <a:pt x="10368" y="7852"/>
                    <a:pt x="10368" y="13150"/>
                    <a:pt x="10368" y="16309"/>
                  </a:cubicBezTo>
                  <a:cubicBezTo>
                    <a:pt x="10368" y="19467"/>
                    <a:pt x="10368" y="20486"/>
                    <a:pt x="9648" y="20996"/>
                  </a:cubicBezTo>
                  <a:cubicBezTo>
                    <a:pt x="8928" y="21505"/>
                    <a:pt x="7488" y="21505"/>
                    <a:pt x="6048" y="21505"/>
                  </a:cubicBezTo>
                  <a:cubicBezTo>
                    <a:pt x="4608" y="21505"/>
                    <a:pt x="3168" y="21505"/>
                    <a:pt x="3744" y="21403"/>
                  </a:cubicBezTo>
                  <a:cubicBezTo>
                    <a:pt x="4320" y="21301"/>
                    <a:pt x="6912" y="21097"/>
                    <a:pt x="10224" y="20894"/>
                  </a:cubicBezTo>
                  <a:cubicBezTo>
                    <a:pt x="13536" y="20690"/>
                    <a:pt x="17568" y="20486"/>
                    <a:pt x="21600" y="202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8" name="Line"/>
            <p:cNvSpPr/>
            <p:nvPr/>
          </p:nvSpPr>
          <p:spPr>
            <a:xfrm>
              <a:off x="1170545" y="721884"/>
              <a:ext cx="310163" cy="5256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90" extrusionOk="0">
                  <a:moveTo>
                    <a:pt x="9278" y="104"/>
                  </a:moveTo>
                  <a:cubicBezTo>
                    <a:pt x="8318" y="61"/>
                    <a:pt x="7358" y="18"/>
                    <a:pt x="6278" y="4"/>
                  </a:cubicBezTo>
                  <a:cubicBezTo>
                    <a:pt x="5198" y="-10"/>
                    <a:pt x="3998" y="4"/>
                    <a:pt x="2918" y="104"/>
                  </a:cubicBezTo>
                  <a:cubicBezTo>
                    <a:pt x="1838" y="203"/>
                    <a:pt x="878" y="388"/>
                    <a:pt x="398" y="729"/>
                  </a:cubicBezTo>
                  <a:cubicBezTo>
                    <a:pt x="-82" y="1070"/>
                    <a:pt x="-82" y="1567"/>
                    <a:pt x="158" y="1965"/>
                  </a:cubicBezTo>
                  <a:cubicBezTo>
                    <a:pt x="398" y="2363"/>
                    <a:pt x="878" y="2662"/>
                    <a:pt x="1358" y="2974"/>
                  </a:cubicBezTo>
                  <a:cubicBezTo>
                    <a:pt x="1838" y="3287"/>
                    <a:pt x="2318" y="3614"/>
                    <a:pt x="2798" y="3941"/>
                  </a:cubicBezTo>
                  <a:cubicBezTo>
                    <a:pt x="3278" y="4267"/>
                    <a:pt x="3758" y="4594"/>
                    <a:pt x="4118" y="4978"/>
                  </a:cubicBezTo>
                  <a:cubicBezTo>
                    <a:pt x="4478" y="5362"/>
                    <a:pt x="4718" y="5802"/>
                    <a:pt x="4958" y="6236"/>
                  </a:cubicBezTo>
                  <a:cubicBezTo>
                    <a:pt x="5198" y="6669"/>
                    <a:pt x="5438" y="7095"/>
                    <a:pt x="5558" y="7550"/>
                  </a:cubicBezTo>
                  <a:cubicBezTo>
                    <a:pt x="5678" y="8005"/>
                    <a:pt x="5678" y="8488"/>
                    <a:pt x="5678" y="9028"/>
                  </a:cubicBezTo>
                  <a:cubicBezTo>
                    <a:pt x="5678" y="9568"/>
                    <a:pt x="5678" y="10165"/>
                    <a:pt x="5678" y="10754"/>
                  </a:cubicBezTo>
                  <a:cubicBezTo>
                    <a:pt x="5678" y="11344"/>
                    <a:pt x="5678" y="11927"/>
                    <a:pt x="5798" y="12403"/>
                  </a:cubicBezTo>
                  <a:cubicBezTo>
                    <a:pt x="5918" y="12879"/>
                    <a:pt x="6158" y="13248"/>
                    <a:pt x="6398" y="13646"/>
                  </a:cubicBezTo>
                  <a:cubicBezTo>
                    <a:pt x="6638" y="14044"/>
                    <a:pt x="6878" y="14471"/>
                    <a:pt x="7238" y="14833"/>
                  </a:cubicBezTo>
                  <a:cubicBezTo>
                    <a:pt x="7598" y="15195"/>
                    <a:pt x="8078" y="15494"/>
                    <a:pt x="8558" y="15799"/>
                  </a:cubicBezTo>
                  <a:cubicBezTo>
                    <a:pt x="9038" y="16105"/>
                    <a:pt x="9518" y="16417"/>
                    <a:pt x="9998" y="16723"/>
                  </a:cubicBezTo>
                  <a:cubicBezTo>
                    <a:pt x="10478" y="17028"/>
                    <a:pt x="10958" y="17327"/>
                    <a:pt x="11318" y="17639"/>
                  </a:cubicBezTo>
                  <a:cubicBezTo>
                    <a:pt x="11678" y="17952"/>
                    <a:pt x="11918" y="18279"/>
                    <a:pt x="12278" y="18599"/>
                  </a:cubicBezTo>
                  <a:cubicBezTo>
                    <a:pt x="12638" y="18918"/>
                    <a:pt x="13118" y="19231"/>
                    <a:pt x="13478" y="19544"/>
                  </a:cubicBezTo>
                  <a:cubicBezTo>
                    <a:pt x="13838" y="19856"/>
                    <a:pt x="14078" y="20169"/>
                    <a:pt x="14198" y="20411"/>
                  </a:cubicBezTo>
                  <a:cubicBezTo>
                    <a:pt x="14318" y="20652"/>
                    <a:pt x="14318" y="20823"/>
                    <a:pt x="15518" y="21007"/>
                  </a:cubicBezTo>
                  <a:cubicBezTo>
                    <a:pt x="16718" y="21192"/>
                    <a:pt x="19118" y="21391"/>
                    <a:pt x="21518" y="215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9" name="Line"/>
            <p:cNvSpPr/>
            <p:nvPr/>
          </p:nvSpPr>
          <p:spPr>
            <a:xfrm>
              <a:off x="7334062" y="456644"/>
              <a:ext cx="269837" cy="535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69" y="42"/>
                    <a:pt x="5538" y="84"/>
                    <a:pt x="7892" y="160"/>
                  </a:cubicBezTo>
                  <a:cubicBezTo>
                    <a:pt x="10246" y="237"/>
                    <a:pt x="12185" y="349"/>
                    <a:pt x="13431" y="509"/>
                  </a:cubicBezTo>
                  <a:cubicBezTo>
                    <a:pt x="14677" y="670"/>
                    <a:pt x="15231" y="879"/>
                    <a:pt x="15646" y="1172"/>
                  </a:cubicBezTo>
                  <a:cubicBezTo>
                    <a:pt x="16062" y="1465"/>
                    <a:pt x="16338" y="1842"/>
                    <a:pt x="16338" y="2219"/>
                  </a:cubicBezTo>
                  <a:cubicBezTo>
                    <a:pt x="16338" y="2595"/>
                    <a:pt x="16062" y="2972"/>
                    <a:pt x="15923" y="3412"/>
                  </a:cubicBezTo>
                  <a:cubicBezTo>
                    <a:pt x="15785" y="3851"/>
                    <a:pt x="15785" y="4353"/>
                    <a:pt x="15923" y="4835"/>
                  </a:cubicBezTo>
                  <a:cubicBezTo>
                    <a:pt x="16062" y="5316"/>
                    <a:pt x="16338" y="5777"/>
                    <a:pt x="16754" y="6147"/>
                  </a:cubicBezTo>
                  <a:cubicBezTo>
                    <a:pt x="17169" y="6516"/>
                    <a:pt x="17723" y="6795"/>
                    <a:pt x="18000" y="7214"/>
                  </a:cubicBezTo>
                  <a:cubicBezTo>
                    <a:pt x="18277" y="7633"/>
                    <a:pt x="18277" y="8191"/>
                    <a:pt x="18277" y="8777"/>
                  </a:cubicBezTo>
                  <a:cubicBezTo>
                    <a:pt x="18277" y="9363"/>
                    <a:pt x="18277" y="9977"/>
                    <a:pt x="18415" y="10479"/>
                  </a:cubicBezTo>
                  <a:cubicBezTo>
                    <a:pt x="18554" y="10981"/>
                    <a:pt x="18831" y="11372"/>
                    <a:pt x="19108" y="11791"/>
                  </a:cubicBezTo>
                  <a:cubicBezTo>
                    <a:pt x="19385" y="12209"/>
                    <a:pt x="19662" y="12656"/>
                    <a:pt x="19938" y="13047"/>
                  </a:cubicBezTo>
                  <a:cubicBezTo>
                    <a:pt x="20215" y="13437"/>
                    <a:pt x="20492" y="13772"/>
                    <a:pt x="20769" y="14135"/>
                  </a:cubicBezTo>
                  <a:cubicBezTo>
                    <a:pt x="21046" y="14498"/>
                    <a:pt x="21323" y="14888"/>
                    <a:pt x="21462" y="15321"/>
                  </a:cubicBezTo>
                  <a:cubicBezTo>
                    <a:pt x="21600" y="15753"/>
                    <a:pt x="21600" y="16228"/>
                    <a:pt x="21600" y="16751"/>
                  </a:cubicBezTo>
                  <a:cubicBezTo>
                    <a:pt x="21600" y="17274"/>
                    <a:pt x="21600" y="17847"/>
                    <a:pt x="21462" y="18335"/>
                  </a:cubicBezTo>
                  <a:cubicBezTo>
                    <a:pt x="21323" y="18823"/>
                    <a:pt x="21046" y="19228"/>
                    <a:pt x="20908" y="19570"/>
                  </a:cubicBezTo>
                  <a:cubicBezTo>
                    <a:pt x="20769" y="19912"/>
                    <a:pt x="20769" y="20191"/>
                    <a:pt x="18277" y="20519"/>
                  </a:cubicBezTo>
                  <a:cubicBezTo>
                    <a:pt x="15785" y="20847"/>
                    <a:pt x="10800" y="21223"/>
                    <a:pt x="58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0" name="Line"/>
            <p:cNvSpPr/>
            <p:nvPr/>
          </p:nvSpPr>
          <p:spPr>
            <a:xfrm>
              <a:off x="598552" y="2444519"/>
              <a:ext cx="397835" cy="12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extrusionOk="0">
                  <a:moveTo>
                    <a:pt x="0" y="9308"/>
                  </a:moveTo>
                  <a:cubicBezTo>
                    <a:pt x="4696" y="9877"/>
                    <a:pt x="9391" y="10445"/>
                    <a:pt x="12209" y="10445"/>
                  </a:cubicBezTo>
                  <a:cubicBezTo>
                    <a:pt x="15026" y="10445"/>
                    <a:pt x="15965" y="9877"/>
                    <a:pt x="16904" y="9592"/>
                  </a:cubicBezTo>
                  <a:cubicBezTo>
                    <a:pt x="17843" y="9308"/>
                    <a:pt x="18783" y="9308"/>
                    <a:pt x="19722" y="9024"/>
                  </a:cubicBezTo>
                  <a:cubicBezTo>
                    <a:pt x="20661" y="8740"/>
                    <a:pt x="21600" y="8171"/>
                    <a:pt x="21600" y="7319"/>
                  </a:cubicBezTo>
                  <a:cubicBezTo>
                    <a:pt x="21600" y="6466"/>
                    <a:pt x="20661" y="5329"/>
                    <a:pt x="19816" y="3908"/>
                  </a:cubicBezTo>
                  <a:cubicBezTo>
                    <a:pt x="18970" y="2487"/>
                    <a:pt x="18219" y="782"/>
                    <a:pt x="18407" y="213"/>
                  </a:cubicBezTo>
                  <a:cubicBezTo>
                    <a:pt x="18595" y="-355"/>
                    <a:pt x="19722" y="213"/>
                    <a:pt x="20473" y="1919"/>
                  </a:cubicBezTo>
                  <a:cubicBezTo>
                    <a:pt x="21224" y="3624"/>
                    <a:pt x="21600" y="6466"/>
                    <a:pt x="21037" y="9877"/>
                  </a:cubicBezTo>
                  <a:cubicBezTo>
                    <a:pt x="20473" y="13287"/>
                    <a:pt x="18970" y="17266"/>
                    <a:pt x="17468" y="212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1" name="Line"/>
            <p:cNvSpPr/>
            <p:nvPr/>
          </p:nvSpPr>
          <p:spPr>
            <a:xfrm>
              <a:off x="48502" y="2435438"/>
              <a:ext cx="124541" cy="21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6" extrusionOk="0">
                  <a:moveTo>
                    <a:pt x="0" y="3323"/>
                  </a:moveTo>
                  <a:cubicBezTo>
                    <a:pt x="0" y="1662"/>
                    <a:pt x="0" y="0"/>
                    <a:pt x="600" y="0"/>
                  </a:cubicBezTo>
                  <a:cubicBezTo>
                    <a:pt x="1200" y="0"/>
                    <a:pt x="2400" y="1662"/>
                    <a:pt x="3000" y="4320"/>
                  </a:cubicBezTo>
                  <a:cubicBezTo>
                    <a:pt x="3600" y="6978"/>
                    <a:pt x="3600" y="10634"/>
                    <a:pt x="3600" y="13791"/>
                  </a:cubicBezTo>
                  <a:cubicBezTo>
                    <a:pt x="3600" y="16948"/>
                    <a:pt x="3600" y="19606"/>
                    <a:pt x="5100" y="20603"/>
                  </a:cubicBezTo>
                  <a:cubicBezTo>
                    <a:pt x="6600" y="21600"/>
                    <a:pt x="9600" y="20935"/>
                    <a:pt x="12600" y="18775"/>
                  </a:cubicBezTo>
                  <a:cubicBezTo>
                    <a:pt x="15600" y="16615"/>
                    <a:pt x="18600" y="12960"/>
                    <a:pt x="21600" y="930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2" name="Line"/>
            <p:cNvSpPr/>
            <p:nvPr/>
          </p:nvSpPr>
          <p:spPr>
            <a:xfrm>
              <a:off x="69259" y="2220953"/>
              <a:ext cx="1" cy="10380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3" name="Line"/>
            <p:cNvSpPr/>
            <p:nvPr/>
          </p:nvSpPr>
          <p:spPr>
            <a:xfrm>
              <a:off x="5193295" y="165607"/>
              <a:ext cx="150785" cy="40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290" extrusionOk="0">
                  <a:moveTo>
                    <a:pt x="14472" y="1672"/>
                  </a:moveTo>
                  <a:cubicBezTo>
                    <a:pt x="13063" y="756"/>
                    <a:pt x="11655" y="-159"/>
                    <a:pt x="11655" y="24"/>
                  </a:cubicBezTo>
                  <a:cubicBezTo>
                    <a:pt x="11655" y="207"/>
                    <a:pt x="13063" y="1488"/>
                    <a:pt x="14707" y="4326"/>
                  </a:cubicBezTo>
                  <a:cubicBezTo>
                    <a:pt x="16350" y="7163"/>
                    <a:pt x="18229" y="11556"/>
                    <a:pt x="19403" y="14210"/>
                  </a:cubicBezTo>
                  <a:cubicBezTo>
                    <a:pt x="20576" y="16865"/>
                    <a:pt x="21046" y="17780"/>
                    <a:pt x="19403" y="18695"/>
                  </a:cubicBezTo>
                  <a:cubicBezTo>
                    <a:pt x="17759" y="19610"/>
                    <a:pt x="14003" y="20526"/>
                    <a:pt x="10950" y="20983"/>
                  </a:cubicBezTo>
                  <a:cubicBezTo>
                    <a:pt x="7898" y="21441"/>
                    <a:pt x="5550" y="21441"/>
                    <a:pt x="3437" y="20617"/>
                  </a:cubicBezTo>
                  <a:cubicBezTo>
                    <a:pt x="1324" y="19794"/>
                    <a:pt x="-554" y="18146"/>
                    <a:pt x="150" y="16316"/>
                  </a:cubicBezTo>
                  <a:cubicBezTo>
                    <a:pt x="855" y="14485"/>
                    <a:pt x="4142" y="12472"/>
                    <a:pt x="7194" y="11465"/>
                  </a:cubicBezTo>
                  <a:cubicBezTo>
                    <a:pt x="10246" y="10458"/>
                    <a:pt x="13063" y="10458"/>
                    <a:pt x="15881" y="1045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4" name="Line"/>
            <p:cNvSpPr/>
            <p:nvPr/>
          </p:nvSpPr>
          <p:spPr>
            <a:xfrm>
              <a:off x="5248025" y="0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5" name="Line"/>
            <p:cNvSpPr/>
            <p:nvPr/>
          </p:nvSpPr>
          <p:spPr>
            <a:xfrm>
              <a:off x="5235655" y="788750"/>
              <a:ext cx="168046" cy="261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68" extrusionOk="0">
                  <a:moveTo>
                    <a:pt x="1576" y="0"/>
                  </a:moveTo>
                  <a:cubicBezTo>
                    <a:pt x="2458" y="5968"/>
                    <a:pt x="3340" y="11937"/>
                    <a:pt x="3780" y="15774"/>
                  </a:cubicBezTo>
                  <a:cubicBezTo>
                    <a:pt x="4221" y="19611"/>
                    <a:pt x="4221" y="21316"/>
                    <a:pt x="4001" y="21458"/>
                  </a:cubicBezTo>
                  <a:cubicBezTo>
                    <a:pt x="3780" y="21600"/>
                    <a:pt x="3340" y="20179"/>
                    <a:pt x="2458" y="18900"/>
                  </a:cubicBezTo>
                  <a:cubicBezTo>
                    <a:pt x="1576" y="17621"/>
                    <a:pt x="254" y="16484"/>
                    <a:pt x="33" y="16768"/>
                  </a:cubicBezTo>
                  <a:cubicBezTo>
                    <a:pt x="-187" y="17053"/>
                    <a:pt x="695" y="18758"/>
                    <a:pt x="2237" y="19753"/>
                  </a:cubicBezTo>
                  <a:cubicBezTo>
                    <a:pt x="3780" y="20747"/>
                    <a:pt x="5984" y="21032"/>
                    <a:pt x="9291" y="19895"/>
                  </a:cubicBezTo>
                  <a:cubicBezTo>
                    <a:pt x="12597" y="18758"/>
                    <a:pt x="17005" y="16200"/>
                    <a:pt x="21413" y="1364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6" name="Line"/>
            <p:cNvSpPr/>
            <p:nvPr/>
          </p:nvSpPr>
          <p:spPr>
            <a:xfrm>
              <a:off x="660822" y="4158293"/>
              <a:ext cx="460105" cy="169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1" extrusionOk="0">
                  <a:moveTo>
                    <a:pt x="0" y="12089"/>
                  </a:moveTo>
                  <a:cubicBezTo>
                    <a:pt x="5035" y="11225"/>
                    <a:pt x="10069" y="10361"/>
                    <a:pt x="13398" y="9929"/>
                  </a:cubicBezTo>
                  <a:cubicBezTo>
                    <a:pt x="16728" y="9497"/>
                    <a:pt x="18352" y="9497"/>
                    <a:pt x="19570" y="9497"/>
                  </a:cubicBezTo>
                  <a:cubicBezTo>
                    <a:pt x="20788" y="9497"/>
                    <a:pt x="21600" y="9497"/>
                    <a:pt x="21600" y="9065"/>
                  </a:cubicBezTo>
                  <a:cubicBezTo>
                    <a:pt x="21600" y="8633"/>
                    <a:pt x="20788" y="7769"/>
                    <a:pt x="19814" y="6041"/>
                  </a:cubicBezTo>
                  <a:cubicBezTo>
                    <a:pt x="18839" y="4313"/>
                    <a:pt x="17702" y="1721"/>
                    <a:pt x="17540" y="641"/>
                  </a:cubicBezTo>
                  <a:cubicBezTo>
                    <a:pt x="17377" y="-439"/>
                    <a:pt x="18189" y="-7"/>
                    <a:pt x="18920" y="857"/>
                  </a:cubicBezTo>
                  <a:cubicBezTo>
                    <a:pt x="19651" y="1721"/>
                    <a:pt x="20301" y="3017"/>
                    <a:pt x="20788" y="4745"/>
                  </a:cubicBezTo>
                  <a:cubicBezTo>
                    <a:pt x="21275" y="6473"/>
                    <a:pt x="21600" y="8633"/>
                    <a:pt x="21032" y="11441"/>
                  </a:cubicBezTo>
                  <a:cubicBezTo>
                    <a:pt x="20463" y="14249"/>
                    <a:pt x="19002" y="17705"/>
                    <a:pt x="17540" y="2116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7" name="Line"/>
            <p:cNvSpPr/>
            <p:nvPr/>
          </p:nvSpPr>
          <p:spPr>
            <a:xfrm>
              <a:off x="0" y="4234342"/>
              <a:ext cx="182373" cy="42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534" extrusionOk="0">
                  <a:moveTo>
                    <a:pt x="18808" y="0"/>
                  </a:moveTo>
                  <a:cubicBezTo>
                    <a:pt x="19608" y="4566"/>
                    <a:pt x="20408" y="9132"/>
                    <a:pt x="20808" y="12293"/>
                  </a:cubicBezTo>
                  <a:cubicBezTo>
                    <a:pt x="21208" y="15454"/>
                    <a:pt x="21208" y="17210"/>
                    <a:pt x="20608" y="18527"/>
                  </a:cubicBezTo>
                  <a:cubicBezTo>
                    <a:pt x="20008" y="19844"/>
                    <a:pt x="18808" y="20722"/>
                    <a:pt x="17208" y="21161"/>
                  </a:cubicBezTo>
                  <a:cubicBezTo>
                    <a:pt x="15608" y="21600"/>
                    <a:pt x="13608" y="21600"/>
                    <a:pt x="11608" y="21424"/>
                  </a:cubicBezTo>
                  <a:cubicBezTo>
                    <a:pt x="9608" y="21249"/>
                    <a:pt x="7608" y="20898"/>
                    <a:pt x="5608" y="20371"/>
                  </a:cubicBezTo>
                  <a:cubicBezTo>
                    <a:pt x="3608" y="19844"/>
                    <a:pt x="1608" y="19141"/>
                    <a:pt x="608" y="18351"/>
                  </a:cubicBezTo>
                  <a:cubicBezTo>
                    <a:pt x="-392" y="17561"/>
                    <a:pt x="-392" y="16683"/>
                    <a:pt x="2408" y="15278"/>
                  </a:cubicBezTo>
                  <a:cubicBezTo>
                    <a:pt x="5208" y="13873"/>
                    <a:pt x="10808" y="11941"/>
                    <a:pt x="16408" y="1001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8" name="Line"/>
            <p:cNvSpPr/>
            <p:nvPr/>
          </p:nvSpPr>
          <p:spPr>
            <a:xfrm>
              <a:off x="131529" y="3985263"/>
              <a:ext cx="1037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9" name="Line"/>
            <p:cNvSpPr/>
            <p:nvPr/>
          </p:nvSpPr>
          <p:spPr>
            <a:xfrm>
              <a:off x="2995937" y="5926003"/>
              <a:ext cx="30542" cy="30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86" extrusionOk="0">
                  <a:moveTo>
                    <a:pt x="7200" y="0"/>
                  </a:moveTo>
                  <a:cubicBezTo>
                    <a:pt x="9600" y="3682"/>
                    <a:pt x="12000" y="7364"/>
                    <a:pt x="14400" y="10555"/>
                  </a:cubicBezTo>
                  <a:cubicBezTo>
                    <a:pt x="16800" y="13745"/>
                    <a:pt x="19200" y="16445"/>
                    <a:pt x="20400" y="18409"/>
                  </a:cubicBezTo>
                  <a:cubicBezTo>
                    <a:pt x="21600" y="20373"/>
                    <a:pt x="21600" y="21600"/>
                    <a:pt x="19200" y="21477"/>
                  </a:cubicBezTo>
                  <a:cubicBezTo>
                    <a:pt x="16800" y="21355"/>
                    <a:pt x="12000" y="19882"/>
                    <a:pt x="8400" y="18164"/>
                  </a:cubicBezTo>
                  <a:cubicBezTo>
                    <a:pt x="4800" y="16445"/>
                    <a:pt x="2400" y="14482"/>
                    <a:pt x="0" y="125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0" name="Line"/>
            <p:cNvSpPr/>
            <p:nvPr/>
          </p:nvSpPr>
          <p:spPr>
            <a:xfrm>
              <a:off x="2862648" y="5874111"/>
              <a:ext cx="330477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extrusionOk="0">
                  <a:moveTo>
                    <a:pt x="9344" y="0"/>
                  </a:moveTo>
                  <a:cubicBezTo>
                    <a:pt x="8219" y="0"/>
                    <a:pt x="7094" y="0"/>
                    <a:pt x="6081" y="1309"/>
                  </a:cubicBezTo>
                  <a:cubicBezTo>
                    <a:pt x="5069" y="2618"/>
                    <a:pt x="4169" y="5236"/>
                    <a:pt x="2931" y="8509"/>
                  </a:cubicBezTo>
                  <a:cubicBezTo>
                    <a:pt x="1694" y="11782"/>
                    <a:pt x="119" y="15709"/>
                    <a:pt x="7" y="16691"/>
                  </a:cubicBezTo>
                  <a:cubicBezTo>
                    <a:pt x="-106" y="17673"/>
                    <a:pt x="1244" y="15709"/>
                    <a:pt x="3044" y="14073"/>
                  </a:cubicBezTo>
                  <a:cubicBezTo>
                    <a:pt x="4844" y="12436"/>
                    <a:pt x="7094" y="11127"/>
                    <a:pt x="10244" y="12436"/>
                  </a:cubicBezTo>
                  <a:cubicBezTo>
                    <a:pt x="13394" y="13745"/>
                    <a:pt x="17444" y="17673"/>
                    <a:pt x="21494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1" name="Line"/>
            <p:cNvSpPr/>
            <p:nvPr/>
          </p:nvSpPr>
          <p:spPr>
            <a:xfrm>
              <a:off x="3031843" y="6610970"/>
              <a:ext cx="119769" cy="21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14" extrusionOk="0">
                  <a:moveTo>
                    <a:pt x="2852" y="0"/>
                  </a:moveTo>
                  <a:cubicBezTo>
                    <a:pt x="1617" y="4114"/>
                    <a:pt x="383" y="8229"/>
                    <a:pt x="75" y="11829"/>
                  </a:cubicBezTo>
                  <a:cubicBezTo>
                    <a:pt x="-234" y="15429"/>
                    <a:pt x="383" y="18514"/>
                    <a:pt x="2543" y="20057"/>
                  </a:cubicBezTo>
                  <a:cubicBezTo>
                    <a:pt x="4703" y="21600"/>
                    <a:pt x="8406" y="21600"/>
                    <a:pt x="11800" y="20057"/>
                  </a:cubicBezTo>
                  <a:cubicBezTo>
                    <a:pt x="15195" y="18514"/>
                    <a:pt x="18280" y="15429"/>
                    <a:pt x="21366" y="123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2" name="Line"/>
            <p:cNvSpPr/>
            <p:nvPr/>
          </p:nvSpPr>
          <p:spPr>
            <a:xfrm>
              <a:off x="3027072" y="6434539"/>
              <a:ext cx="20757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3" name="Line"/>
            <p:cNvSpPr/>
            <p:nvPr/>
          </p:nvSpPr>
          <p:spPr>
            <a:xfrm>
              <a:off x="8496863" y="550049"/>
              <a:ext cx="186378" cy="488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89" extrusionOk="0">
                  <a:moveTo>
                    <a:pt x="13150" y="0"/>
                  </a:moveTo>
                  <a:cubicBezTo>
                    <a:pt x="9950" y="92"/>
                    <a:pt x="6750" y="183"/>
                    <a:pt x="4750" y="359"/>
                  </a:cubicBezTo>
                  <a:cubicBezTo>
                    <a:pt x="2750" y="535"/>
                    <a:pt x="1950" y="794"/>
                    <a:pt x="1350" y="1092"/>
                  </a:cubicBezTo>
                  <a:cubicBezTo>
                    <a:pt x="750" y="1390"/>
                    <a:pt x="350" y="1726"/>
                    <a:pt x="150" y="2154"/>
                  </a:cubicBezTo>
                  <a:cubicBezTo>
                    <a:pt x="-50" y="2582"/>
                    <a:pt x="-50" y="3101"/>
                    <a:pt x="150" y="3552"/>
                  </a:cubicBezTo>
                  <a:cubicBezTo>
                    <a:pt x="350" y="4002"/>
                    <a:pt x="750" y="4384"/>
                    <a:pt x="1350" y="4736"/>
                  </a:cubicBezTo>
                  <a:cubicBezTo>
                    <a:pt x="1950" y="5087"/>
                    <a:pt x="2750" y="5408"/>
                    <a:pt x="3550" y="5805"/>
                  </a:cubicBezTo>
                  <a:cubicBezTo>
                    <a:pt x="4350" y="6202"/>
                    <a:pt x="5150" y="6676"/>
                    <a:pt x="5550" y="7203"/>
                  </a:cubicBezTo>
                  <a:cubicBezTo>
                    <a:pt x="5950" y="7730"/>
                    <a:pt x="5950" y="8310"/>
                    <a:pt x="5950" y="8944"/>
                  </a:cubicBezTo>
                  <a:cubicBezTo>
                    <a:pt x="5950" y="9578"/>
                    <a:pt x="5950" y="10265"/>
                    <a:pt x="5750" y="10861"/>
                  </a:cubicBezTo>
                  <a:cubicBezTo>
                    <a:pt x="5550" y="11457"/>
                    <a:pt x="5150" y="11961"/>
                    <a:pt x="4950" y="12511"/>
                  </a:cubicBezTo>
                  <a:cubicBezTo>
                    <a:pt x="4750" y="13061"/>
                    <a:pt x="4750" y="13657"/>
                    <a:pt x="4750" y="14237"/>
                  </a:cubicBezTo>
                  <a:cubicBezTo>
                    <a:pt x="4750" y="14818"/>
                    <a:pt x="4750" y="15383"/>
                    <a:pt x="4950" y="15841"/>
                  </a:cubicBezTo>
                  <a:cubicBezTo>
                    <a:pt x="5150" y="16299"/>
                    <a:pt x="5550" y="16651"/>
                    <a:pt x="5950" y="16987"/>
                  </a:cubicBezTo>
                  <a:cubicBezTo>
                    <a:pt x="6350" y="17323"/>
                    <a:pt x="6750" y="17644"/>
                    <a:pt x="7350" y="17964"/>
                  </a:cubicBezTo>
                  <a:cubicBezTo>
                    <a:pt x="7950" y="18285"/>
                    <a:pt x="8750" y="18606"/>
                    <a:pt x="9350" y="18919"/>
                  </a:cubicBezTo>
                  <a:cubicBezTo>
                    <a:pt x="9950" y="19232"/>
                    <a:pt x="10350" y="19538"/>
                    <a:pt x="10750" y="19843"/>
                  </a:cubicBezTo>
                  <a:cubicBezTo>
                    <a:pt x="11150" y="20149"/>
                    <a:pt x="11550" y="20454"/>
                    <a:pt x="12750" y="20722"/>
                  </a:cubicBezTo>
                  <a:cubicBezTo>
                    <a:pt x="13950" y="20989"/>
                    <a:pt x="15950" y="21218"/>
                    <a:pt x="17550" y="21363"/>
                  </a:cubicBezTo>
                  <a:cubicBezTo>
                    <a:pt x="19150" y="21508"/>
                    <a:pt x="20350" y="21569"/>
                    <a:pt x="20950" y="21585"/>
                  </a:cubicBezTo>
                  <a:cubicBezTo>
                    <a:pt x="21550" y="21600"/>
                    <a:pt x="21550" y="21569"/>
                    <a:pt x="21550" y="215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4" name="Line"/>
            <p:cNvSpPr/>
            <p:nvPr/>
          </p:nvSpPr>
          <p:spPr>
            <a:xfrm>
              <a:off x="9072005" y="629476"/>
              <a:ext cx="306581" cy="29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124" extrusionOk="0">
                  <a:moveTo>
                    <a:pt x="10469" y="7619"/>
                  </a:moveTo>
                  <a:cubicBezTo>
                    <a:pt x="10469" y="6391"/>
                    <a:pt x="10469" y="5164"/>
                    <a:pt x="10469" y="3937"/>
                  </a:cubicBezTo>
                  <a:cubicBezTo>
                    <a:pt x="10469" y="2709"/>
                    <a:pt x="10469" y="1482"/>
                    <a:pt x="9869" y="746"/>
                  </a:cubicBezTo>
                  <a:cubicBezTo>
                    <a:pt x="9269" y="9"/>
                    <a:pt x="8069" y="-236"/>
                    <a:pt x="6509" y="255"/>
                  </a:cubicBezTo>
                  <a:cubicBezTo>
                    <a:pt x="4949" y="746"/>
                    <a:pt x="3029" y="1973"/>
                    <a:pt x="1709" y="3937"/>
                  </a:cubicBezTo>
                  <a:cubicBezTo>
                    <a:pt x="389" y="5900"/>
                    <a:pt x="-331" y="8600"/>
                    <a:pt x="149" y="10932"/>
                  </a:cubicBezTo>
                  <a:cubicBezTo>
                    <a:pt x="629" y="13264"/>
                    <a:pt x="2309" y="15228"/>
                    <a:pt x="4349" y="15964"/>
                  </a:cubicBezTo>
                  <a:cubicBezTo>
                    <a:pt x="6389" y="16700"/>
                    <a:pt x="8789" y="16209"/>
                    <a:pt x="10469" y="14859"/>
                  </a:cubicBezTo>
                  <a:cubicBezTo>
                    <a:pt x="12149" y="13509"/>
                    <a:pt x="13109" y="11300"/>
                    <a:pt x="13349" y="9582"/>
                  </a:cubicBezTo>
                  <a:cubicBezTo>
                    <a:pt x="13589" y="7864"/>
                    <a:pt x="13109" y="6637"/>
                    <a:pt x="12749" y="6637"/>
                  </a:cubicBezTo>
                  <a:cubicBezTo>
                    <a:pt x="12389" y="6637"/>
                    <a:pt x="12149" y="7864"/>
                    <a:pt x="12029" y="9705"/>
                  </a:cubicBezTo>
                  <a:cubicBezTo>
                    <a:pt x="11909" y="11546"/>
                    <a:pt x="11909" y="14000"/>
                    <a:pt x="12029" y="15964"/>
                  </a:cubicBezTo>
                  <a:cubicBezTo>
                    <a:pt x="12149" y="17928"/>
                    <a:pt x="12389" y="19400"/>
                    <a:pt x="13109" y="20259"/>
                  </a:cubicBezTo>
                  <a:cubicBezTo>
                    <a:pt x="13829" y="21119"/>
                    <a:pt x="15029" y="21364"/>
                    <a:pt x="16469" y="20873"/>
                  </a:cubicBezTo>
                  <a:cubicBezTo>
                    <a:pt x="17909" y="20382"/>
                    <a:pt x="19589" y="19155"/>
                    <a:pt x="21269" y="179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5" name="Line"/>
            <p:cNvSpPr/>
            <p:nvPr/>
          </p:nvSpPr>
          <p:spPr>
            <a:xfrm>
              <a:off x="9430476" y="830263"/>
              <a:ext cx="41515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6" name="Line"/>
            <p:cNvSpPr/>
            <p:nvPr/>
          </p:nvSpPr>
          <p:spPr>
            <a:xfrm>
              <a:off x="9565394" y="861398"/>
              <a:ext cx="41514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7" name="Line"/>
            <p:cNvSpPr/>
            <p:nvPr/>
          </p:nvSpPr>
          <p:spPr>
            <a:xfrm>
              <a:off x="10626787" y="624238"/>
              <a:ext cx="225517" cy="32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97" extrusionOk="0">
                  <a:moveTo>
                    <a:pt x="15443" y="4774"/>
                  </a:moveTo>
                  <a:cubicBezTo>
                    <a:pt x="15443" y="3613"/>
                    <a:pt x="15443" y="2452"/>
                    <a:pt x="14789" y="1523"/>
                  </a:cubicBezTo>
                  <a:cubicBezTo>
                    <a:pt x="14134" y="594"/>
                    <a:pt x="12825" y="-103"/>
                    <a:pt x="10534" y="13"/>
                  </a:cubicBezTo>
                  <a:cubicBezTo>
                    <a:pt x="8243" y="129"/>
                    <a:pt x="4970" y="1058"/>
                    <a:pt x="2843" y="2916"/>
                  </a:cubicBezTo>
                  <a:cubicBezTo>
                    <a:pt x="716" y="4774"/>
                    <a:pt x="-266" y="7562"/>
                    <a:pt x="61" y="10000"/>
                  </a:cubicBezTo>
                  <a:cubicBezTo>
                    <a:pt x="389" y="12439"/>
                    <a:pt x="2025" y="14529"/>
                    <a:pt x="4479" y="15691"/>
                  </a:cubicBezTo>
                  <a:cubicBezTo>
                    <a:pt x="6934" y="16852"/>
                    <a:pt x="10207" y="17084"/>
                    <a:pt x="12825" y="16155"/>
                  </a:cubicBezTo>
                  <a:cubicBezTo>
                    <a:pt x="15443" y="15226"/>
                    <a:pt x="17407" y="13136"/>
                    <a:pt x="18552" y="11394"/>
                  </a:cubicBezTo>
                  <a:cubicBezTo>
                    <a:pt x="19698" y="9652"/>
                    <a:pt x="20025" y="8258"/>
                    <a:pt x="19861" y="8142"/>
                  </a:cubicBezTo>
                  <a:cubicBezTo>
                    <a:pt x="19698" y="8026"/>
                    <a:pt x="19043" y="9187"/>
                    <a:pt x="19207" y="11626"/>
                  </a:cubicBezTo>
                  <a:cubicBezTo>
                    <a:pt x="19370" y="14065"/>
                    <a:pt x="20352" y="17781"/>
                    <a:pt x="21334" y="214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8" name="Line"/>
            <p:cNvSpPr/>
            <p:nvPr/>
          </p:nvSpPr>
          <p:spPr>
            <a:xfrm>
              <a:off x="10966464" y="819885"/>
              <a:ext cx="31135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9" name="Line"/>
            <p:cNvSpPr/>
            <p:nvPr/>
          </p:nvSpPr>
          <p:spPr>
            <a:xfrm>
              <a:off x="11129057" y="849021"/>
              <a:ext cx="159135" cy="17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extrusionOk="0">
                  <a:moveTo>
                    <a:pt x="470" y="1487"/>
                  </a:moveTo>
                  <a:cubicBezTo>
                    <a:pt x="2817" y="656"/>
                    <a:pt x="5165" y="-175"/>
                    <a:pt x="7278" y="33"/>
                  </a:cubicBezTo>
                  <a:cubicBezTo>
                    <a:pt x="9391" y="240"/>
                    <a:pt x="11270" y="1487"/>
                    <a:pt x="12443" y="3148"/>
                  </a:cubicBezTo>
                  <a:cubicBezTo>
                    <a:pt x="13617" y="4810"/>
                    <a:pt x="14087" y="6887"/>
                    <a:pt x="12678" y="9379"/>
                  </a:cubicBezTo>
                  <a:cubicBezTo>
                    <a:pt x="11270" y="11871"/>
                    <a:pt x="7983" y="14779"/>
                    <a:pt x="5165" y="16856"/>
                  </a:cubicBezTo>
                  <a:cubicBezTo>
                    <a:pt x="2348" y="18933"/>
                    <a:pt x="0" y="20179"/>
                    <a:pt x="0" y="20802"/>
                  </a:cubicBezTo>
                  <a:cubicBezTo>
                    <a:pt x="0" y="21425"/>
                    <a:pt x="2348" y="21425"/>
                    <a:pt x="6339" y="21425"/>
                  </a:cubicBezTo>
                  <a:cubicBezTo>
                    <a:pt x="10330" y="21425"/>
                    <a:pt x="15965" y="21425"/>
                    <a:pt x="21600" y="214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0" name="Line"/>
            <p:cNvSpPr/>
            <p:nvPr/>
          </p:nvSpPr>
          <p:spPr>
            <a:xfrm>
              <a:off x="12025049" y="726480"/>
              <a:ext cx="415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1" name="Line"/>
            <p:cNvSpPr/>
            <p:nvPr/>
          </p:nvSpPr>
          <p:spPr>
            <a:xfrm>
              <a:off x="12305263" y="736858"/>
              <a:ext cx="2075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2" name="Line"/>
            <p:cNvSpPr/>
            <p:nvPr/>
          </p:nvSpPr>
          <p:spPr>
            <a:xfrm>
              <a:off x="12616611" y="736858"/>
              <a:ext cx="7265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3" name="Line"/>
            <p:cNvSpPr/>
            <p:nvPr/>
          </p:nvSpPr>
          <p:spPr>
            <a:xfrm>
              <a:off x="13413375" y="595242"/>
              <a:ext cx="365607" cy="30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247" extrusionOk="0">
                  <a:moveTo>
                    <a:pt x="11644" y="4021"/>
                  </a:moveTo>
                  <a:cubicBezTo>
                    <a:pt x="10029" y="2596"/>
                    <a:pt x="8414" y="1172"/>
                    <a:pt x="7001" y="460"/>
                  </a:cubicBezTo>
                  <a:cubicBezTo>
                    <a:pt x="5588" y="-252"/>
                    <a:pt x="4377" y="-252"/>
                    <a:pt x="3166" y="1291"/>
                  </a:cubicBezTo>
                  <a:cubicBezTo>
                    <a:pt x="1955" y="2834"/>
                    <a:pt x="743" y="5919"/>
                    <a:pt x="239" y="8174"/>
                  </a:cubicBezTo>
                  <a:cubicBezTo>
                    <a:pt x="-266" y="10429"/>
                    <a:pt x="-64" y="11853"/>
                    <a:pt x="1753" y="13159"/>
                  </a:cubicBezTo>
                  <a:cubicBezTo>
                    <a:pt x="3569" y="14464"/>
                    <a:pt x="7001" y="15651"/>
                    <a:pt x="9222" y="15651"/>
                  </a:cubicBezTo>
                  <a:cubicBezTo>
                    <a:pt x="11442" y="15651"/>
                    <a:pt x="12452" y="14464"/>
                    <a:pt x="13259" y="13396"/>
                  </a:cubicBezTo>
                  <a:cubicBezTo>
                    <a:pt x="14067" y="12328"/>
                    <a:pt x="14672" y="11379"/>
                    <a:pt x="14975" y="10311"/>
                  </a:cubicBezTo>
                  <a:cubicBezTo>
                    <a:pt x="15278" y="9243"/>
                    <a:pt x="15278" y="8056"/>
                    <a:pt x="14874" y="7818"/>
                  </a:cubicBezTo>
                  <a:cubicBezTo>
                    <a:pt x="14470" y="7581"/>
                    <a:pt x="13663" y="8293"/>
                    <a:pt x="13360" y="9243"/>
                  </a:cubicBezTo>
                  <a:cubicBezTo>
                    <a:pt x="13057" y="10192"/>
                    <a:pt x="13259" y="11379"/>
                    <a:pt x="13764" y="13159"/>
                  </a:cubicBezTo>
                  <a:cubicBezTo>
                    <a:pt x="14269" y="14939"/>
                    <a:pt x="15076" y="17313"/>
                    <a:pt x="15884" y="18856"/>
                  </a:cubicBezTo>
                  <a:cubicBezTo>
                    <a:pt x="16691" y="20399"/>
                    <a:pt x="17498" y="21111"/>
                    <a:pt x="18407" y="21229"/>
                  </a:cubicBezTo>
                  <a:cubicBezTo>
                    <a:pt x="19315" y="21348"/>
                    <a:pt x="20325" y="20873"/>
                    <a:pt x="21334" y="203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4" name="Line"/>
            <p:cNvSpPr/>
            <p:nvPr/>
          </p:nvSpPr>
          <p:spPr>
            <a:xfrm>
              <a:off x="13882763" y="819885"/>
              <a:ext cx="41514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5" name="Line"/>
            <p:cNvSpPr/>
            <p:nvPr/>
          </p:nvSpPr>
          <p:spPr>
            <a:xfrm>
              <a:off x="14038438" y="840641"/>
              <a:ext cx="352863" cy="14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4" extrusionOk="0">
                  <a:moveTo>
                    <a:pt x="0" y="0"/>
                  </a:moveTo>
                  <a:cubicBezTo>
                    <a:pt x="847" y="2057"/>
                    <a:pt x="1694" y="4114"/>
                    <a:pt x="2223" y="6429"/>
                  </a:cubicBezTo>
                  <a:cubicBezTo>
                    <a:pt x="2753" y="8743"/>
                    <a:pt x="2965" y="11314"/>
                    <a:pt x="3600" y="12086"/>
                  </a:cubicBezTo>
                  <a:cubicBezTo>
                    <a:pt x="4235" y="12857"/>
                    <a:pt x="5294" y="11829"/>
                    <a:pt x="6141" y="10286"/>
                  </a:cubicBezTo>
                  <a:cubicBezTo>
                    <a:pt x="6988" y="8743"/>
                    <a:pt x="7624" y="6686"/>
                    <a:pt x="8365" y="4886"/>
                  </a:cubicBezTo>
                  <a:cubicBezTo>
                    <a:pt x="9106" y="3086"/>
                    <a:pt x="9953" y="1543"/>
                    <a:pt x="10482" y="2057"/>
                  </a:cubicBezTo>
                  <a:cubicBezTo>
                    <a:pt x="11012" y="2571"/>
                    <a:pt x="11224" y="5143"/>
                    <a:pt x="11329" y="8229"/>
                  </a:cubicBezTo>
                  <a:cubicBezTo>
                    <a:pt x="11435" y="11314"/>
                    <a:pt x="11435" y="14914"/>
                    <a:pt x="11859" y="17486"/>
                  </a:cubicBezTo>
                  <a:cubicBezTo>
                    <a:pt x="12282" y="20057"/>
                    <a:pt x="13129" y="21600"/>
                    <a:pt x="14824" y="21086"/>
                  </a:cubicBezTo>
                  <a:cubicBezTo>
                    <a:pt x="16518" y="20571"/>
                    <a:pt x="19059" y="18000"/>
                    <a:pt x="21600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6" name="Line"/>
            <p:cNvSpPr/>
            <p:nvPr/>
          </p:nvSpPr>
          <p:spPr>
            <a:xfrm>
              <a:off x="15501776" y="456644"/>
              <a:ext cx="278725" cy="340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96" extrusionOk="0">
                  <a:moveTo>
                    <a:pt x="0" y="0"/>
                  </a:moveTo>
                  <a:cubicBezTo>
                    <a:pt x="800" y="5891"/>
                    <a:pt x="1600" y="11782"/>
                    <a:pt x="2133" y="15273"/>
                  </a:cubicBezTo>
                  <a:cubicBezTo>
                    <a:pt x="2667" y="18764"/>
                    <a:pt x="2933" y="19855"/>
                    <a:pt x="2933" y="19855"/>
                  </a:cubicBezTo>
                  <a:cubicBezTo>
                    <a:pt x="2933" y="19855"/>
                    <a:pt x="2667" y="18764"/>
                    <a:pt x="3333" y="17236"/>
                  </a:cubicBezTo>
                  <a:cubicBezTo>
                    <a:pt x="4000" y="15709"/>
                    <a:pt x="5600" y="13745"/>
                    <a:pt x="6933" y="12436"/>
                  </a:cubicBezTo>
                  <a:cubicBezTo>
                    <a:pt x="8267" y="11127"/>
                    <a:pt x="9333" y="10473"/>
                    <a:pt x="10667" y="10036"/>
                  </a:cubicBezTo>
                  <a:cubicBezTo>
                    <a:pt x="12000" y="9600"/>
                    <a:pt x="13600" y="9382"/>
                    <a:pt x="15067" y="9709"/>
                  </a:cubicBezTo>
                  <a:cubicBezTo>
                    <a:pt x="16533" y="10036"/>
                    <a:pt x="17867" y="10909"/>
                    <a:pt x="18933" y="12109"/>
                  </a:cubicBezTo>
                  <a:cubicBezTo>
                    <a:pt x="20000" y="13309"/>
                    <a:pt x="20800" y="14836"/>
                    <a:pt x="21200" y="16145"/>
                  </a:cubicBezTo>
                  <a:cubicBezTo>
                    <a:pt x="21600" y="17455"/>
                    <a:pt x="21600" y="18545"/>
                    <a:pt x="21067" y="19418"/>
                  </a:cubicBezTo>
                  <a:cubicBezTo>
                    <a:pt x="20533" y="20291"/>
                    <a:pt x="19467" y="20945"/>
                    <a:pt x="16267" y="21273"/>
                  </a:cubicBezTo>
                  <a:cubicBezTo>
                    <a:pt x="13067" y="21600"/>
                    <a:pt x="7733" y="21600"/>
                    <a:pt x="4667" y="21055"/>
                  </a:cubicBezTo>
                  <a:cubicBezTo>
                    <a:pt x="1600" y="20509"/>
                    <a:pt x="800" y="19418"/>
                    <a:pt x="0" y="183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7" name="Line"/>
            <p:cNvSpPr/>
            <p:nvPr/>
          </p:nvSpPr>
          <p:spPr>
            <a:xfrm>
              <a:off x="15948042" y="684967"/>
              <a:ext cx="41515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8" name="Line"/>
            <p:cNvSpPr/>
            <p:nvPr/>
          </p:nvSpPr>
          <p:spPr>
            <a:xfrm>
              <a:off x="9157951" y="5226662"/>
              <a:ext cx="282905" cy="28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80" extrusionOk="0">
                  <a:moveTo>
                    <a:pt x="13475" y="5766"/>
                  </a:moveTo>
                  <a:cubicBezTo>
                    <a:pt x="13475" y="4464"/>
                    <a:pt x="13475" y="3163"/>
                    <a:pt x="12694" y="1992"/>
                  </a:cubicBezTo>
                  <a:cubicBezTo>
                    <a:pt x="11913" y="821"/>
                    <a:pt x="10352" y="-220"/>
                    <a:pt x="8140" y="40"/>
                  </a:cubicBezTo>
                  <a:cubicBezTo>
                    <a:pt x="5928" y="300"/>
                    <a:pt x="3065" y="1862"/>
                    <a:pt x="1504" y="4074"/>
                  </a:cubicBezTo>
                  <a:cubicBezTo>
                    <a:pt x="-58" y="6286"/>
                    <a:pt x="-318" y="9149"/>
                    <a:pt x="333" y="11491"/>
                  </a:cubicBezTo>
                  <a:cubicBezTo>
                    <a:pt x="983" y="13833"/>
                    <a:pt x="2545" y="15655"/>
                    <a:pt x="3976" y="16566"/>
                  </a:cubicBezTo>
                  <a:cubicBezTo>
                    <a:pt x="5407" y="17476"/>
                    <a:pt x="6708" y="17476"/>
                    <a:pt x="8270" y="16566"/>
                  </a:cubicBezTo>
                  <a:cubicBezTo>
                    <a:pt x="9831" y="15655"/>
                    <a:pt x="11653" y="13833"/>
                    <a:pt x="12434" y="12011"/>
                  </a:cubicBezTo>
                  <a:cubicBezTo>
                    <a:pt x="13215" y="10190"/>
                    <a:pt x="12954" y="8368"/>
                    <a:pt x="12954" y="8108"/>
                  </a:cubicBezTo>
                  <a:cubicBezTo>
                    <a:pt x="12954" y="7847"/>
                    <a:pt x="13215" y="9149"/>
                    <a:pt x="13995" y="11491"/>
                  </a:cubicBezTo>
                  <a:cubicBezTo>
                    <a:pt x="14776" y="13833"/>
                    <a:pt x="16077" y="17216"/>
                    <a:pt x="17378" y="19038"/>
                  </a:cubicBezTo>
                  <a:cubicBezTo>
                    <a:pt x="18680" y="20860"/>
                    <a:pt x="19981" y="21120"/>
                    <a:pt x="21282" y="213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9" name="Line"/>
            <p:cNvSpPr/>
            <p:nvPr/>
          </p:nvSpPr>
          <p:spPr>
            <a:xfrm>
              <a:off x="9534260" y="5477887"/>
              <a:ext cx="311349" cy="132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27" extrusionOk="0">
                  <a:moveTo>
                    <a:pt x="0" y="1862"/>
                  </a:moveTo>
                  <a:cubicBezTo>
                    <a:pt x="960" y="3443"/>
                    <a:pt x="1920" y="5023"/>
                    <a:pt x="2520" y="7131"/>
                  </a:cubicBezTo>
                  <a:cubicBezTo>
                    <a:pt x="3120" y="9238"/>
                    <a:pt x="3360" y="11872"/>
                    <a:pt x="3480" y="11872"/>
                  </a:cubicBezTo>
                  <a:cubicBezTo>
                    <a:pt x="3600" y="11872"/>
                    <a:pt x="3600" y="9238"/>
                    <a:pt x="4200" y="6340"/>
                  </a:cubicBezTo>
                  <a:cubicBezTo>
                    <a:pt x="4800" y="3443"/>
                    <a:pt x="6000" y="282"/>
                    <a:pt x="6840" y="18"/>
                  </a:cubicBezTo>
                  <a:cubicBezTo>
                    <a:pt x="7680" y="-245"/>
                    <a:pt x="8160" y="2389"/>
                    <a:pt x="8400" y="5023"/>
                  </a:cubicBezTo>
                  <a:cubicBezTo>
                    <a:pt x="8640" y="7657"/>
                    <a:pt x="8640" y="10292"/>
                    <a:pt x="8880" y="10292"/>
                  </a:cubicBezTo>
                  <a:cubicBezTo>
                    <a:pt x="9120" y="10292"/>
                    <a:pt x="9600" y="7657"/>
                    <a:pt x="10320" y="5287"/>
                  </a:cubicBezTo>
                  <a:cubicBezTo>
                    <a:pt x="11040" y="2916"/>
                    <a:pt x="12000" y="809"/>
                    <a:pt x="12840" y="809"/>
                  </a:cubicBezTo>
                  <a:cubicBezTo>
                    <a:pt x="13680" y="809"/>
                    <a:pt x="14400" y="2916"/>
                    <a:pt x="15000" y="7131"/>
                  </a:cubicBezTo>
                  <a:cubicBezTo>
                    <a:pt x="15600" y="11345"/>
                    <a:pt x="16080" y="17667"/>
                    <a:pt x="17160" y="19511"/>
                  </a:cubicBezTo>
                  <a:cubicBezTo>
                    <a:pt x="18240" y="21355"/>
                    <a:pt x="19920" y="18721"/>
                    <a:pt x="21600" y="160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0" name="Line"/>
            <p:cNvSpPr/>
            <p:nvPr/>
          </p:nvSpPr>
          <p:spPr>
            <a:xfrm>
              <a:off x="9928634" y="5500493"/>
              <a:ext cx="41515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1" name="Line"/>
            <p:cNvSpPr/>
            <p:nvPr/>
          </p:nvSpPr>
          <p:spPr>
            <a:xfrm>
              <a:off x="10761705" y="5268711"/>
              <a:ext cx="256651" cy="25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extrusionOk="0">
                  <a:moveTo>
                    <a:pt x="11862" y="4734"/>
                  </a:moveTo>
                  <a:cubicBezTo>
                    <a:pt x="12726" y="3551"/>
                    <a:pt x="13590" y="2367"/>
                    <a:pt x="13302" y="1479"/>
                  </a:cubicBezTo>
                  <a:cubicBezTo>
                    <a:pt x="13014" y="592"/>
                    <a:pt x="11574" y="0"/>
                    <a:pt x="9414" y="0"/>
                  </a:cubicBezTo>
                  <a:cubicBezTo>
                    <a:pt x="7254" y="0"/>
                    <a:pt x="4374" y="592"/>
                    <a:pt x="2502" y="2367"/>
                  </a:cubicBezTo>
                  <a:cubicBezTo>
                    <a:pt x="630" y="4142"/>
                    <a:pt x="-234" y="7101"/>
                    <a:pt x="54" y="9912"/>
                  </a:cubicBezTo>
                  <a:cubicBezTo>
                    <a:pt x="342" y="12723"/>
                    <a:pt x="1782" y="15386"/>
                    <a:pt x="3222" y="16866"/>
                  </a:cubicBezTo>
                  <a:cubicBezTo>
                    <a:pt x="4662" y="18345"/>
                    <a:pt x="6102" y="18641"/>
                    <a:pt x="7830" y="17901"/>
                  </a:cubicBezTo>
                  <a:cubicBezTo>
                    <a:pt x="9558" y="17162"/>
                    <a:pt x="11574" y="15386"/>
                    <a:pt x="12582" y="13463"/>
                  </a:cubicBezTo>
                  <a:cubicBezTo>
                    <a:pt x="13590" y="11540"/>
                    <a:pt x="13590" y="9468"/>
                    <a:pt x="13446" y="9173"/>
                  </a:cubicBezTo>
                  <a:cubicBezTo>
                    <a:pt x="13302" y="8877"/>
                    <a:pt x="13014" y="10356"/>
                    <a:pt x="13158" y="11984"/>
                  </a:cubicBezTo>
                  <a:cubicBezTo>
                    <a:pt x="13302" y="13611"/>
                    <a:pt x="13878" y="15386"/>
                    <a:pt x="15318" y="17014"/>
                  </a:cubicBezTo>
                  <a:cubicBezTo>
                    <a:pt x="16758" y="18641"/>
                    <a:pt x="19062" y="20121"/>
                    <a:pt x="213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2" name="Line"/>
            <p:cNvSpPr/>
            <p:nvPr/>
          </p:nvSpPr>
          <p:spPr>
            <a:xfrm>
              <a:off x="11101381" y="5475742"/>
              <a:ext cx="259458" cy="15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extrusionOk="0">
                  <a:moveTo>
                    <a:pt x="0" y="531"/>
                  </a:moveTo>
                  <a:cubicBezTo>
                    <a:pt x="1440" y="72"/>
                    <a:pt x="2880" y="-388"/>
                    <a:pt x="3888" y="531"/>
                  </a:cubicBezTo>
                  <a:cubicBezTo>
                    <a:pt x="4896" y="1450"/>
                    <a:pt x="5472" y="3748"/>
                    <a:pt x="6192" y="3978"/>
                  </a:cubicBezTo>
                  <a:cubicBezTo>
                    <a:pt x="6912" y="4208"/>
                    <a:pt x="7776" y="2369"/>
                    <a:pt x="8928" y="1450"/>
                  </a:cubicBezTo>
                  <a:cubicBezTo>
                    <a:pt x="10080" y="531"/>
                    <a:pt x="11520" y="531"/>
                    <a:pt x="12384" y="1680"/>
                  </a:cubicBezTo>
                  <a:cubicBezTo>
                    <a:pt x="13248" y="2829"/>
                    <a:pt x="13536" y="5127"/>
                    <a:pt x="13680" y="7655"/>
                  </a:cubicBezTo>
                  <a:cubicBezTo>
                    <a:pt x="13824" y="10182"/>
                    <a:pt x="13824" y="12940"/>
                    <a:pt x="13968" y="13169"/>
                  </a:cubicBezTo>
                  <a:cubicBezTo>
                    <a:pt x="14112" y="13399"/>
                    <a:pt x="14400" y="11101"/>
                    <a:pt x="14976" y="9033"/>
                  </a:cubicBezTo>
                  <a:cubicBezTo>
                    <a:pt x="15552" y="6965"/>
                    <a:pt x="16416" y="5127"/>
                    <a:pt x="17568" y="5127"/>
                  </a:cubicBezTo>
                  <a:cubicBezTo>
                    <a:pt x="18720" y="5127"/>
                    <a:pt x="20160" y="6965"/>
                    <a:pt x="20880" y="9952"/>
                  </a:cubicBezTo>
                  <a:cubicBezTo>
                    <a:pt x="21600" y="12940"/>
                    <a:pt x="21600" y="17076"/>
                    <a:pt x="21600" y="212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3" name="Line"/>
            <p:cNvSpPr/>
            <p:nvPr/>
          </p:nvSpPr>
          <p:spPr>
            <a:xfrm>
              <a:off x="11506135" y="5502223"/>
              <a:ext cx="155675" cy="18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extrusionOk="0">
                  <a:moveTo>
                    <a:pt x="0" y="4687"/>
                  </a:moveTo>
                  <a:cubicBezTo>
                    <a:pt x="1440" y="3056"/>
                    <a:pt x="2880" y="1426"/>
                    <a:pt x="4800" y="611"/>
                  </a:cubicBezTo>
                  <a:cubicBezTo>
                    <a:pt x="6720" y="-204"/>
                    <a:pt x="9120" y="-204"/>
                    <a:pt x="11040" y="611"/>
                  </a:cubicBezTo>
                  <a:cubicBezTo>
                    <a:pt x="12960" y="1426"/>
                    <a:pt x="14400" y="3056"/>
                    <a:pt x="13680" y="5502"/>
                  </a:cubicBezTo>
                  <a:cubicBezTo>
                    <a:pt x="12960" y="7947"/>
                    <a:pt x="10080" y="11207"/>
                    <a:pt x="7920" y="13653"/>
                  </a:cubicBezTo>
                  <a:cubicBezTo>
                    <a:pt x="5760" y="16098"/>
                    <a:pt x="4320" y="17728"/>
                    <a:pt x="4800" y="18951"/>
                  </a:cubicBezTo>
                  <a:cubicBezTo>
                    <a:pt x="5280" y="20173"/>
                    <a:pt x="7680" y="20988"/>
                    <a:pt x="10800" y="21192"/>
                  </a:cubicBezTo>
                  <a:cubicBezTo>
                    <a:pt x="13920" y="21396"/>
                    <a:pt x="17760" y="20988"/>
                    <a:pt x="21600" y="205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4" name="Line"/>
            <p:cNvSpPr/>
            <p:nvPr/>
          </p:nvSpPr>
          <p:spPr>
            <a:xfrm>
              <a:off x="12159966" y="5386332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5" name="Line"/>
            <p:cNvSpPr/>
            <p:nvPr/>
          </p:nvSpPr>
          <p:spPr>
            <a:xfrm>
              <a:off x="12398668" y="5417467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6" name="Line"/>
            <p:cNvSpPr/>
            <p:nvPr/>
          </p:nvSpPr>
          <p:spPr>
            <a:xfrm>
              <a:off x="12647746" y="5458980"/>
              <a:ext cx="2075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7" name="Line"/>
            <p:cNvSpPr/>
            <p:nvPr/>
          </p:nvSpPr>
          <p:spPr>
            <a:xfrm>
              <a:off x="12855313" y="5427845"/>
              <a:ext cx="4151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8" name="Line"/>
            <p:cNvSpPr/>
            <p:nvPr/>
          </p:nvSpPr>
          <p:spPr>
            <a:xfrm>
              <a:off x="13905064" y="5202957"/>
              <a:ext cx="351318" cy="245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02" extrusionOk="0">
                  <a:moveTo>
                    <a:pt x="10705" y="5102"/>
                  </a:moveTo>
                  <a:cubicBezTo>
                    <a:pt x="8799" y="3302"/>
                    <a:pt x="6893" y="1502"/>
                    <a:pt x="5411" y="602"/>
                  </a:cubicBezTo>
                  <a:cubicBezTo>
                    <a:pt x="3929" y="-298"/>
                    <a:pt x="2870" y="-298"/>
                    <a:pt x="1917" y="1352"/>
                  </a:cubicBezTo>
                  <a:cubicBezTo>
                    <a:pt x="964" y="3002"/>
                    <a:pt x="117" y="6302"/>
                    <a:pt x="11" y="9302"/>
                  </a:cubicBezTo>
                  <a:cubicBezTo>
                    <a:pt x="-95" y="12302"/>
                    <a:pt x="540" y="15002"/>
                    <a:pt x="1917" y="16502"/>
                  </a:cubicBezTo>
                  <a:cubicBezTo>
                    <a:pt x="3293" y="18002"/>
                    <a:pt x="5411" y="18302"/>
                    <a:pt x="6893" y="18002"/>
                  </a:cubicBezTo>
                  <a:cubicBezTo>
                    <a:pt x="8376" y="17702"/>
                    <a:pt x="9223" y="16802"/>
                    <a:pt x="9964" y="15752"/>
                  </a:cubicBezTo>
                  <a:cubicBezTo>
                    <a:pt x="10705" y="14702"/>
                    <a:pt x="11340" y="13502"/>
                    <a:pt x="11658" y="11702"/>
                  </a:cubicBezTo>
                  <a:cubicBezTo>
                    <a:pt x="11976" y="9902"/>
                    <a:pt x="11976" y="7502"/>
                    <a:pt x="11870" y="7052"/>
                  </a:cubicBezTo>
                  <a:cubicBezTo>
                    <a:pt x="11764" y="6602"/>
                    <a:pt x="11552" y="8102"/>
                    <a:pt x="11870" y="10502"/>
                  </a:cubicBezTo>
                  <a:cubicBezTo>
                    <a:pt x="12187" y="12902"/>
                    <a:pt x="13034" y="16202"/>
                    <a:pt x="14729" y="18152"/>
                  </a:cubicBezTo>
                  <a:cubicBezTo>
                    <a:pt x="16423" y="20102"/>
                    <a:pt x="18964" y="20702"/>
                    <a:pt x="21505" y="213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9" name="Line"/>
            <p:cNvSpPr/>
            <p:nvPr/>
          </p:nvSpPr>
          <p:spPr>
            <a:xfrm>
              <a:off x="14297895" y="5344819"/>
              <a:ext cx="269837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08" y="1440"/>
                    <a:pt x="2215" y="2880"/>
                    <a:pt x="2908" y="4800"/>
                  </a:cubicBezTo>
                  <a:cubicBezTo>
                    <a:pt x="3600" y="6720"/>
                    <a:pt x="3877" y="9120"/>
                    <a:pt x="4431" y="9120"/>
                  </a:cubicBezTo>
                  <a:cubicBezTo>
                    <a:pt x="4985" y="9120"/>
                    <a:pt x="5815" y="6720"/>
                    <a:pt x="6923" y="5520"/>
                  </a:cubicBezTo>
                  <a:cubicBezTo>
                    <a:pt x="8031" y="4320"/>
                    <a:pt x="9415" y="4320"/>
                    <a:pt x="10108" y="6240"/>
                  </a:cubicBezTo>
                  <a:cubicBezTo>
                    <a:pt x="10800" y="8160"/>
                    <a:pt x="10800" y="12000"/>
                    <a:pt x="11077" y="12720"/>
                  </a:cubicBezTo>
                  <a:cubicBezTo>
                    <a:pt x="11354" y="13440"/>
                    <a:pt x="11908" y="11040"/>
                    <a:pt x="13015" y="8880"/>
                  </a:cubicBezTo>
                  <a:cubicBezTo>
                    <a:pt x="14123" y="6720"/>
                    <a:pt x="15785" y="4800"/>
                    <a:pt x="16892" y="6000"/>
                  </a:cubicBezTo>
                  <a:cubicBezTo>
                    <a:pt x="18000" y="7200"/>
                    <a:pt x="18554" y="11520"/>
                    <a:pt x="19246" y="14640"/>
                  </a:cubicBezTo>
                  <a:cubicBezTo>
                    <a:pt x="19938" y="17760"/>
                    <a:pt x="20769" y="196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0" name="Line"/>
            <p:cNvSpPr/>
            <p:nvPr/>
          </p:nvSpPr>
          <p:spPr>
            <a:xfrm>
              <a:off x="14681891" y="5407089"/>
              <a:ext cx="259458" cy="161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extrusionOk="0">
                  <a:moveTo>
                    <a:pt x="0" y="0"/>
                  </a:moveTo>
                  <a:cubicBezTo>
                    <a:pt x="576" y="2250"/>
                    <a:pt x="1152" y="4500"/>
                    <a:pt x="1728" y="6750"/>
                  </a:cubicBezTo>
                  <a:cubicBezTo>
                    <a:pt x="2304" y="9000"/>
                    <a:pt x="2880" y="11250"/>
                    <a:pt x="3744" y="11025"/>
                  </a:cubicBezTo>
                  <a:cubicBezTo>
                    <a:pt x="4608" y="10800"/>
                    <a:pt x="5760" y="8100"/>
                    <a:pt x="6912" y="6075"/>
                  </a:cubicBezTo>
                  <a:cubicBezTo>
                    <a:pt x="8064" y="4050"/>
                    <a:pt x="9216" y="2700"/>
                    <a:pt x="10224" y="2925"/>
                  </a:cubicBezTo>
                  <a:cubicBezTo>
                    <a:pt x="11232" y="3150"/>
                    <a:pt x="12096" y="4950"/>
                    <a:pt x="12528" y="6975"/>
                  </a:cubicBezTo>
                  <a:cubicBezTo>
                    <a:pt x="12960" y="9000"/>
                    <a:pt x="12960" y="11250"/>
                    <a:pt x="13104" y="13950"/>
                  </a:cubicBezTo>
                  <a:cubicBezTo>
                    <a:pt x="13248" y="16650"/>
                    <a:pt x="13536" y="19800"/>
                    <a:pt x="14400" y="20700"/>
                  </a:cubicBezTo>
                  <a:cubicBezTo>
                    <a:pt x="15264" y="21600"/>
                    <a:pt x="16704" y="20250"/>
                    <a:pt x="18000" y="18675"/>
                  </a:cubicBezTo>
                  <a:cubicBezTo>
                    <a:pt x="19296" y="17100"/>
                    <a:pt x="20448" y="15300"/>
                    <a:pt x="21600" y="13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1" name="Line"/>
            <p:cNvSpPr/>
            <p:nvPr/>
          </p:nvSpPr>
          <p:spPr>
            <a:xfrm>
              <a:off x="15968799" y="5116496"/>
              <a:ext cx="206025" cy="281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01" extrusionOk="0">
                  <a:moveTo>
                    <a:pt x="1080" y="0"/>
                  </a:moveTo>
                  <a:cubicBezTo>
                    <a:pt x="2160" y="3951"/>
                    <a:pt x="3240" y="7902"/>
                    <a:pt x="3960" y="10537"/>
                  </a:cubicBezTo>
                  <a:cubicBezTo>
                    <a:pt x="4680" y="13171"/>
                    <a:pt x="5040" y="14488"/>
                    <a:pt x="5040" y="15805"/>
                  </a:cubicBezTo>
                  <a:cubicBezTo>
                    <a:pt x="5040" y="17122"/>
                    <a:pt x="4680" y="18439"/>
                    <a:pt x="4320" y="18439"/>
                  </a:cubicBezTo>
                  <a:cubicBezTo>
                    <a:pt x="3960" y="18439"/>
                    <a:pt x="3600" y="17122"/>
                    <a:pt x="4860" y="15410"/>
                  </a:cubicBezTo>
                  <a:cubicBezTo>
                    <a:pt x="6120" y="13698"/>
                    <a:pt x="9000" y="11590"/>
                    <a:pt x="11700" y="10537"/>
                  </a:cubicBezTo>
                  <a:cubicBezTo>
                    <a:pt x="14400" y="9483"/>
                    <a:pt x="16920" y="9483"/>
                    <a:pt x="18720" y="10010"/>
                  </a:cubicBezTo>
                  <a:cubicBezTo>
                    <a:pt x="20520" y="10537"/>
                    <a:pt x="21600" y="11590"/>
                    <a:pt x="21420" y="13434"/>
                  </a:cubicBezTo>
                  <a:cubicBezTo>
                    <a:pt x="21240" y="15278"/>
                    <a:pt x="19800" y="17912"/>
                    <a:pt x="16740" y="19493"/>
                  </a:cubicBezTo>
                  <a:cubicBezTo>
                    <a:pt x="13680" y="21073"/>
                    <a:pt x="9000" y="21600"/>
                    <a:pt x="5940" y="21337"/>
                  </a:cubicBezTo>
                  <a:cubicBezTo>
                    <a:pt x="2880" y="21073"/>
                    <a:pt x="1440" y="20020"/>
                    <a:pt x="0" y="189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2" name="Line"/>
            <p:cNvSpPr/>
            <p:nvPr/>
          </p:nvSpPr>
          <p:spPr>
            <a:xfrm>
              <a:off x="16321661" y="5313684"/>
              <a:ext cx="363241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" y="3600"/>
                    <a:pt x="823" y="7200"/>
                    <a:pt x="1440" y="10080"/>
                  </a:cubicBezTo>
                  <a:cubicBezTo>
                    <a:pt x="2057" y="12960"/>
                    <a:pt x="2880" y="15120"/>
                    <a:pt x="3600" y="14760"/>
                  </a:cubicBezTo>
                  <a:cubicBezTo>
                    <a:pt x="4320" y="14400"/>
                    <a:pt x="4937" y="11520"/>
                    <a:pt x="5657" y="9000"/>
                  </a:cubicBezTo>
                  <a:cubicBezTo>
                    <a:pt x="6377" y="6480"/>
                    <a:pt x="7200" y="4320"/>
                    <a:pt x="8126" y="3600"/>
                  </a:cubicBezTo>
                  <a:cubicBezTo>
                    <a:pt x="9051" y="2880"/>
                    <a:pt x="10080" y="3600"/>
                    <a:pt x="10594" y="6120"/>
                  </a:cubicBezTo>
                  <a:cubicBezTo>
                    <a:pt x="11109" y="8640"/>
                    <a:pt x="11109" y="12960"/>
                    <a:pt x="11417" y="13680"/>
                  </a:cubicBezTo>
                  <a:cubicBezTo>
                    <a:pt x="11726" y="14400"/>
                    <a:pt x="12343" y="11520"/>
                    <a:pt x="13474" y="9360"/>
                  </a:cubicBezTo>
                  <a:cubicBezTo>
                    <a:pt x="14606" y="7200"/>
                    <a:pt x="16251" y="5760"/>
                    <a:pt x="17177" y="7560"/>
                  </a:cubicBezTo>
                  <a:cubicBezTo>
                    <a:pt x="18103" y="9360"/>
                    <a:pt x="18309" y="14400"/>
                    <a:pt x="18926" y="17280"/>
                  </a:cubicBezTo>
                  <a:cubicBezTo>
                    <a:pt x="19543" y="20160"/>
                    <a:pt x="20571" y="208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3" name="Line"/>
            <p:cNvSpPr/>
            <p:nvPr/>
          </p:nvSpPr>
          <p:spPr>
            <a:xfrm>
              <a:off x="16799063" y="443172"/>
              <a:ext cx="404322" cy="4759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64" extrusionOk="0">
                  <a:moveTo>
                    <a:pt x="0" y="14"/>
                  </a:moveTo>
                  <a:cubicBezTo>
                    <a:pt x="923" y="-1"/>
                    <a:pt x="1846" y="-17"/>
                    <a:pt x="3415" y="46"/>
                  </a:cubicBezTo>
                  <a:cubicBezTo>
                    <a:pt x="4985" y="108"/>
                    <a:pt x="7200" y="249"/>
                    <a:pt x="8677" y="351"/>
                  </a:cubicBezTo>
                  <a:cubicBezTo>
                    <a:pt x="10154" y="453"/>
                    <a:pt x="10892" y="516"/>
                    <a:pt x="11261" y="673"/>
                  </a:cubicBezTo>
                  <a:cubicBezTo>
                    <a:pt x="11631" y="829"/>
                    <a:pt x="11631" y="1080"/>
                    <a:pt x="12000" y="1425"/>
                  </a:cubicBezTo>
                  <a:cubicBezTo>
                    <a:pt x="12369" y="1770"/>
                    <a:pt x="13108" y="2209"/>
                    <a:pt x="13662" y="2593"/>
                  </a:cubicBezTo>
                  <a:cubicBezTo>
                    <a:pt x="14215" y="2977"/>
                    <a:pt x="14585" y="3306"/>
                    <a:pt x="14954" y="3643"/>
                  </a:cubicBezTo>
                  <a:cubicBezTo>
                    <a:pt x="15323" y="3980"/>
                    <a:pt x="15692" y="4325"/>
                    <a:pt x="15877" y="4795"/>
                  </a:cubicBezTo>
                  <a:cubicBezTo>
                    <a:pt x="16062" y="5265"/>
                    <a:pt x="16062" y="5861"/>
                    <a:pt x="16246" y="6363"/>
                  </a:cubicBezTo>
                  <a:cubicBezTo>
                    <a:pt x="16431" y="6864"/>
                    <a:pt x="16800" y="7272"/>
                    <a:pt x="17077" y="7648"/>
                  </a:cubicBezTo>
                  <a:cubicBezTo>
                    <a:pt x="17354" y="8024"/>
                    <a:pt x="17538" y="8369"/>
                    <a:pt x="17815" y="8730"/>
                  </a:cubicBezTo>
                  <a:cubicBezTo>
                    <a:pt x="18092" y="9090"/>
                    <a:pt x="18462" y="9466"/>
                    <a:pt x="18738" y="9858"/>
                  </a:cubicBezTo>
                  <a:cubicBezTo>
                    <a:pt x="19015" y="10250"/>
                    <a:pt x="19200" y="10658"/>
                    <a:pt x="19477" y="11018"/>
                  </a:cubicBezTo>
                  <a:cubicBezTo>
                    <a:pt x="19754" y="11379"/>
                    <a:pt x="20123" y="11692"/>
                    <a:pt x="20308" y="12115"/>
                  </a:cubicBezTo>
                  <a:cubicBezTo>
                    <a:pt x="20492" y="12539"/>
                    <a:pt x="20492" y="13072"/>
                    <a:pt x="20585" y="13534"/>
                  </a:cubicBezTo>
                  <a:cubicBezTo>
                    <a:pt x="20677" y="13996"/>
                    <a:pt x="20862" y="14388"/>
                    <a:pt x="21046" y="14757"/>
                  </a:cubicBezTo>
                  <a:cubicBezTo>
                    <a:pt x="21231" y="15125"/>
                    <a:pt x="21415" y="15470"/>
                    <a:pt x="21508" y="15964"/>
                  </a:cubicBezTo>
                  <a:cubicBezTo>
                    <a:pt x="21600" y="16457"/>
                    <a:pt x="21600" y="17100"/>
                    <a:pt x="21508" y="17625"/>
                  </a:cubicBezTo>
                  <a:cubicBezTo>
                    <a:pt x="21415" y="18150"/>
                    <a:pt x="21231" y="18558"/>
                    <a:pt x="21046" y="18973"/>
                  </a:cubicBezTo>
                  <a:cubicBezTo>
                    <a:pt x="20862" y="19389"/>
                    <a:pt x="20677" y="19812"/>
                    <a:pt x="20123" y="20180"/>
                  </a:cubicBezTo>
                  <a:cubicBezTo>
                    <a:pt x="19569" y="20548"/>
                    <a:pt x="18646" y="20862"/>
                    <a:pt x="17815" y="21066"/>
                  </a:cubicBezTo>
                  <a:cubicBezTo>
                    <a:pt x="16985" y="21270"/>
                    <a:pt x="16246" y="21364"/>
                    <a:pt x="15600" y="21442"/>
                  </a:cubicBezTo>
                  <a:cubicBezTo>
                    <a:pt x="14954" y="21520"/>
                    <a:pt x="14400" y="21583"/>
                    <a:pt x="14123" y="21559"/>
                  </a:cubicBezTo>
                  <a:cubicBezTo>
                    <a:pt x="13846" y="21536"/>
                    <a:pt x="13846" y="21426"/>
                    <a:pt x="13846" y="213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4" name="Line"/>
            <p:cNvSpPr/>
            <p:nvPr/>
          </p:nvSpPr>
          <p:spPr>
            <a:xfrm>
              <a:off x="812382" y="6714645"/>
              <a:ext cx="473180" cy="643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88" extrusionOk="0">
                  <a:moveTo>
                    <a:pt x="2516" y="21488"/>
                  </a:moveTo>
                  <a:cubicBezTo>
                    <a:pt x="1739" y="21257"/>
                    <a:pt x="962" y="21026"/>
                    <a:pt x="496" y="20217"/>
                  </a:cubicBezTo>
                  <a:cubicBezTo>
                    <a:pt x="29" y="19409"/>
                    <a:pt x="-126" y="18023"/>
                    <a:pt x="107" y="16521"/>
                  </a:cubicBezTo>
                  <a:cubicBezTo>
                    <a:pt x="340" y="15020"/>
                    <a:pt x="962" y="13402"/>
                    <a:pt x="3060" y="11497"/>
                  </a:cubicBezTo>
                  <a:cubicBezTo>
                    <a:pt x="5157" y="9591"/>
                    <a:pt x="8732" y="7396"/>
                    <a:pt x="11529" y="6010"/>
                  </a:cubicBezTo>
                  <a:cubicBezTo>
                    <a:pt x="14326" y="4624"/>
                    <a:pt x="16346" y="4046"/>
                    <a:pt x="17745" y="3642"/>
                  </a:cubicBezTo>
                  <a:cubicBezTo>
                    <a:pt x="19143" y="3238"/>
                    <a:pt x="19920" y="3007"/>
                    <a:pt x="20075" y="2660"/>
                  </a:cubicBezTo>
                  <a:cubicBezTo>
                    <a:pt x="20231" y="2314"/>
                    <a:pt x="19765" y="1852"/>
                    <a:pt x="18755" y="1332"/>
                  </a:cubicBezTo>
                  <a:cubicBezTo>
                    <a:pt x="17745" y="812"/>
                    <a:pt x="16191" y="235"/>
                    <a:pt x="14870" y="61"/>
                  </a:cubicBezTo>
                  <a:cubicBezTo>
                    <a:pt x="13549" y="-112"/>
                    <a:pt x="12461" y="119"/>
                    <a:pt x="12306" y="292"/>
                  </a:cubicBezTo>
                  <a:cubicBezTo>
                    <a:pt x="12150" y="466"/>
                    <a:pt x="12927" y="581"/>
                    <a:pt x="14093" y="639"/>
                  </a:cubicBezTo>
                  <a:cubicBezTo>
                    <a:pt x="15258" y="697"/>
                    <a:pt x="16812" y="697"/>
                    <a:pt x="18055" y="639"/>
                  </a:cubicBezTo>
                  <a:cubicBezTo>
                    <a:pt x="19298" y="581"/>
                    <a:pt x="20231" y="466"/>
                    <a:pt x="20775" y="812"/>
                  </a:cubicBezTo>
                  <a:cubicBezTo>
                    <a:pt x="21319" y="1159"/>
                    <a:pt x="21474" y="1967"/>
                    <a:pt x="20852" y="3295"/>
                  </a:cubicBezTo>
                  <a:cubicBezTo>
                    <a:pt x="20231" y="4624"/>
                    <a:pt x="18832" y="6472"/>
                    <a:pt x="17434" y="832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5" name="Line"/>
            <p:cNvSpPr/>
            <p:nvPr/>
          </p:nvSpPr>
          <p:spPr>
            <a:xfrm>
              <a:off x="480396" y="7900044"/>
              <a:ext cx="289504" cy="34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373" extrusionOk="0">
                  <a:moveTo>
                    <a:pt x="12346" y="4949"/>
                  </a:moveTo>
                  <a:cubicBezTo>
                    <a:pt x="11844" y="3891"/>
                    <a:pt x="11341" y="2832"/>
                    <a:pt x="10462" y="1985"/>
                  </a:cubicBezTo>
                  <a:cubicBezTo>
                    <a:pt x="9583" y="1138"/>
                    <a:pt x="8328" y="502"/>
                    <a:pt x="7072" y="185"/>
                  </a:cubicBezTo>
                  <a:cubicBezTo>
                    <a:pt x="5816" y="-133"/>
                    <a:pt x="4560" y="-133"/>
                    <a:pt x="3807" y="926"/>
                  </a:cubicBezTo>
                  <a:cubicBezTo>
                    <a:pt x="3053" y="1985"/>
                    <a:pt x="2802" y="4102"/>
                    <a:pt x="3807" y="5796"/>
                  </a:cubicBezTo>
                  <a:cubicBezTo>
                    <a:pt x="4811" y="7491"/>
                    <a:pt x="7072" y="8761"/>
                    <a:pt x="10211" y="10455"/>
                  </a:cubicBezTo>
                  <a:cubicBezTo>
                    <a:pt x="13351" y="12149"/>
                    <a:pt x="17369" y="14267"/>
                    <a:pt x="19379" y="15855"/>
                  </a:cubicBezTo>
                  <a:cubicBezTo>
                    <a:pt x="21388" y="17443"/>
                    <a:pt x="21388" y="18502"/>
                    <a:pt x="20258" y="19455"/>
                  </a:cubicBezTo>
                  <a:cubicBezTo>
                    <a:pt x="19128" y="20408"/>
                    <a:pt x="16867" y="21255"/>
                    <a:pt x="13853" y="21361"/>
                  </a:cubicBezTo>
                  <a:cubicBezTo>
                    <a:pt x="10839" y="21467"/>
                    <a:pt x="7072" y="20832"/>
                    <a:pt x="4560" y="19985"/>
                  </a:cubicBezTo>
                  <a:cubicBezTo>
                    <a:pt x="2048" y="19138"/>
                    <a:pt x="793" y="18079"/>
                    <a:pt x="290" y="17020"/>
                  </a:cubicBezTo>
                  <a:cubicBezTo>
                    <a:pt x="-212" y="15961"/>
                    <a:pt x="39" y="14902"/>
                    <a:pt x="290" y="138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6" name="Line"/>
            <p:cNvSpPr/>
            <p:nvPr/>
          </p:nvSpPr>
          <p:spPr>
            <a:xfrm>
              <a:off x="847631" y="8063931"/>
              <a:ext cx="41514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7" name="Line"/>
            <p:cNvSpPr/>
            <p:nvPr/>
          </p:nvSpPr>
          <p:spPr>
            <a:xfrm>
              <a:off x="729473" y="7873124"/>
              <a:ext cx="45511" cy="4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297" extrusionOk="0">
                  <a:moveTo>
                    <a:pt x="11040" y="20297"/>
                  </a:moveTo>
                  <a:cubicBezTo>
                    <a:pt x="4868" y="11040"/>
                    <a:pt x="-1303" y="1783"/>
                    <a:pt x="240" y="240"/>
                  </a:cubicBezTo>
                  <a:cubicBezTo>
                    <a:pt x="1783" y="-1303"/>
                    <a:pt x="11040" y="4868"/>
                    <a:pt x="20297" y="110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8" name="Line"/>
            <p:cNvSpPr/>
            <p:nvPr/>
          </p:nvSpPr>
          <p:spPr>
            <a:xfrm>
              <a:off x="1013683" y="7939392"/>
              <a:ext cx="529294" cy="4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71" y="878"/>
                    <a:pt x="2541" y="1756"/>
                    <a:pt x="3600" y="2195"/>
                  </a:cubicBezTo>
                  <a:cubicBezTo>
                    <a:pt x="4659" y="2634"/>
                    <a:pt x="5506" y="2634"/>
                    <a:pt x="6071" y="3073"/>
                  </a:cubicBezTo>
                  <a:cubicBezTo>
                    <a:pt x="6635" y="3512"/>
                    <a:pt x="6918" y="4390"/>
                    <a:pt x="6565" y="5707"/>
                  </a:cubicBezTo>
                  <a:cubicBezTo>
                    <a:pt x="6212" y="7024"/>
                    <a:pt x="5224" y="8780"/>
                    <a:pt x="4447" y="10010"/>
                  </a:cubicBezTo>
                  <a:cubicBezTo>
                    <a:pt x="3671" y="11239"/>
                    <a:pt x="3106" y="11941"/>
                    <a:pt x="2612" y="12644"/>
                  </a:cubicBezTo>
                  <a:cubicBezTo>
                    <a:pt x="2118" y="13346"/>
                    <a:pt x="1694" y="14049"/>
                    <a:pt x="1835" y="14576"/>
                  </a:cubicBezTo>
                  <a:cubicBezTo>
                    <a:pt x="1976" y="15102"/>
                    <a:pt x="2682" y="15454"/>
                    <a:pt x="4235" y="15805"/>
                  </a:cubicBezTo>
                  <a:cubicBezTo>
                    <a:pt x="5788" y="16156"/>
                    <a:pt x="8188" y="16507"/>
                    <a:pt x="10094" y="16595"/>
                  </a:cubicBezTo>
                  <a:cubicBezTo>
                    <a:pt x="12000" y="16683"/>
                    <a:pt x="13412" y="16507"/>
                    <a:pt x="14400" y="16068"/>
                  </a:cubicBezTo>
                  <a:cubicBezTo>
                    <a:pt x="15388" y="15629"/>
                    <a:pt x="15953" y="14927"/>
                    <a:pt x="16306" y="14137"/>
                  </a:cubicBezTo>
                  <a:cubicBezTo>
                    <a:pt x="16659" y="13346"/>
                    <a:pt x="16800" y="12468"/>
                    <a:pt x="16518" y="11678"/>
                  </a:cubicBezTo>
                  <a:cubicBezTo>
                    <a:pt x="16235" y="10888"/>
                    <a:pt x="15529" y="10185"/>
                    <a:pt x="14824" y="9834"/>
                  </a:cubicBezTo>
                  <a:cubicBezTo>
                    <a:pt x="14118" y="9483"/>
                    <a:pt x="13412" y="9483"/>
                    <a:pt x="12847" y="9834"/>
                  </a:cubicBezTo>
                  <a:cubicBezTo>
                    <a:pt x="12282" y="10185"/>
                    <a:pt x="11859" y="10888"/>
                    <a:pt x="11647" y="11678"/>
                  </a:cubicBezTo>
                  <a:cubicBezTo>
                    <a:pt x="11435" y="12468"/>
                    <a:pt x="11435" y="13346"/>
                    <a:pt x="11435" y="14224"/>
                  </a:cubicBezTo>
                  <a:cubicBezTo>
                    <a:pt x="11435" y="15102"/>
                    <a:pt x="11435" y="15980"/>
                    <a:pt x="12353" y="17122"/>
                  </a:cubicBezTo>
                  <a:cubicBezTo>
                    <a:pt x="13271" y="18263"/>
                    <a:pt x="15106" y="19668"/>
                    <a:pt x="16800" y="20459"/>
                  </a:cubicBezTo>
                  <a:cubicBezTo>
                    <a:pt x="18494" y="21249"/>
                    <a:pt x="20047" y="2142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9" name="Line"/>
            <p:cNvSpPr/>
            <p:nvPr/>
          </p:nvSpPr>
          <p:spPr>
            <a:xfrm>
              <a:off x="2020377" y="7992830"/>
              <a:ext cx="622699" cy="23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extrusionOk="0">
                  <a:moveTo>
                    <a:pt x="0" y="11293"/>
                  </a:moveTo>
                  <a:cubicBezTo>
                    <a:pt x="960" y="9387"/>
                    <a:pt x="1920" y="7482"/>
                    <a:pt x="2700" y="6529"/>
                  </a:cubicBezTo>
                  <a:cubicBezTo>
                    <a:pt x="3480" y="5576"/>
                    <a:pt x="4080" y="5576"/>
                    <a:pt x="4620" y="7005"/>
                  </a:cubicBezTo>
                  <a:cubicBezTo>
                    <a:pt x="5160" y="8434"/>
                    <a:pt x="5640" y="11293"/>
                    <a:pt x="5940" y="13834"/>
                  </a:cubicBezTo>
                  <a:cubicBezTo>
                    <a:pt x="6240" y="16376"/>
                    <a:pt x="6360" y="18599"/>
                    <a:pt x="6300" y="18917"/>
                  </a:cubicBezTo>
                  <a:cubicBezTo>
                    <a:pt x="6240" y="19235"/>
                    <a:pt x="6000" y="17646"/>
                    <a:pt x="6180" y="14470"/>
                  </a:cubicBezTo>
                  <a:cubicBezTo>
                    <a:pt x="6360" y="11293"/>
                    <a:pt x="6960" y="6529"/>
                    <a:pt x="7620" y="3670"/>
                  </a:cubicBezTo>
                  <a:cubicBezTo>
                    <a:pt x="8280" y="811"/>
                    <a:pt x="9000" y="-142"/>
                    <a:pt x="9540" y="17"/>
                  </a:cubicBezTo>
                  <a:cubicBezTo>
                    <a:pt x="10080" y="176"/>
                    <a:pt x="10440" y="1446"/>
                    <a:pt x="10680" y="4464"/>
                  </a:cubicBezTo>
                  <a:cubicBezTo>
                    <a:pt x="10920" y="7482"/>
                    <a:pt x="11040" y="12246"/>
                    <a:pt x="11100" y="15423"/>
                  </a:cubicBezTo>
                  <a:cubicBezTo>
                    <a:pt x="11160" y="18599"/>
                    <a:pt x="11160" y="20187"/>
                    <a:pt x="11280" y="20029"/>
                  </a:cubicBezTo>
                  <a:cubicBezTo>
                    <a:pt x="11400" y="19870"/>
                    <a:pt x="11640" y="17964"/>
                    <a:pt x="12120" y="14946"/>
                  </a:cubicBezTo>
                  <a:cubicBezTo>
                    <a:pt x="12600" y="11929"/>
                    <a:pt x="13320" y="7799"/>
                    <a:pt x="13920" y="5099"/>
                  </a:cubicBezTo>
                  <a:cubicBezTo>
                    <a:pt x="14520" y="2399"/>
                    <a:pt x="15000" y="1129"/>
                    <a:pt x="15420" y="1287"/>
                  </a:cubicBezTo>
                  <a:cubicBezTo>
                    <a:pt x="15840" y="1446"/>
                    <a:pt x="16200" y="3034"/>
                    <a:pt x="16500" y="6211"/>
                  </a:cubicBezTo>
                  <a:cubicBezTo>
                    <a:pt x="16800" y="9387"/>
                    <a:pt x="17040" y="14152"/>
                    <a:pt x="17340" y="17170"/>
                  </a:cubicBezTo>
                  <a:cubicBezTo>
                    <a:pt x="17640" y="20187"/>
                    <a:pt x="18000" y="21458"/>
                    <a:pt x="18480" y="21299"/>
                  </a:cubicBezTo>
                  <a:cubicBezTo>
                    <a:pt x="18960" y="21140"/>
                    <a:pt x="19560" y="19552"/>
                    <a:pt x="20100" y="17646"/>
                  </a:cubicBezTo>
                  <a:cubicBezTo>
                    <a:pt x="20640" y="15740"/>
                    <a:pt x="21120" y="13517"/>
                    <a:pt x="21600" y="1129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0" name="Line"/>
            <p:cNvSpPr/>
            <p:nvPr/>
          </p:nvSpPr>
          <p:spPr>
            <a:xfrm>
              <a:off x="2788371" y="8043174"/>
              <a:ext cx="269836" cy="166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0" y="0"/>
                  </a:moveTo>
                  <a:cubicBezTo>
                    <a:pt x="2769" y="1322"/>
                    <a:pt x="5538" y="2645"/>
                    <a:pt x="8862" y="5510"/>
                  </a:cubicBezTo>
                  <a:cubicBezTo>
                    <a:pt x="12185" y="8375"/>
                    <a:pt x="16062" y="12784"/>
                    <a:pt x="18415" y="15869"/>
                  </a:cubicBezTo>
                  <a:cubicBezTo>
                    <a:pt x="20769" y="18955"/>
                    <a:pt x="21600" y="20718"/>
                    <a:pt x="21600" y="21159"/>
                  </a:cubicBezTo>
                  <a:cubicBezTo>
                    <a:pt x="21600" y="21600"/>
                    <a:pt x="20769" y="20718"/>
                    <a:pt x="19938" y="1983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1" name="Line"/>
            <p:cNvSpPr/>
            <p:nvPr/>
          </p:nvSpPr>
          <p:spPr>
            <a:xfrm>
              <a:off x="2819506" y="8032796"/>
              <a:ext cx="186810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00" y="400"/>
                    <a:pt x="17600" y="800"/>
                    <a:pt x="14000" y="4400"/>
                  </a:cubicBezTo>
                  <a:cubicBezTo>
                    <a:pt x="10400" y="8000"/>
                    <a:pt x="5200" y="14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2" name="Line"/>
            <p:cNvSpPr/>
            <p:nvPr/>
          </p:nvSpPr>
          <p:spPr>
            <a:xfrm>
              <a:off x="3193124" y="8050093"/>
              <a:ext cx="633077" cy="16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4" extrusionOk="0">
                  <a:moveTo>
                    <a:pt x="0" y="1728"/>
                  </a:moveTo>
                  <a:cubicBezTo>
                    <a:pt x="590" y="2160"/>
                    <a:pt x="1180" y="2592"/>
                    <a:pt x="1770" y="2592"/>
                  </a:cubicBezTo>
                  <a:cubicBezTo>
                    <a:pt x="2361" y="2592"/>
                    <a:pt x="2951" y="2160"/>
                    <a:pt x="3423" y="4320"/>
                  </a:cubicBezTo>
                  <a:cubicBezTo>
                    <a:pt x="3895" y="6480"/>
                    <a:pt x="4249" y="11232"/>
                    <a:pt x="4367" y="14688"/>
                  </a:cubicBezTo>
                  <a:cubicBezTo>
                    <a:pt x="4485" y="18144"/>
                    <a:pt x="4367" y="20304"/>
                    <a:pt x="4367" y="20304"/>
                  </a:cubicBezTo>
                  <a:cubicBezTo>
                    <a:pt x="4367" y="20304"/>
                    <a:pt x="4485" y="18144"/>
                    <a:pt x="4839" y="15120"/>
                  </a:cubicBezTo>
                  <a:cubicBezTo>
                    <a:pt x="5193" y="12096"/>
                    <a:pt x="5784" y="8208"/>
                    <a:pt x="6256" y="5400"/>
                  </a:cubicBezTo>
                  <a:cubicBezTo>
                    <a:pt x="6728" y="2592"/>
                    <a:pt x="7082" y="864"/>
                    <a:pt x="7554" y="432"/>
                  </a:cubicBezTo>
                  <a:cubicBezTo>
                    <a:pt x="8026" y="0"/>
                    <a:pt x="8616" y="864"/>
                    <a:pt x="8911" y="3672"/>
                  </a:cubicBezTo>
                  <a:cubicBezTo>
                    <a:pt x="9207" y="6480"/>
                    <a:pt x="9207" y="11232"/>
                    <a:pt x="9207" y="14688"/>
                  </a:cubicBezTo>
                  <a:cubicBezTo>
                    <a:pt x="9207" y="18144"/>
                    <a:pt x="9207" y="20304"/>
                    <a:pt x="9207" y="20304"/>
                  </a:cubicBezTo>
                  <a:cubicBezTo>
                    <a:pt x="9207" y="20304"/>
                    <a:pt x="9207" y="18144"/>
                    <a:pt x="9502" y="15120"/>
                  </a:cubicBezTo>
                  <a:cubicBezTo>
                    <a:pt x="9797" y="12096"/>
                    <a:pt x="10387" y="8208"/>
                    <a:pt x="11095" y="5184"/>
                  </a:cubicBezTo>
                  <a:cubicBezTo>
                    <a:pt x="11803" y="2160"/>
                    <a:pt x="12630" y="0"/>
                    <a:pt x="13220" y="0"/>
                  </a:cubicBezTo>
                  <a:cubicBezTo>
                    <a:pt x="13810" y="0"/>
                    <a:pt x="14164" y="2160"/>
                    <a:pt x="14341" y="4536"/>
                  </a:cubicBezTo>
                  <a:cubicBezTo>
                    <a:pt x="14518" y="6912"/>
                    <a:pt x="14518" y="9504"/>
                    <a:pt x="14636" y="12096"/>
                  </a:cubicBezTo>
                  <a:cubicBezTo>
                    <a:pt x="14754" y="14688"/>
                    <a:pt x="14990" y="17280"/>
                    <a:pt x="15698" y="19008"/>
                  </a:cubicBezTo>
                  <a:cubicBezTo>
                    <a:pt x="16407" y="20736"/>
                    <a:pt x="17587" y="21600"/>
                    <a:pt x="18649" y="19872"/>
                  </a:cubicBezTo>
                  <a:cubicBezTo>
                    <a:pt x="19711" y="18144"/>
                    <a:pt x="20656" y="13824"/>
                    <a:pt x="21600" y="950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3" name="Line"/>
            <p:cNvSpPr/>
            <p:nvPr/>
          </p:nvSpPr>
          <p:spPr>
            <a:xfrm>
              <a:off x="4355493" y="7930798"/>
              <a:ext cx="799129" cy="49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extrusionOk="0">
                  <a:moveTo>
                    <a:pt x="0" y="1699"/>
                  </a:moveTo>
                  <a:cubicBezTo>
                    <a:pt x="561" y="6729"/>
                    <a:pt x="1122" y="11760"/>
                    <a:pt x="1449" y="14792"/>
                  </a:cubicBezTo>
                  <a:cubicBezTo>
                    <a:pt x="1777" y="17825"/>
                    <a:pt x="1870" y="18861"/>
                    <a:pt x="1964" y="19749"/>
                  </a:cubicBezTo>
                  <a:cubicBezTo>
                    <a:pt x="2057" y="20636"/>
                    <a:pt x="2151" y="21376"/>
                    <a:pt x="2151" y="21376"/>
                  </a:cubicBezTo>
                  <a:cubicBezTo>
                    <a:pt x="2151" y="21376"/>
                    <a:pt x="2057" y="20636"/>
                    <a:pt x="1777" y="18269"/>
                  </a:cubicBezTo>
                  <a:cubicBezTo>
                    <a:pt x="1496" y="15902"/>
                    <a:pt x="1029" y="11908"/>
                    <a:pt x="888" y="8949"/>
                  </a:cubicBezTo>
                  <a:cubicBezTo>
                    <a:pt x="748" y="5990"/>
                    <a:pt x="935" y="4066"/>
                    <a:pt x="1169" y="2809"/>
                  </a:cubicBezTo>
                  <a:cubicBezTo>
                    <a:pt x="1403" y="1551"/>
                    <a:pt x="1683" y="960"/>
                    <a:pt x="2151" y="516"/>
                  </a:cubicBezTo>
                  <a:cubicBezTo>
                    <a:pt x="2618" y="72"/>
                    <a:pt x="3273" y="-224"/>
                    <a:pt x="3927" y="220"/>
                  </a:cubicBezTo>
                  <a:cubicBezTo>
                    <a:pt x="4582" y="664"/>
                    <a:pt x="5236" y="1847"/>
                    <a:pt x="5610" y="3179"/>
                  </a:cubicBezTo>
                  <a:cubicBezTo>
                    <a:pt x="5984" y="4510"/>
                    <a:pt x="6078" y="5990"/>
                    <a:pt x="5984" y="7025"/>
                  </a:cubicBezTo>
                  <a:cubicBezTo>
                    <a:pt x="5891" y="8061"/>
                    <a:pt x="5610" y="8653"/>
                    <a:pt x="4956" y="9097"/>
                  </a:cubicBezTo>
                  <a:cubicBezTo>
                    <a:pt x="4301" y="9540"/>
                    <a:pt x="3273" y="9836"/>
                    <a:pt x="2525" y="9984"/>
                  </a:cubicBezTo>
                  <a:cubicBezTo>
                    <a:pt x="1777" y="10132"/>
                    <a:pt x="1309" y="10132"/>
                    <a:pt x="935" y="9836"/>
                  </a:cubicBezTo>
                  <a:cubicBezTo>
                    <a:pt x="561" y="9540"/>
                    <a:pt x="281" y="8949"/>
                    <a:pt x="327" y="8431"/>
                  </a:cubicBezTo>
                  <a:cubicBezTo>
                    <a:pt x="374" y="7913"/>
                    <a:pt x="748" y="7469"/>
                    <a:pt x="2057" y="7247"/>
                  </a:cubicBezTo>
                  <a:cubicBezTo>
                    <a:pt x="3366" y="7025"/>
                    <a:pt x="5610" y="7025"/>
                    <a:pt x="7387" y="6951"/>
                  </a:cubicBezTo>
                  <a:cubicBezTo>
                    <a:pt x="9164" y="6877"/>
                    <a:pt x="10473" y="6729"/>
                    <a:pt x="11314" y="6360"/>
                  </a:cubicBezTo>
                  <a:cubicBezTo>
                    <a:pt x="12156" y="5990"/>
                    <a:pt x="12530" y="5398"/>
                    <a:pt x="12717" y="4732"/>
                  </a:cubicBezTo>
                  <a:cubicBezTo>
                    <a:pt x="12904" y="4066"/>
                    <a:pt x="12904" y="3327"/>
                    <a:pt x="12670" y="2735"/>
                  </a:cubicBezTo>
                  <a:cubicBezTo>
                    <a:pt x="12436" y="2143"/>
                    <a:pt x="11969" y="1699"/>
                    <a:pt x="11501" y="1477"/>
                  </a:cubicBezTo>
                  <a:cubicBezTo>
                    <a:pt x="11034" y="1255"/>
                    <a:pt x="10566" y="1255"/>
                    <a:pt x="10192" y="1551"/>
                  </a:cubicBezTo>
                  <a:cubicBezTo>
                    <a:pt x="9818" y="1847"/>
                    <a:pt x="9538" y="2439"/>
                    <a:pt x="9397" y="3105"/>
                  </a:cubicBezTo>
                  <a:cubicBezTo>
                    <a:pt x="9257" y="3771"/>
                    <a:pt x="9257" y="4510"/>
                    <a:pt x="9584" y="5546"/>
                  </a:cubicBezTo>
                  <a:cubicBezTo>
                    <a:pt x="9912" y="6581"/>
                    <a:pt x="10566" y="7913"/>
                    <a:pt x="11408" y="8801"/>
                  </a:cubicBezTo>
                  <a:cubicBezTo>
                    <a:pt x="12249" y="9688"/>
                    <a:pt x="13278" y="10132"/>
                    <a:pt x="14026" y="10206"/>
                  </a:cubicBezTo>
                  <a:cubicBezTo>
                    <a:pt x="14774" y="10280"/>
                    <a:pt x="15242" y="9984"/>
                    <a:pt x="15616" y="9540"/>
                  </a:cubicBezTo>
                  <a:cubicBezTo>
                    <a:pt x="15990" y="9097"/>
                    <a:pt x="16270" y="8505"/>
                    <a:pt x="16597" y="7987"/>
                  </a:cubicBezTo>
                  <a:cubicBezTo>
                    <a:pt x="16925" y="7469"/>
                    <a:pt x="17299" y="7025"/>
                    <a:pt x="17766" y="7247"/>
                  </a:cubicBezTo>
                  <a:cubicBezTo>
                    <a:pt x="18234" y="7469"/>
                    <a:pt x="18795" y="8357"/>
                    <a:pt x="19262" y="9023"/>
                  </a:cubicBezTo>
                  <a:cubicBezTo>
                    <a:pt x="19730" y="9688"/>
                    <a:pt x="20104" y="10132"/>
                    <a:pt x="20478" y="10132"/>
                  </a:cubicBezTo>
                  <a:cubicBezTo>
                    <a:pt x="20852" y="10132"/>
                    <a:pt x="21226" y="9688"/>
                    <a:pt x="21600" y="92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4" name="Line"/>
            <p:cNvSpPr/>
            <p:nvPr/>
          </p:nvSpPr>
          <p:spPr>
            <a:xfrm>
              <a:off x="5227269" y="7752458"/>
              <a:ext cx="1048209" cy="417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0" y="13816"/>
                  </a:moveTo>
                  <a:cubicBezTo>
                    <a:pt x="428" y="13462"/>
                    <a:pt x="855" y="13108"/>
                    <a:pt x="1283" y="13639"/>
                  </a:cubicBezTo>
                  <a:cubicBezTo>
                    <a:pt x="1711" y="14170"/>
                    <a:pt x="2139" y="15586"/>
                    <a:pt x="2388" y="17091"/>
                  </a:cubicBezTo>
                  <a:cubicBezTo>
                    <a:pt x="2638" y="18596"/>
                    <a:pt x="2709" y="20190"/>
                    <a:pt x="2745" y="20544"/>
                  </a:cubicBezTo>
                  <a:cubicBezTo>
                    <a:pt x="2780" y="20898"/>
                    <a:pt x="2780" y="20013"/>
                    <a:pt x="2923" y="18685"/>
                  </a:cubicBezTo>
                  <a:cubicBezTo>
                    <a:pt x="3065" y="17357"/>
                    <a:pt x="3350" y="15586"/>
                    <a:pt x="3600" y="14347"/>
                  </a:cubicBezTo>
                  <a:cubicBezTo>
                    <a:pt x="3850" y="13108"/>
                    <a:pt x="4063" y="12399"/>
                    <a:pt x="4242" y="12488"/>
                  </a:cubicBezTo>
                  <a:cubicBezTo>
                    <a:pt x="4420" y="12577"/>
                    <a:pt x="4562" y="13462"/>
                    <a:pt x="4705" y="15055"/>
                  </a:cubicBezTo>
                  <a:cubicBezTo>
                    <a:pt x="4848" y="16649"/>
                    <a:pt x="4990" y="18950"/>
                    <a:pt x="5168" y="19570"/>
                  </a:cubicBezTo>
                  <a:cubicBezTo>
                    <a:pt x="5347" y="20190"/>
                    <a:pt x="5560" y="19127"/>
                    <a:pt x="5774" y="18154"/>
                  </a:cubicBezTo>
                  <a:cubicBezTo>
                    <a:pt x="5988" y="17180"/>
                    <a:pt x="6202" y="16295"/>
                    <a:pt x="6416" y="15321"/>
                  </a:cubicBezTo>
                  <a:cubicBezTo>
                    <a:pt x="6630" y="14347"/>
                    <a:pt x="6844" y="13285"/>
                    <a:pt x="7057" y="13108"/>
                  </a:cubicBezTo>
                  <a:cubicBezTo>
                    <a:pt x="7271" y="12931"/>
                    <a:pt x="7485" y="13639"/>
                    <a:pt x="7628" y="14436"/>
                  </a:cubicBezTo>
                  <a:cubicBezTo>
                    <a:pt x="7770" y="15232"/>
                    <a:pt x="7842" y="16118"/>
                    <a:pt x="7949" y="17003"/>
                  </a:cubicBezTo>
                  <a:cubicBezTo>
                    <a:pt x="8055" y="17888"/>
                    <a:pt x="8198" y="18773"/>
                    <a:pt x="8448" y="19393"/>
                  </a:cubicBezTo>
                  <a:cubicBezTo>
                    <a:pt x="8697" y="20013"/>
                    <a:pt x="9053" y="20367"/>
                    <a:pt x="9374" y="20190"/>
                  </a:cubicBezTo>
                  <a:cubicBezTo>
                    <a:pt x="9695" y="20013"/>
                    <a:pt x="9980" y="19304"/>
                    <a:pt x="10230" y="18508"/>
                  </a:cubicBezTo>
                  <a:cubicBezTo>
                    <a:pt x="10479" y="17711"/>
                    <a:pt x="10693" y="16826"/>
                    <a:pt x="10836" y="15940"/>
                  </a:cubicBezTo>
                  <a:cubicBezTo>
                    <a:pt x="10978" y="15055"/>
                    <a:pt x="11050" y="14170"/>
                    <a:pt x="11050" y="14170"/>
                  </a:cubicBezTo>
                  <a:cubicBezTo>
                    <a:pt x="11050" y="14170"/>
                    <a:pt x="10978" y="15055"/>
                    <a:pt x="10978" y="15940"/>
                  </a:cubicBezTo>
                  <a:cubicBezTo>
                    <a:pt x="10978" y="16826"/>
                    <a:pt x="11050" y="17711"/>
                    <a:pt x="11192" y="18508"/>
                  </a:cubicBezTo>
                  <a:cubicBezTo>
                    <a:pt x="11335" y="19304"/>
                    <a:pt x="11549" y="20013"/>
                    <a:pt x="11834" y="20278"/>
                  </a:cubicBezTo>
                  <a:cubicBezTo>
                    <a:pt x="12119" y="20544"/>
                    <a:pt x="12475" y="20367"/>
                    <a:pt x="12689" y="19836"/>
                  </a:cubicBezTo>
                  <a:cubicBezTo>
                    <a:pt x="12903" y="19304"/>
                    <a:pt x="12974" y="18419"/>
                    <a:pt x="13081" y="17445"/>
                  </a:cubicBezTo>
                  <a:cubicBezTo>
                    <a:pt x="13188" y="16472"/>
                    <a:pt x="13331" y="15409"/>
                    <a:pt x="13438" y="15498"/>
                  </a:cubicBezTo>
                  <a:cubicBezTo>
                    <a:pt x="13545" y="15586"/>
                    <a:pt x="13616" y="16826"/>
                    <a:pt x="13687" y="17888"/>
                  </a:cubicBezTo>
                  <a:cubicBezTo>
                    <a:pt x="13758" y="18950"/>
                    <a:pt x="13830" y="19836"/>
                    <a:pt x="14044" y="20455"/>
                  </a:cubicBezTo>
                  <a:cubicBezTo>
                    <a:pt x="14257" y="21075"/>
                    <a:pt x="14614" y="21429"/>
                    <a:pt x="14935" y="21340"/>
                  </a:cubicBezTo>
                  <a:cubicBezTo>
                    <a:pt x="15255" y="21252"/>
                    <a:pt x="15541" y="20721"/>
                    <a:pt x="15968" y="18242"/>
                  </a:cubicBezTo>
                  <a:cubicBezTo>
                    <a:pt x="16396" y="15763"/>
                    <a:pt x="16966" y="11337"/>
                    <a:pt x="17216" y="7354"/>
                  </a:cubicBezTo>
                  <a:cubicBezTo>
                    <a:pt x="17465" y="3370"/>
                    <a:pt x="17394" y="-171"/>
                    <a:pt x="17394" y="6"/>
                  </a:cubicBezTo>
                  <a:cubicBezTo>
                    <a:pt x="17394" y="183"/>
                    <a:pt x="17465" y="4078"/>
                    <a:pt x="17572" y="7619"/>
                  </a:cubicBezTo>
                  <a:cubicBezTo>
                    <a:pt x="17679" y="11160"/>
                    <a:pt x="17822" y="14347"/>
                    <a:pt x="17929" y="16383"/>
                  </a:cubicBezTo>
                  <a:cubicBezTo>
                    <a:pt x="18036" y="18419"/>
                    <a:pt x="18107" y="19304"/>
                    <a:pt x="18285" y="20013"/>
                  </a:cubicBezTo>
                  <a:cubicBezTo>
                    <a:pt x="18463" y="20721"/>
                    <a:pt x="18749" y="21252"/>
                    <a:pt x="19069" y="21340"/>
                  </a:cubicBezTo>
                  <a:cubicBezTo>
                    <a:pt x="19390" y="21429"/>
                    <a:pt x="19747" y="21075"/>
                    <a:pt x="20174" y="20367"/>
                  </a:cubicBezTo>
                  <a:cubicBezTo>
                    <a:pt x="20602" y="19659"/>
                    <a:pt x="21101" y="18596"/>
                    <a:pt x="21600" y="175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5" name="Line"/>
            <p:cNvSpPr/>
            <p:nvPr/>
          </p:nvSpPr>
          <p:spPr>
            <a:xfrm>
              <a:off x="5984884" y="7939392"/>
              <a:ext cx="24908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6" name="Line"/>
            <p:cNvSpPr/>
            <p:nvPr/>
          </p:nvSpPr>
          <p:spPr>
            <a:xfrm>
              <a:off x="6328858" y="7544603"/>
              <a:ext cx="621209" cy="57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381" extrusionOk="0">
                  <a:moveTo>
                    <a:pt x="3188" y="16601"/>
                  </a:moveTo>
                  <a:cubicBezTo>
                    <a:pt x="2468" y="16473"/>
                    <a:pt x="1748" y="16344"/>
                    <a:pt x="1208" y="16537"/>
                  </a:cubicBezTo>
                  <a:cubicBezTo>
                    <a:pt x="668" y="16730"/>
                    <a:pt x="308" y="17244"/>
                    <a:pt x="128" y="17823"/>
                  </a:cubicBezTo>
                  <a:cubicBezTo>
                    <a:pt x="-52" y="18401"/>
                    <a:pt x="-52" y="19044"/>
                    <a:pt x="188" y="19558"/>
                  </a:cubicBezTo>
                  <a:cubicBezTo>
                    <a:pt x="428" y="20073"/>
                    <a:pt x="908" y="20458"/>
                    <a:pt x="1508" y="20651"/>
                  </a:cubicBezTo>
                  <a:cubicBezTo>
                    <a:pt x="2108" y="20844"/>
                    <a:pt x="2828" y="20844"/>
                    <a:pt x="3248" y="20523"/>
                  </a:cubicBezTo>
                  <a:cubicBezTo>
                    <a:pt x="3668" y="20201"/>
                    <a:pt x="3788" y="19558"/>
                    <a:pt x="4268" y="19623"/>
                  </a:cubicBezTo>
                  <a:cubicBezTo>
                    <a:pt x="4748" y="19687"/>
                    <a:pt x="5588" y="20458"/>
                    <a:pt x="6308" y="20908"/>
                  </a:cubicBezTo>
                  <a:cubicBezTo>
                    <a:pt x="7028" y="21358"/>
                    <a:pt x="7628" y="21487"/>
                    <a:pt x="8168" y="21294"/>
                  </a:cubicBezTo>
                  <a:cubicBezTo>
                    <a:pt x="8708" y="21101"/>
                    <a:pt x="9188" y="20587"/>
                    <a:pt x="9968" y="18916"/>
                  </a:cubicBezTo>
                  <a:cubicBezTo>
                    <a:pt x="10748" y="17244"/>
                    <a:pt x="11828" y="14416"/>
                    <a:pt x="12368" y="11780"/>
                  </a:cubicBezTo>
                  <a:cubicBezTo>
                    <a:pt x="12908" y="9144"/>
                    <a:pt x="12908" y="6701"/>
                    <a:pt x="12728" y="5094"/>
                  </a:cubicBezTo>
                  <a:cubicBezTo>
                    <a:pt x="12548" y="3487"/>
                    <a:pt x="12188" y="2716"/>
                    <a:pt x="11828" y="1880"/>
                  </a:cubicBezTo>
                  <a:cubicBezTo>
                    <a:pt x="11468" y="1044"/>
                    <a:pt x="11108" y="144"/>
                    <a:pt x="10928" y="16"/>
                  </a:cubicBezTo>
                  <a:cubicBezTo>
                    <a:pt x="10748" y="-113"/>
                    <a:pt x="10748" y="530"/>
                    <a:pt x="10808" y="3294"/>
                  </a:cubicBezTo>
                  <a:cubicBezTo>
                    <a:pt x="10868" y="6058"/>
                    <a:pt x="10988" y="10944"/>
                    <a:pt x="11108" y="13773"/>
                  </a:cubicBezTo>
                  <a:cubicBezTo>
                    <a:pt x="11228" y="16601"/>
                    <a:pt x="11348" y="17373"/>
                    <a:pt x="11468" y="18080"/>
                  </a:cubicBezTo>
                  <a:cubicBezTo>
                    <a:pt x="11588" y="18787"/>
                    <a:pt x="11708" y="19430"/>
                    <a:pt x="12008" y="19944"/>
                  </a:cubicBezTo>
                  <a:cubicBezTo>
                    <a:pt x="12308" y="20458"/>
                    <a:pt x="12788" y="20844"/>
                    <a:pt x="13328" y="20844"/>
                  </a:cubicBezTo>
                  <a:cubicBezTo>
                    <a:pt x="13868" y="20844"/>
                    <a:pt x="14468" y="20458"/>
                    <a:pt x="15548" y="19944"/>
                  </a:cubicBezTo>
                  <a:cubicBezTo>
                    <a:pt x="16628" y="19430"/>
                    <a:pt x="18188" y="18787"/>
                    <a:pt x="19268" y="18337"/>
                  </a:cubicBezTo>
                  <a:cubicBezTo>
                    <a:pt x="20348" y="17887"/>
                    <a:pt x="20948" y="17630"/>
                    <a:pt x="21548" y="1737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7" name="Line"/>
            <p:cNvSpPr/>
            <p:nvPr/>
          </p:nvSpPr>
          <p:spPr>
            <a:xfrm>
              <a:off x="6784013" y="7705462"/>
              <a:ext cx="134918" cy="6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21190"/>
                  </a:moveTo>
                  <a:cubicBezTo>
                    <a:pt x="0" y="14710"/>
                    <a:pt x="0" y="8230"/>
                    <a:pt x="2215" y="4450"/>
                  </a:cubicBezTo>
                  <a:cubicBezTo>
                    <a:pt x="4431" y="670"/>
                    <a:pt x="8862" y="-410"/>
                    <a:pt x="12462" y="130"/>
                  </a:cubicBezTo>
                  <a:cubicBezTo>
                    <a:pt x="16062" y="670"/>
                    <a:pt x="18831" y="2830"/>
                    <a:pt x="21600" y="499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8" name="Line"/>
            <p:cNvSpPr/>
            <p:nvPr/>
          </p:nvSpPr>
          <p:spPr>
            <a:xfrm>
              <a:off x="6566069" y="7856365"/>
              <a:ext cx="20756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9" name="Line"/>
            <p:cNvSpPr/>
            <p:nvPr/>
          </p:nvSpPr>
          <p:spPr>
            <a:xfrm>
              <a:off x="6882463" y="7851029"/>
              <a:ext cx="482735" cy="16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90" extrusionOk="0">
                  <a:moveTo>
                    <a:pt x="1163" y="11739"/>
                  </a:moveTo>
                  <a:cubicBezTo>
                    <a:pt x="1935" y="12199"/>
                    <a:pt x="2706" y="12658"/>
                    <a:pt x="3632" y="13118"/>
                  </a:cubicBezTo>
                  <a:cubicBezTo>
                    <a:pt x="4558" y="13577"/>
                    <a:pt x="5638" y="14037"/>
                    <a:pt x="6332" y="13118"/>
                  </a:cubicBezTo>
                  <a:cubicBezTo>
                    <a:pt x="7026" y="12198"/>
                    <a:pt x="7335" y="9901"/>
                    <a:pt x="6872" y="7603"/>
                  </a:cubicBezTo>
                  <a:cubicBezTo>
                    <a:pt x="6409" y="5305"/>
                    <a:pt x="5175" y="3007"/>
                    <a:pt x="4172" y="1858"/>
                  </a:cubicBezTo>
                  <a:cubicBezTo>
                    <a:pt x="3169" y="709"/>
                    <a:pt x="2398" y="709"/>
                    <a:pt x="1626" y="2547"/>
                  </a:cubicBezTo>
                  <a:cubicBezTo>
                    <a:pt x="855" y="4386"/>
                    <a:pt x="83" y="8062"/>
                    <a:pt x="6" y="10820"/>
                  </a:cubicBezTo>
                  <a:cubicBezTo>
                    <a:pt x="-71" y="13577"/>
                    <a:pt x="546" y="15416"/>
                    <a:pt x="2012" y="14956"/>
                  </a:cubicBezTo>
                  <a:cubicBezTo>
                    <a:pt x="3478" y="14496"/>
                    <a:pt x="5792" y="11739"/>
                    <a:pt x="7258" y="9441"/>
                  </a:cubicBezTo>
                  <a:cubicBezTo>
                    <a:pt x="8723" y="7143"/>
                    <a:pt x="9340" y="5305"/>
                    <a:pt x="9880" y="3467"/>
                  </a:cubicBezTo>
                  <a:cubicBezTo>
                    <a:pt x="10420" y="1628"/>
                    <a:pt x="10883" y="-210"/>
                    <a:pt x="11192" y="20"/>
                  </a:cubicBezTo>
                  <a:cubicBezTo>
                    <a:pt x="11500" y="250"/>
                    <a:pt x="11655" y="2547"/>
                    <a:pt x="11732" y="5075"/>
                  </a:cubicBezTo>
                  <a:cubicBezTo>
                    <a:pt x="11809" y="7603"/>
                    <a:pt x="11809" y="10360"/>
                    <a:pt x="11809" y="12888"/>
                  </a:cubicBezTo>
                  <a:cubicBezTo>
                    <a:pt x="11809" y="15416"/>
                    <a:pt x="11809" y="17713"/>
                    <a:pt x="12195" y="18403"/>
                  </a:cubicBezTo>
                  <a:cubicBezTo>
                    <a:pt x="12580" y="19092"/>
                    <a:pt x="13352" y="18173"/>
                    <a:pt x="13969" y="16565"/>
                  </a:cubicBezTo>
                  <a:cubicBezTo>
                    <a:pt x="14586" y="14956"/>
                    <a:pt x="15049" y="12658"/>
                    <a:pt x="15589" y="12199"/>
                  </a:cubicBezTo>
                  <a:cubicBezTo>
                    <a:pt x="16129" y="11739"/>
                    <a:pt x="16746" y="13118"/>
                    <a:pt x="17749" y="14956"/>
                  </a:cubicBezTo>
                  <a:cubicBezTo>
                    <a:pt x="18752" y="16794"/>
                    <a:pt x="20140" y="19092"/>
                    <a:pt x="21529" y="2139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0" name="Line"/>
            <p:cNvSpPr/>
            <p:nvPr/>
          </p:nvSpPr>
          <p:spPr>
            <a:xfrm>
              <a:off x="972170" y="9027778"/>
              <a:ext cx="518916" cy="27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4" extrusionOk="0">
                  <a:moveTo>
                    <a:pt x="0" y="4102"/>
                  </a:moveTo>
                  <a:cubicBezTo>
                    <a:pt x="288" y="2769"/>
                    <a:pt x="576" y="1436"/>
                    <a:pt x="1152" y="636"/>
                  </a:cubicBezTo>
                  <a:cubicBezTo>
                    <a:pt x="1728" y="-164"/>
                    <a:pt x="2592" y="-431"/>
                    <a:pt x="3456" y="1169"/>
                  </a:cubicBezTo>
                  <a:cubicBezTo>
                    <a:pt x="4320" y="2769"/>
                    <a:pt x="5184" y="6236"/>
                    <a:pt x="5688" y="8769"/>
                  </a:cubicBezTo>
                  <a:cubicBezTo>
                    <a:pt x="6192" y="11302"/>
                    <a:pt x="6336" y="12902"/>
                    <a:pt x="6408" y="14369"/>
                  </a:cubicBezTo>
                  <a:cubicBezTo>
                    <a:pt x="6480" y="15836"/>
                    <a:pt x="6480" y="17169"/>
                    <a:pt x="6408" y="17036"/>
                  </a:cubicBezTo>
                  <a:cubicBezTo>
                    <a:pt x="6336" y="16902"/>
                    <a:pt x="6192" y="15302"/>
                    <a:pt x="6408" y="13036"/>
                  </a:cubicBezTo>
                  <a:cubicBezTo>
                    <a:pt x="6624" y="10769"/>
                    <a:pt x="7200" y="7836"/>
                    <a:pt x="7776" y="5836"/>
                  </a:cubicBezTo>
                  <a:cubicBezTo>
                    <a:pt x="8352" y="3836"/>
                    <a:pt x="8928" y="2769"/>
                    <a:pt x="9504" y="2769"/>
                  </a:cubicBezTo>
                  <a:cubicBezTo>
                    <a:pt x="10080" y="2769"/>
                    <a:pt x="10656" y="3836"/>
                    <a:pt x="11088" y="5836"/>
                  </a:cubicBezTo>
                  <a:cubicBezTo>
                    <a:pt x="11520" y="7836"/>
                    <a:pt x="11808" y="10769"/>
                    <a:pt x="12024" y="12902"/>
                  </a:cubicBezTo>
                  <a:cubicBezTo>
                    <a:pt x="12240" y="15036"/>
                    <a:pt x="12384" y="16369"/>
                    <a:pt x="12528" y="16369"/>
                  </a:cubicBezTo>
                  <a:cubicBezTo>
                    <a:pt x="12672" y="16369"/>
                    <a:pt x="12816" y="15036"/>
                    <a:pt x="12960" y="13702"/>
                  </a:cubicBezTo>
                  <a:cubicBezTo>
                    <a:pt x="13104" y="12369"/>
                    <a:pt x="13248" y="11036"/>
                    <a:pt x="13680" y="9302"/>
                  </a:cubicBezTo>
                  <a:cubicBezTo>
                    <a:pt x="14112" y="7569"/>
                    <a:pt x="14832" y="5436"/>
                    <a:pt x="15336" y="5169"/>
                  </a:cubicBezTo>
                  <a:cubicBezTo>
                    <a:pt x="15840" y="4902"/>
                    <a:pt x="16128" y="6502"/>
                    <a:pt x="16416" y="8636"/>
                  </a:cubicBezTo>
                  <a:cubicBezTo>
                    <a:pt x="16704" y="10769"/>
                    <a:pt x="16992" y="13436"/>
                    <a:pt x="17352" y="15702"/>
                  </a:cubicBezTo>
                  <a:cubicBezTo>
                    <a:pt x="17712" y="17969"/>
                    <a:pt x="18144" y="19836"/>
                    <a:pt x="18864" y="20502"/>
                  </a:cubicBezTo>
                  <a:cubicBezTo>
                    <a:pt x="19584" y="21169"/>
                    <a:pt x="20592" y="20636"/>
                    <a:pt x="21600" y="2010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1" name="Line"/>
            <p:cNvSpPr/>
            <p:nvPr/>
          </p:nvSpPr>
          <p:spPr>
            <a:xfrm>
              <a:off x="1592875" y="8787577"/>
              <a:ext cx="769987" cy="56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387" extrusionOk="0">
                  <a:moveTo>
                    <a:pt x="2962" y="14550"/>
                  </a:moveTo>
                  <a:cubicBezTo>
                    <a:pt x="2574" y="14159"/>
                    <a:pt x="2187" y="13769"/>
                    <a:pt x="1751" y="13639"/>
                  </a:cubicBezTo>
                  <a:cubicBezTo>
                    <a:pt x="1315" y="13509"/>
                    <a:pt x="831" y="13639"/>
                    <a:pt x="492" y="14354"/>
                  </a:cubicBezTo>
                  <a:cubicBezTo>
                    <a:pt x="153" y="15070"/>
                    <a:pt x="-41" y="16371"/>
                    <a:pt x="7" y="17282"/>
                  </a:cubicBezTo>
                  <a:cubicBezTo>
                    <a:pt x="56" y="18193"/>
                    <a:pt x="346" y="18713"/>
                    <a:pt x="734" y="18909"/>
                  </a:cubicBezTo>
                  <a:cubicBezTo>
                    <a:pt x="1121" y="19104"/>
                    <a:pt x="1606" y="18974"/>
                    <a:pt x="1945" y="18583"/>
                  </a:cubicBezTo>
                  <a:cubicBezTo>
                    <a:pt x="2284" y="18193"/>
                    <a:pt x="2477" y="17542"/>
                    <a:pt x="2623" y="16892"/>
                  </a:cubicBezTo>
                  <a:cubicBezTo>
                    <a:pt x="2768" y="16241"/>
                    <a:pt x="2865" y="15591"/>
                    <a:pt x="3107" y="15721"/>
                  </a:cubicBezTo>
                  <a:cubicBezTo>
                    <a:pt x="3349" y="15851"/>
                    <a:pt x="3737" y="16762"/>
                    <a:pt x="4124" y="17477"/>
                  </a:cubicBezTo>
                  <a:cubicBezTo>
                    <a:pt x="4511" y="18193"/>
                    <a:pt x="4899" y="18713"/>
                    <a:pt x="5529" y="18844"/>
                  </a:cubicBezTo>
                  <a:cubicBezTo>
                    <a:pt x="6158" y="18974"/>
                    <a:pt x="7030" y="18713"/>
                    <a:pt x="7756" y="17477"/>
                  </a:cubicBezTo>
                  <a:cubicBezTo>
                    <a:pt x="8483" y="16241"/>
                    <a:pt x="9064" y="14029"/>
                    <a:pt x="9451" y="11492"/>
                  </a:cubicBezTo>
                  <a:cubicBezTo>
                    <a:pt x="9839" y="8954"/>
                    <a:pt x="10033" y="6092"/>
                    <a:pt x="10081" y="4270"/>
                  </a:cubicBezTo>
                  <a:cubicBezTo>
                    <a:pt x="10129" y="2448"/>
                    <a:pt x="10033" y="1668"/>
                    <a:pt x="9694" y="1017"/>
                  </a:cubicBezTo>
                  <a:cubicBezTo>
                    <a:pt x="9355" y="366"/>
                    <a:pt x="8773" y="-154"/>
                    <a:pt x="8483" y="41"/>
                  </a:cubicBezTo>
                  <a:cubicBezTo>
                    <a:pt x="8192" y="236"/>
                    <a:pt x="8192" y="1147"/>
                    <a:pt x="8434" y="3815"/>
                  </a:cubicBezTo>
                  <a:cubicBezTo>
                    <a:pt x="8676" y="6482"/>
                    <a:pt x="9161" y="10906"/>
                    <a:pt x="9548" y="13834"/>
                  </a:cubicBezTo>
                  <a:cubicBezTo>
                    <a:pt x="9936" y="16762"/>
                    <a:pt x="10226" y="18193"/>
                    <a:pt x="10517" y="19169"/>
                  </a:cubicBezTo>
                  <a:cubicBezTo>
                    <a:pt x="10807" y="20145"/>
                    <a:pt x="11098" y="20665"/>
                    <a:pt x="11485" y="20860"/>
                  </a:cubicBezTo>
                  <a:cubicBezTo>
                    <a:pt x="11873" y="21056"/>
                    <a:pt x="12357" y="20926"/>
                    <a:pt x="13132" y="20145"/>
                  </a:cubicBezTo>
                  <a:cubicBezTo>
                    <a:pt x="13907" y="19364"/>
                    <a:pt x="14972" y="17933"/>
                    <a:pt x="15602" y="16892"/>
                  </a:cubicBezTo>
                  <a:cubicBezTo>
                    <a:pt x="16232" y="15851"/>
                    <a:pt x="16425" y="15200"/>
                    <a:pt x="16571" y="15200"/>
                  </a:cubicBezTo>
                  <a:cubicBezTo>
                    <a:pt x="16716" y="15200"/>
                    <a:pt x="16813" y="15851"/>
                    <a:pt x="16958" y="16827"/>
                  </a:cubicBezTo>
                  <a:cubicBezTo>
                    <a:pt x="17103" y="17803"/>
                    <a:pt x="17297" y="19104"/>
                    <a:pt x="17636" y="20015"/>
                  </a:cubicBezTo>
                  <a:cubicBezTo>
                    <a:pt x="17975" y="20926"/>
                    <a:pt x="18459" y="21446"/>
                    <a:pt x="18847" y="21381"/>
                  </a:cubicBezTo>
                  <a:cubicBezTo>
                    <a:pt x="19234" y="21316"/>
                    <a:pt x="19525" y="20665"/>
                    <a:pt x="19719" y="20015"/>
                  </a:cubicBezTo>
                  <a:cubicBezTo>
                    <a:pt x="19912" y="19364"/>
                    <a:pt x="20009" y="18713"/>
                    <a:pt x="20155" y="18063"/>
                  </a:cubicBezTo>
                  <a:cubicBezTo>
                    <a:pt x="20300" y="17412"/>
                    <a:pt x="20494" y="16762"/>
                    <a:pt x="20736" y="16697"/>
                  </a:cubicBezTo>
                  <a:cubicBezTo>
                    <a:pt x="20978" y="16632"/>
                    <a:pt x="21268" y="17152"/>
                    <a:pt x="21559" y="1767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2" name="Line"/>
            <p:cNvSpPr/>
            <p:nvPr/>
          </p:nvSpPr>
          <p:spPr>
            <a:xfrm>
              <a:off x="2217565" y="8956464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3" name="Line"/>
            <p:cNvSpPr/>
            <p:nvPr/>
          </p:nvSpPr>
          <p:spPr>
            <a:xfrm>
              <a:off x="1740164" y="9060246"/>
              <a:ext cx="22832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4" name="Line"/>
            <p:cNvSpPr/>
            <p:nvPr/>
          </p:nvSpPr>
          <p:spPr>
            <a:xfrm>
              <a:off x="2456266" y="9073452"/>
              <a:ext cx="282064" cy="21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15" extrusionOk="0">
                  <a:moveTo>
                    <a:pt x="0" y="3896"/>
                  </a:moveTo>
                  <a:cubicBezTo>
                    <a:pt x="0" y="2154"/>
                    <a:pt x="0" y="412"/>
                    <a:pt x="659" y="63"/>
                  </a:cubicBezTo>
                  <a:cubicBezTo>
                    <a:pt x="1317" y="-285"/>
                    <a:pt x="2634" y="760"/>
                    <a:pt x="5663" y="4070"/>
                  </a:cubicBezTo>
                  <a:cubicBezTo>
                    <a:pt x="8693" y="7380"/>
                    <a:pt x="13434" y="12954"/>
                    <a:pt x="16595" y="16438"/>
                  </a:cubicBezTo>
                  <a:cubicBezTo>
                    <a:pt x="19756" y="19921"/>
                    <a:pt x="21337" y="21315"/>
                    <a:pt x="21468" y="21315"/>
                  </a:cubicBezTo>
                  <a:cubicBezTo>
                    <a:pt x="21600" y="21315"/>
                    <a:pt x="20283" y="19921"/>
                    <a:pt x="18966" y="1852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5" name="Line"/>
            <p:cNvSpPr/>
            <p:nvPr/>
          </p:nvSpPr>
          <p:spPr>
            <a:xfrm>
              <a:off x="2435509" y="9060246"/>
              <a:ext cx="228324" cy="31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655" y="3120"/>
                    <a:pt x="15709" y="6240"/>
                    <a:pt x="12927" y="9360"/>
                  </a:cubicBezTo>
                  <a:cubicBezTo>
                    <a:pt x="10145" y="12480"/>
                    <a:pt x="7527" y="15600"/>
                    <a:pt x="5727" y="17640"/>
                  </a:cubicBezTo>
                  <a:cubicBezTo>
                    <a:pt x="3927" y="19680"/>
                    <a:pt x="2945" y="20640"/>
                    <a:pt x="2127" y="21120"/>
                  </a:cubicBezTo>
                  <a:cubicBezTo>
                    <a:pt x="1309" y="21600"/>
                    <a:pt x="655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6" name="Line"/>
            <p:cNvSpPr/>
            <p:nvPr/>
          </p:nvSpPr>
          <p:spPr>
            <a:xfrm>
              <a:off x="9174252" y="2161006"/>
              <a:ext cx="235469" cy="21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036" extrusionOk="0">
                  <a:moveTo>
                    <a:pt x="11916" y="5848"/>
                  </a:moveTo>
                  <a:cubicBezTo>
                    <a:pt x="11603" y="4161"/>
                    <a:pt x="11290" y="2473"/>
                    <a:pt x="10350" y="1292"/>
                  </a:cubicBezTo>
                  <a:cubicBezTo>
                    <a:pt x="9411" y="111"/>
                    <a:pt x="7846" y="-564"/>
                    <a:pt x="5968" y="617"/>
                  </a:cubicBezTo>
                  <a:cubicBezTo>
                    <a:pt x="4090" y="1799"/>
                    <a:pt x="1898" y="4836"/>
                    <a:pt x="803" y="7199"/>
                  </a:cubicBezTo>
                  <a:cubicBezTo>
                    <a:pt x="-293" y="9561"/>
                    <a:pt x="-293" y="11249"/>
                    <a:pt x="959" y="12936"/>
                  </a:cubicBezTo>
                  <a:cubicBezTo>
                    <a:pt x="2211" y="14624"/>
                    <a:pt x="4716" y="16311"/>
                    <a:pt x="7064" y="15973"/>
                  </a:cubicBezTo>
                  <a:cubicBezTo>
                    <a:pt x="9411" y="15636"/>
                    <a:pt x="11603" y="13273"/>
                    <a:pt x="13011" y="11248"/>
                  </a:cubicBezTo>
                  <a:cubicBezTo>
                    <a:pt x="14420" y="9223"/>
                    <a:pt x="15046" y="7536"/>
                    <a:pt x="15046" y="7536"/>
                  </a:cubicBezTo>
                  <a:cubicBezTo>
                    <a:pt x="15046" y="7536"/>
                    <a:pt x="14420" y="9223"/>
                    <a:pt x="14107" y="10911"/>
                  </a:cubicBezTo>
                  <a:cubicBezTo>
                    <a:pt x="13794" y="12598"/>
                    <a:pt x="13794" y="14286"/>
                    <a:pt x="14107" y="15974"/>
                  </a:cubicBezTo>
                  <a:cubicBezTo>
                    <a:pt x="14420" y="17661"/>
                    <a:pt x="15046" y="19349"/>
                    <a:pt x="16298" y="20192"/>
                  </a:cubicBezTo>
                  <a:cubicBezTo>
                    <a:pt x="17550" y="21036"/>
                    <a:pt x="19429" y="21036"/>
                    <a:pt x="21307" y="210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7" name="Line"/>
            <p:cNvSpPr/>
            <p:nvPr/>
          </p:nvSpPr>
          <p:spPr>
            <a:xfrm>
              <a:off x="9523881" y="2314358"/>
              <a:ext cx="93406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143"/>
                    <a:pt x="0" y="10286"/>
                    <a:pt x="1600" y="14400"/>
                  </a:cubicBezTo>
                  <a:cubicBezTo>
                    <a:pt x="3200" y="18514"/>
                    <a:pt x="6400" y="21600"/>
                    <a:pt x="10000" y="21600"/>
                  </a:cubicBezTo>
                  <a:cubicBezTo>
                    <a:pt x="13600" y="21600"/>
                    <a:pt x="17600" y="18514"/>
                    <a:pt x="21600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8" name="Line"/>
            <p:cNvSpPr/>
            <p:nvPr/>
          </p:nvSpPr>
          <p:spPr>
            <a:xfrm>
              <a:off x="9523881" y="2158684"/>
              <a:ext cx="103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9" name="Line"/>
            <p:cNvSpPr/>
            <p:nvPr/>
          </p:nvSpPr>
          <p:spPr>
            <a:xfrm>
              <a:off x="9762582" y="2314358"/>
              <a:ext cx="10379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0" name="Line"/>
            <p:cNvSpPr/>
            <p:nvPr/>
          </p:nvSpPr>
          <p:spPr>
            <a:xfrm>
              <a:off x="10532120" y="2145478"/>
              <a:ext cx="289048" cy="2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046" extrusionOk="0">
                  <a:moveTo>
                    <a:pt x="12999" y="4325"/>
                  </a:moveTo>
                  <a:cubicBezTo>
                    <a:pt x="10942" y="2685"/>
                    <a:pt x="8885" y="1044"/>
                    <a:pt x="7085" y="361"/>
                  </a:cubicBezTo>
                  <a:cubicBezTo>
                    <a:pt x="5285" y="-323"/>
                    <a:pt x="3742" y="-50"/>
                    <a:pt x="2456" y="1318"/>
                  </a:cubicBezTo>
                  <a:cubicBezTo>
                    <a:pt x="1171" y="2685"/>
                    <a:pt x="142" y="5145"/>
                    <a:pt x="14" y="8016"/>
                  </a:cubicBezTo>
                  <a:cubicBezTo>
                    <a:pt x="-115" y="10887"/>
                    <a:pt x="656" y="14168"/>
                    <a:pt x="2328" y="15809"/>
                  </a:cubicBezTo>
                  <a:cubicBezTo>
                    <a:pt x="3999" y="17449"/>
                    <a:pt x="6571" y="17449"/>
                    <a:pt x="8756" y="16492"/>
                  </a:cubicBezTo>
                  <a:cubicBezTo>
                    <a:pt x="10942" y="15535"/>
                    <a:pt x="12742" y="13621"/>
                    <a:pt x="13771" y="11981"/>
                  </a:cubicBezTo>
                  <a:cubicBezTo>
                    <a:pt x="14799" y="10340"/>
                    <a:pt x="15056" y="8973"/>
                    <a:pt x="14799" y="7743"/>
                  </a:cubicBezTo>
                  <a:cubicBezTo>
                    <a:pt x="14542" y="6512"/>
                    <a:pt x="13771" y="5419"/>
                    <a:pt x="13385" y="5555"/>
                  </a:cubicBezTo>
                  <a:cubicBezTo>
                    <a:pt x="12999" y="5692"/>
                    <a:pt x="12999" y="7059"/>
                    <a:pt x="12999" y="9247"/>
                  </a:cubicBezTo>
                  <a:cubicBezTo>
                    <a:pt x="12999" y="11434"/>
                    <a:pt x="12999" y="14442"/>
                    <a:pt x="13385" y="16629"/>
                  </a:cubicBezTo>
                  <a:cubicBezTo>
                    <a:pt x="13771" y="18816"/>
                    <a:pt x="14542" y="20183"/>
                    <a:pt x="15956" y="20730"/>
                  </a:cubicBezTo>
                  <a:cubicBezTo>
                    <a:pt x="17371" y="21277"/>
                    <a:pt x="19428" y="21004"/>
                    <a:pt x="21485" y="207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1" name="Line"/>
            <p:cNvSpPr/>
            <p:nvPr/>
          </p:nvSpPr>
          <p:spPr>
            <a:xfrm>
              <a:off x="10935329" y="2314358"/>
              <a:ext cx="1" cy="15567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2" name="Line"/>
            <p:cNvSpPr/>
            <p:nvPr/>
          </p:nvSpPr>
          <p:spPr>
            <a:xfrm>
              <a:off x="11070247" y="2328196"/>
              <a:ext cx="166053" cy="141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54"/>
                  </a:moveTo>
                  <a:cubicBezTo>
                    <a:pt x="2250" y="527"/>
                    <a:pt x="4500" y="0"/>
                    <a:pt x="6750" y="0"/>
                  </a:cubicBezTo>
                  <a:cubicBezTo>
                    <a:pt x="9000" y="0"/>
                    <a:pt x="11250" y="527"/>
                    <a:pt x="12600" y="2107"/>
                  </a:cubicBezTo>
                  <a:cubicBezTo>
                    <a:pt x="13950" y="3688"/>
                    <a:pt x="14400" y="6322"/>
                    <a:pt x="13725" y="8693"/>
                  </a:cubicBezTo>
                  <a:cubicBezTo>
                    <a:pt x="13050" y="11063"/>
                    <a:pt x="11250" y="13171"/>
                    <a:pt x="8775" y="15278"/>
                  </a:cubicBezTo>
                  <a:cubicBezTo>
                    <a:pt x="6300" y="17385"/>
                    <a:pt x="3150" y="19493"/>
                    <a:pt x="2700" y="20546"/>
                  </a:cubicBezTo>
                  <a:cubicBezTo>
                    <a:pt x="2250" y="21600"/>
                    <a:pt x="4500" y="21600"/>
                    <a:pt x="8100" y="21600"/>
                  </a:cubicBezTo>
                  <a:cubicBezTo>
                    <a:pt x="11700" y="21600"/>
                    <a:pt x="1665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3" name="Line"/>
            <p:cNvSpPr/>
            <p:nvPr/>
          </p:nvSpPr>
          <p:spPr>
            <a:xfrm>
              <a:off x="11848618" y="2283223"/>
              <a:ext cx="8302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4" name="Line"/>
            <p:cNvSpPr/>
            <p:nvPr/>
          </p:nvSpPr>
          <p:spPr>
            <a:xfrm>
              <a:off x="12159966" y="2293602"/>
              <a:ext cx="4151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5" name="Line"/>
            <p:cNvSpPr/>
            <p:nvPr/>
          </p:nvSpPr>
          <p:spPr>
            <a:xfrm>
              <a:off x="12460937" y="2272845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6" name="Line"/>
            <p:cNvSpPr/>
            <p:nvPr/>
          </p:nvSpPr>
          <p:spPr>
            <a:xfrm>
              <a:off x="13523398" y="2016683"/>
              <a:ext cx="348987" cy="278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37" extrusionOk="0">
                  <a:moveTo>
                    <a:pt x="11834" y="4490"/>
                  </a:moveTo>
                  <a:cubicBezTo>
                    <a:pt x="10139" y="2910"/>
                    <a:pt x="8445" y="1329"/>
                    <a:pt x="6963" y="539"/>
                  </a:cubicBezTo>
                  <a:cubicBezTo>
                    <a:pt x="5481" y="-251"/>
                    <a:pt x="4210" y="-251"/>
                    <a:pt x="2940" y="1066"/>
                  </a:cubicBezTo>
                  <a:cubicBezTo>
                    <a:pt x="1669" y="2383"/>
                    <a:pt x="398" y="5017"/>
                    <a:pt x="81" y="7520"/>
                  </a:cubicBezTo>
                  <a:cubicBezTo>
                    <a:pt x="-237" y="10022"/>
                    <a:pt x="398" y="12393"/>
                    <a:pt x="1775" y="13842"/>
                  </a:cubicBezTo>
                  <a:cubicBezTo>
                    <a:pt x="3151" y="15290"/>
                    <a:pt x="5269" y="15817"/>
                    <a:pt x="7281" y="15290"/>
                  </a:cubicBezTo>
                  <a:cubicBezTo>
                    <a:pt x="9292" y="14764"/>
                    <a:pt x="11198" y="13183"/>
                    <a:pt x="12257" y="11734"/>
                  </a:cubicBezTo>
                  <a:cubicBezTo>
                    <a:pt x="13316" y="10286"/>
                    <a:pt x="13528" y="8969"/>
                    <a:pt x="13528" y="7651"/>
                  </a:cubicBezTo>
                  <a:cubicBezTo>
                    <a:pt x="13528" y="6334"/>
                    <a:pt x="13316" y="5017"/>
                    <a:pt x="13104" y="5017"/>
                  </a:cubicBezTo>
                  <a:cubicBezTo>
                    <a:pt x="12892" y="5017"/>
                    <a:pt x="12681" y="6334"/>
                    <a:pt x="12469" y="8310"/>
                  </a:cubicBezTo>
                  <a:cubicBezTo>
                    <a:pt x="12257" y="10286"/>
                    <a:pt x="12045" y="12920"/>
                    <a:pt x="11939" y="15027"/>
                  </a:cubicBezTo>
                  <a:cubicBezTo>
                    <a:pt x="11834" y="17134"/>
                    <a:pt x="11834" y="18715"/>
                    <a:pt x="12892" y="19769"/>
                  </a:cubicBezTo>
                  <a:cubicBezTo>
                    <a:pt x="13951" y="20822"/>
                    <a:pt x="16069" y="21349"/>
                    <a:pt x="17657" y="21217"/>
                  </a:cubicBezTo>
                  <a:cubicBezTo>
                    <a:pt x="19245" y="21086"/>
                    <a:pt x="20304" y="20295"/>
                    <a:pt x="21363" y="195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7" name="Line"/>
            <p:cNvSpPr/>
            <p:nvPr/>
          </p:nvSpPr>
          <p:spPr>
            <a:xfrm>
              <a:off x="13996924" y="2210575"/>
              <a:ext cx="934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3" extrusionOk="0">
                  <a:moveTo>
                    <a:pt x="0" y="0"/>
                  </a:moveTo>
                  <a:cubicBezTo>
                    <a:pt x="0" y="6574"/>
                    <a:pt x="0" y="13148"/>
                    <a:pt x="2400" y="16904"/>
                  </a:cubicBezTo>
                  <a:cubicBezTo>
                    <a:pt x="4800" y="20661"/>
                    <a:pt x="9600" y="21600"/>
                    <a:pt x="13200" y="20191"/>
                  </a:cubicBezTo>
                  <a:cubicBezTo>
                    <a:pt x="16800" y="18783"/>
                    <a:pt x="19200" y="15026"/>
                    <a:pt x="21600" y="112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8" name="Line"/>
            <p:cNvSpPr/>
            <p:nvPr/>
          </p:nvSpPr>
          <p:spPr>
            <a:xfrm>
              <a:off x="13976167" y="2075658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9" name="Line"/>
            <p:cNvSpPr/>
            <p:nvPr/>
          </p:nvSpPr>
          <p:spPr>
            <a:xfrm>
              <a:off x="14173355" y="2210575"/>
              <a:ext cx="228324" cy="11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0" y="0"/>
                  </a:moveTo>
                  <a:cubicBezTo>
                    <a:pt x="327" y="3273"/>
                    <a:pt x="655" y="6545"/>
                    <a:pt x="1636" y="7855"/>
                  </a:cubicBezTo>
                  <a:cubicBezTo>
                    <a:pt x="2618" y="9164"/>
                    <a:pt x="4255" y="8509"/>
                    <a:pt x="5727" y="7200"/>
                  </a:cubicBezTo>
                  <a:cubicBezTo>
                    <a:pt x="7200" y="5891"/>
                    <a:pt x="8509" y="3927"/>
                    <a:pt x="9491" y="4582"/>
                  </a:cubicBezTo>
                  <a:cubicBezTo>
                    <a:pt x="10473" y="5236"/>
                    <a:pt x="11127" y="8509"/>
                    <a:pt x="11618" y="11782"/>
                  </a:cubicBezTo>
                  <a:cubicBezTo>
                    <a:pt x="12109" y="15055"/>
                    <a:pt x="12436" y="18327"/>
                    <a:pt x="13418" y="19964"/>
                  </a:cubicBezTo>
                  <a:cubicBezTo>
                    <a:pt x="14400" y="21600"/>
                    <a:pt x="16036" y="21600"/>
                    <a:pt x="17509" y="20945"/>
                  </a:cubicBezTo>
                  <a:cubicBezTo>
                    <a:pt x="18982" y="20291"/>
                    <a:pt x="20291" y="18982"/>
                    <a:pt x="2160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0" name="Line"/>
            <p:cNvSpPr/>
            <p:nvPr/>
          </p:nvSpPr>
          <p:spPr>
            <a:xfrm>
              <a:off x="15609018" y="1854254"/>
              <a:ext cx="238857" cy="37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525" extrusionOk="0">
                  <a:moveTo>
                    <a:pt x="608" y="2000"/>
                  </a:moveTo>
                  <a:cubicBezTo>
                    <a:pt x="304" y="1000"/>
                    <a:pt x="0" y="0"/>
                    <a:pt x="0" y="0"/>
                  </a:cubicBezTo>
                  <a:cubicBezTo>
                    <a:pt x="0" y="0"/>
                    <a:pt x="304" y="1000"/>
                    <a:pt x="913" y="4000"/>
                  </a:cubicBezTo>
                  <a:cubicBezTo>
                    <a:pt x="1521" y="7000"/>
                    <a:pt x="2434" y="12000"/>
                    <a:pt x="2890" y="14400"/>
                  </a:cubicBezTo>
                  <a:cubicBezTo>
                    <a:pt x="3347" y="16800"/>
                    <a:pt x="3347" y="16600"/>
                    <a:pt x="5324" y="15500"/>
                  </a:cubicBezTo>
                  <a:cubicBezTo>
                    <a:pt x="7301" y="14400"/>
                    <a:pt x="11256" y="12400"/>
                    <a:pt x="13994" y="11500"/>
                  </a:cubicBezTo>
                  <a:cubicBezTo>
                    <a:pt x="16732" y="10600"/>
                    <a:pt x="18254" y="10800"/>
                    <a:pt x="19470" y="11400"/>
                  </a:cubicBezTo>
                  <a:cubicBezTo>
                    <a:pt x="20687" y="12000"/>
                    <a:pt x="21600" y="13000"/>
                    <a:pt x="20535" y="14600"/>
                  </a:cubicBezTo>
                  <a:cubicBezTo>
                    <a:pt x="19470" y="16200"/>
                    <a:pt x="16428" y="18400"/>
                    <a:pt x="13386" y="19700"/>
                  </a:cubicBezTo>
                  <a:cubicBezTo>
                    <a:pt x="10344" y="21000"/>
                    <a:pt x="7301" y="21400"/>
                    <a:pt x="5020" y="21500"/>
                  </a:cubicBezTo>
                  <a:cubicBezTo>
                    <a:pt x="2738" y="21600"/>
                    <a:pt x="1217" y="21400"/>
                    <a:pt x="608" y="20800"/>
                  </a:cubicBezTo>
                  <a:cubicBezTo>
                    <a:pt x="0" y="20200"/>
                    <a:pt x="304" y="19200"/>
                    <a:pt x="608" y="18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1" name="Line"/>
            <p:cNvSpPr/>
            <p:nvPr/>
          </p:nvSpPr>
          <p:spPr>
            <a:xfrm>
              <a:off x="15968799" y="2117171"/>
              <a:ext cx="176432" cy="12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extrusionOk="0">
                  <a:moveTo>
                    <a:pt x="0" y="0"/>
                  </a:moveTo>
                  <a:cubicBezTo>
                    <a:pt x="1271" y="5684"/>
                    <a:pt x="2541" y="11368"/>
                    <a:pt x="4024" y="15347"/>
                  </a:cubicBezTo>
                  <a:cubicBezTo>
                    <a:pt x="5506" y="19326"/>
                    <a:pt x="7200" y="21600"/>
                    <a:pt x="10165" y="21032"/>
                  </a:cubicBezTo>
                  <a:cubicBezTo>
                    <a:pt x="13129" y="20463"/>
                    <a:pt x="17365" y="17053"/>
                    <a:pt x="21600" y="136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2" name="Line"/>
            <p:cNvSpPr/>
            <p:nvPr/>
          </p:nvSpPr>
          <p:spPr>
            <a:xfrm>
              <a:off x="16031070" y="1940740"/>
              <a:ext cx="3113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3" name="Line"/>
            <p:cNvSpPr/>
            <p:nvPr/>
          </p:nvSpPr>
          <p:spPr>
            <a:xfrm>
              <a:off x="9337072" y="2864408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4" name="Line"/>
            <p:cNvSpPr/>
            <p:nvPr/>
          </p:nvSpPr>
          <p:spPr>
            <a:xfrm>
              <a:off x="9337072" y="3051217"/>
              <a:ext cx="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5" name="Line"/>
            <p:cNvSpPr/>
            <p:nvPr/>
          </p:nvSpPr>
          <p:spPr>
            <a:xfrm>
              <a:off x="9347450" y="3258783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6" name="Line"/>
            <p:cNvSpPr/>
            <p:nvPr/>
          </p:nvSpPr>
          <p:spPr>
            <a:xfrm>
              <a:off x="9182888" y="3701974"/>
              <a:ext cx="257968" cy="22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909" extrusionOk="0">
                  <a:moveTo>
                    <a:pt x="12836" y="6182"/>
                  </a:moveTo>
                  <a:cubicBezTo>
                    <a:pt x="12260" y="4545"/>
                    <a:pt x="11684" y="2909"/>
                    <a:pt x="9956" y="1600"/>
                  </a:cubicBezTo>
                  <a:cubicBezTo>
                    <a:pt x="8228" y="291"/>
                    <a:pt x="5348" y="-691"/>
                    <a:pt x="3476" y="618"/>
                  </a:cubicBezTo>
                  <a:cubicBezTo>
                    <a:pt x="1604" y="1927"/>
                    <a:pt x="740" y="5527"/>
                    <a:pt x="308" y="8145"/>
                  </a:cubicBezTo>
                  <a:cubicBezTo>
                    <a:pt x="-124" y="10764"/>
                    <a:pt x="-124" y="12400"/>
                    <a:pt x="452" y="13709"/>
                  </a:cubicBezTo>
                  <a:cubicBezTo>
                    <a:pt x="1028" y="15018"/>
                    <a:pt x="2180" y="16000"/>
                    <a:pt x="4196" y="16327"/>
                  </a:cubicBezTo>
                  <a:cubicBezTo>
                    <a:pt x="6212" y="16654"/>
                    <a:pt x="9092" y="16327"/>
                    <a:pt x="10676" y="15345"/>
                  </a:cubicBezTo>
                  <a:cubicBezTo>
                    <a:pt x="12260" y="14364"/>
                    <a:pt x="12548" y="12727"/>
                    <a:pt x="12692" y="10764"/>
                  </a:cubicBezTo>
                  <a:cubicBezTo>
                    <a:pt x="12836" y="8800"/>
                    <a:pt x="12836" y="6509"/>
                    <a:pt x="12836" y="6182"/>
                  </a:cubicBezTo>
                  <a:cubicBezTo>
                    <a:pt x="12836" y="5854"/>
                    <a:pt x="12836" y="7491"/>
                    <a:pt x="13556" y="10273"/>
                  </a:cubicBezTo>
                  <a:cubicBezTo>
                    <a:pt x="14276" y="13054"/>
                    <a:pt x="15716" y="16982"/>
                    <a:pt x="17156" y="18945"/>
                  </a:cubicBezTo>
                  <a:cubicBezTo>
                    <a:pt x="18596" y="20909"/>
                    <a:pt x="20036" y="20909"/>
                    <a:pt x="21476" y="209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7" name="Line"/>
            <p:cNvSpPr/>
            <p:nvPr/>
          </p:nvSpPr>
          <p:spPr>
            <a:xfrm>
              <a:off x="9453828" y="3871102"/>
              <a:ext cx="115681" cy="288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1439" extrusionOk="0">
                  <a:moveTo>
                    <a:pt x="14348" y="0"/>
                  </a:moveTo>
                  <a:cubicBezTo>
                    <a:pt x="16817" y="5914"/>
                    <a:pt x="19286" y="11829"/>
                    <a:pt x="20211" y="15429"/>
                  </a:cubicBezTo>
                  <a:cubicBezTo>
                    <a:pt x="21137" y="19029"/>
                    <a:pt x="20520" y="20314"/>
                    <a:pt x="18668" y="20957"/>
                  </a:cubicBezTo>
                  <a:cubicBezTo>
                    <a:pt x="16817" y="21600"/>
                    <a:pt x="13731" y="21600"/>
                    <a:pt x="10337" y="20957"/>
                  </a:cubicBezTo>
                  <a:cubicBezTo>
                    <a:pt x="6943" y="20314"/>
                    <a:pt x="3240" y="19029"/>
                    <a:pt x="1388" y="17614"/>
                  </a:cubicBezTo>
                  <a:cubicBezTo>
                    <a:pt x="-463" y="16200"/>
                    <a:pt x="-463" y="14657"/>
                    <a:pt x="1388" y="13371"/>
                  </a:cubicBezTo>
                  <a:cubicBezTo>
                    <a:pt x="3240" y="12086"/>
                    <a:pt x="6943" y="11057"/>
                    <a:pt x="10646" y="100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8" name="Line"/>
            <p:cNvSpPr/>
            <p:nvPr/>
          </p:nvSpPr>
          <p:spPr>
            <a:xfrm>
              <a:off x="9513503" y="3705049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9" name="Line"/>
            <p:cNvSpPr/>
            <p:nvPr/>
          </p:nvSpPr>
          <p:spPr>
            <a:xfrm>
              <a:off x="9710690" y="3871102"/>
              <a:ext cx="1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0" name="Line"/>
            <p:cNvSpPr/>
            <p:nvPr/>
          </p:nvSpPr>
          <p:spPr>
            <a:xfrm>
              <a:off x="10619866" y="3699435"/>
              <a:ext cx="242815" cy="223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75" extrusionOk="0">
                  <a:moveTo>
                    <a:pt x="9488" y="1537"/>
                  </a:moveTo>
                  <a:cubicBezTo>
                    <a:pt x="7967" y="872"/>
                    <a:pt x="6446" y="207"/>
                    <a:pt x="4925" y="41"/>
                  </a:cubicBezTo>
                  <a:cubicBezTo>
                    <a:pt x="3404" y="-125"/>
                    <a:pt x="1883" y="207"/>
                    <a:pt x="970" y="1204"/>
                  </a:cubicBezTo>
                  <a:cubicBezTo>
                    <a:pt x="57" y="2201"/>
                    <a:pt x="-247" y="3863"/>
                    <a:pt x="209" y="6521"/>
                  </a:cubicBezTo>
                  <a:cubicBezTo>
                    <a:pt x="666" y="9180"/>
                    <a:pt x="1883" y="12835"/>
                    <a:pt x="3252" y="14829"/>
                  </a:cubicBezTo>
                  <a:cubicBezTo>
                    <a:pt x="4621" y="16823"/>
                    <a:pt x="6142" y="17155"/>
                    <a:pt x="7815" y="15992"/>
                  </a:cubicBezTo>
                  <a:cubicBezTo>
                    <a:pt x="9488" y="14829"/>
                    <a:pt x="11314" y="12170"/>
                    <a:pt x="12378" y="10010"/>
                  </a:cubicBezTo>
                  <a:cubicBezTo>
                    <a:pt x="13443" y="7850"/>
                    <a:pt x="13747" y="6189"/>
                    <a:pt x="13747" y="6189"/>
                  </a:cubicBezTo>
                  <a:cubicBezTo>
                    <a:pt x="13747" y="6189"/>
                    <a:pt x="13443" y="7850"/>
                    <a:pt x="13899" y="10343"/>
                  </a:cubicBezTo>
                  <a:cubicBezTo>
                    <a:pt x="14356" y="12835"/>
                    <a:pt x="15573" y="16158"/>
                    <a:pt x="16942" y="18152"/>
                  </a:cubicBezTo>
                  <a:cubicBezTo>
                    <a:pt x="18311" y="20146"/>
                    <a:pt x="19832" y="20810"/>
                    <a:pt x="21353" y="214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1" name="Line"/>
            <p:cNvSpPr/>
            <p:nvPr/>
          </p:nvSpPr>
          <p:spPr>
            <a:xfrm>
              <a:off x="10889820" y="3871102"/>
              <a:ext cx="75819" cy="271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484" extrusionOk="0">
                  <a:moveTo>
                    <a:pt x="12354" y="0"/>
                  </a:moveTo>
                  <a:cubicBezTo>
                    <a:pt x="14232" y="4101"/>
                    <a:pt x="16110" y="8203"/>
                    <a:pt x="17519" y="10937"/>
                  </a:cubicBezTo>
                  <a:cubicBezTo>
                    <a:pt x="18928" y="13671"/>
                    <a:pt x="19867" y="15038"/>
                    <a:pt x="20336" y="16405"/>
                  </a:cubicBezTo>
                  <a:cubicBezTo>
                    <a:pt x="20806" y="17772"/>
                    <a:pt x="20806" y="19139"/>
                    <a:pt x="18458" y="20096"/>
                  </a:cubicBezTo>
                  <a:cubicBezTo>
                    <a:pt x="16110" y="21053"/>
                    <a:pt x="11415" y="21600"/>
                    <a:pt x="7189" y="21463"/>
                  </a:cubicBezTo>
                  <a:cubicBezTo>
                    <a:pt x="2962" y="21327"/>
                    <a:pt x="-794" y="20506"/>
                    <a:pt x="145" y="18319"/>
                  </a:cubicBezTo>
                  <a:cubicBezTo>
                    <a:pt x="1084" y="16132"/>
                    <a:pt x="6719" y="12577"/>
                    <a:pt x="12354" y="90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2" name="Line"/>
            <p:cNvSpPr/>
            <p:nvPr/>
          </p:nvSpPr>
          <p:spPr>
            <a:xfrm>
              <a:off x="10904194" y="3705049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3" name="Line"/>
            <p:cNvSpPr/>
            <p:nvPr/>
          </p:nvSpPr>
          <p:spPr>
            <a:xfrm>
              <a:off x="11099532" y="3849455"/>
              <a:ext cx="116012" cy="156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251" extrusionOk="0">
                  <a:moveTo>
                    <a:pt x="339" y="4347"/>
                  </a:moveTo>
                  <a:cubicBezTo>
                    <a:pt x="2245" y="2468"/>
                    <a:pt x="4151" y="590"/>
                    <a:pt x="6692" y="121"/>
                  </a:cubicBezTo>
                  <a:cubicBezTo>
                    <a:pt x="9233" y="-349"/>
                    <a:pt x="12410" y="590"/>
                    <a:pt x="13681" y="2234"/>
                  </a:cubicBezTo>
                  <a:cubicBezTo>
                    <a:pt x="14951" y="3877"/>
                    <a:pt x="14316" y="6225"/>
                    <a:pt x="13045" y="8338"/>
                  </a:cubicBezTo>
                  <a:cubicBezTo>
                    <a:pt x="11775" y="10451"/>
                    <a:pt x="9869" y="12329"/>
                    <a:pt x="7010" y="14442"/>
                  </a:cubicBezTo>
                  <a:cubicBezTo>
                    <a:pt x="4151" y="16555"/>
                    <a:pt x="339" y="18903"/>
                    <a:pt x="22" y="20077"/>
                  </a:cubicBezTo>
                  <a:cubicBezTo>
                    <a:pt x="-296" y="21251"/>
                    <a:pt x="2881" y="21251"/>
                    <a:pt x="7010" y="21251"/>
                  </a:cubicBezTo>
                  <a:cubicBezTo>
                    <a:pt x="11139" y="21251"/>
                    <a:pt x="16222" y="21251"/>
                    <a:pt x="21304" y="212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4" name="Line"/>
            <p:cNvSpPr/>
            <p:nvPr/>
          </p:nvSpPr>
          <p:spPr>
            <a:xfrm>
              <a:off x="11879752" y="3798454"/>
              <a:ext cx="622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5" name="Line"/>
            <p:cNvSpPr/>
            <p:nvPr/>
          </p:nvSpPr>
          <p:spPr>
            <a:xfrm>
              <a:off x="12222237" y="3767319"/>
              <a:ext cx="5189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6" name="Line"/>
            <p:cNvSpPr/>
            <p:nvPr/>
          </p:nvSpPr>
          <p:spPr>
            <a:xfrm>
              <a:off x="12512828" y="3808832"/>
              <a:ext cx="10378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7" name="Line"/>
            <p:cNvSpPr/>
            <p:nvPr/>
          </p:nvSpPr>
          <p:spPr>
            <a:xfrm>
              <a:off x="13553596" y="3573878"/>
              <a:ext cx="277277" cy="28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22" extrusionOk="0">
                  <a:moveTo>
                    <a:pt x="13374" y="5122"/>
                  </a:moveTo>
                  <a:cubicBezTo>
                    <a:pt x="11241" y="3322"/>
                    <a:pt x="9107" y="1522"/>
                    <a:pt x="7374" y="622"/>
                  </a:cubicBezTo>
                  <a:cubicBezTo>
                    <a:pt x="5641" y="-278"/>
                    <a:pt x="4307" y="-278"/>
                    <a:pt x="3107" y="1136"/>
                  </a:cubicBezTo>
                  <a:cubicBezTo>
                    <a:pt x="1907" y="2551"/>
                    <a:pt x="841" y="5379"/>
                    <a:pt x="307" y="7436"/>
                  </a:cubicBezTo>
                  <a:cubicBezTo>
                    <a:pt x="-226" y="9493"/>
                    <a:pt x="-226" y="10779"/>
                    <a:pt x="1641" y="11936"/>
                  </a:cubicBezTo>
                  <a:cubicBezTo>
                    <a:pt x="3507" y="13093"/>
                    <a:pt x="7241" y="14122"/>
                    <a:pt x="10041" y="13608"/>
                  </a:cubicBezTo>
                  <a:cubicBezTo>
                    <a:pt x="12841" y="13093"/>
                    <a:pt x="14707" y="11036"/>
                    <a:pt x="15507" y="9236"/>
                  </a:cubicBezTo>
                  <a:cubicBezTo>
                    <a:pt x="16307" y="7436"/>
                    <a:pt x="16041" y="5893"/>
                    <a:pt x="15907" y="5765"/>
                  </a:cubicBezTo>
                  <a:cubicBezTo>
                    <a:pt x="15774" y="5636"/>
                    <a:pt x="15774" y="6922"/>
                    <a:pt x="15774" y="8722"/>
                  </a:cubicBezTo>
                  <a:cubicBezTo>
                    <a:pt x="15774" y="10522"/>
                    <a:pt x="15774" y="12836"/>
                    <a:pt x="16707" y="15022"/>
                  </a:cubicBezTo>
                  <a:cubicBezTo>
                    <a:pt x="17641" y="17208"/>
                    <a:pt x="19507" y="19265"/>
                    <a:pt x="21374" y="213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8" name="Line"/>
            <p:cNvSpPr/>
            <p:nvPr/>
          </p:nvSpPr>
          <p:spPr>
            <a:xfrm>
              <a:off x="13890669" y="3788075"/>
              <a:ext cx="131797" cy="31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1411" extrusionOk="0">
                  <a:moveTo>
                    <a:pt x="16586" y="0"/>
                  </a:moveTo>
                  <a:cubicBezTo>
                    <a:pt x="18206" y="4181"/>
                    <a:pt x="19826" y="8361"/>
                    <a:pt x="20366" y="11729"/>
                  </a:cubicBezTo>
                  <a:cubicBezTo>
                    <a:pt x="20906" y="15097"/>
                    <a:pt x="20366" y="17652"/>
                    <a:pt x="19016" y="19277"/>
                  </a:cubicBezTo>
                  <a:cubicBezTo>
                    <a:pt x="17666" y="20903"/>
                    <a:pt x="15506" y="21600"/>
                    <a:pt x="12266" y="21368"/>
                  </a:cubicBezTo>
                  <a:cubicBezTo>
                    <a:pt x="9026" y="21135"/>
                    <a:pt x="4706" y="19974"/>
                    <a:pt x="2276" y="18581"/>
                  </a:cubicBezTo>
                  <a:cubicBezTo>
                    <a:pt x="-154" y="17187"/>
                    <a:pt x="-694" y="15561"/>
                    <a:pt x="926" y="14168"/>
                  </a:cubicBezTo>
                  <a:cubicBezTo>
                    <a:pt x="2546" y="12774"/>
                    <a:pt x="6326" y="11613"/>
                    <a:pt x="10106" y="104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9" name="Line"/>
            <p:cNvSpPr/>
            <p:nvPr/>
          </p:nvSpPr>
          <p:spPr>
            <a:xfrm>
              <a:off x="13955412" y="3632401"/>
              <a:ext cx="1037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0" name="Line"/>
            <p:cNvSpPr/>
            <p:nvPr/>
          </p:nvSpPr>
          <p:spPr>
            <a:xfrm>
              <a:off x="14121464" y="3819210"/>
              <a:ext cx="300971" cy="93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extrusionOk="0">
                  <a:moveTo>
                    <a:pt x="0" y="0"/>
                  </a:moveTo>
                  <a:cubicBezTo>
                    <a:pt x="1241" y="2314"/>
                    <a:pt x="2483" y="4629"/>
                    <a:pt x="3228" y="7714"/>
                  </a:cubicBezTo>
                  <a:cubicBezTo>
                    <a:pt x="3972" y="10800"/>
                    <a:pt x="4221" y="14657"/>
                    <a:pt x="4841" y="15429"/>
                  </a:cubicBezTo>
                  <a:cubicBezTo>
                    <a:pt x="5462" y="16200"/>
                    <a:pt x="6455" y="13886"/>
                    <a:pt x="7821" y="10800"/>
                  </a:cubicBezTo>
                  <a:cubicBezTo>
                    <a:pt x="9186" y="7714"/>
                    <a:pt x="10924" y="3857"/>
                    <a:pt x="11917" y="3857"/>
                  </a:cubicBezTo>
                  <a:cubicBezTo>
                    <a:pt x="12910" y="3857"/>
                    <a:pt x="13159" y="7714"/>
                    <a:pt x="13531" y="11571"/>
                  </a:cubicBezTo>
                  <a:cubicBezTo>
                    <a:pt x="13903" y="15429"/>
                    <a:pt x="14400" y="19286"/>
                    <a:pt x="15765" y="20443"/>
                  </a:cubicBezTo>
                  <a:cubicBezTo>
                    <a:pt x="17131" y="21600"/>
                    <a:pt x="19366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1" name="Line"/>
            <p:cNvSpPr/>
            <p:nvPr/>
          </p:nvSpPr>
          <p:spPr>
            <a:xfrm>
              <a:off x="15807788" y="3549375"/>
              <a:ext cx="182706" cy="269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538" extrusionOk="0">
                  <a:moveTo>
                    <a:pt x="1784" y="0"/>
                  </a:moveTo>
                  <a:cubicBezTo>
                    <a:pt x="2569" y="5538"/>
                    <a:pt x="3355" y="11077"/>
                    <a:pt x="3747" y="13708"/>
                  </a:cubicBezTo>
                  <a:cubicBezTo>
                    <a:pt x="4140" y="16338"/>
                    <a:pt x="4140" y="16062"/>
                    <a:pt x="5515" y="14954"/>
                  </a:cubicBezTo>
                  <a:cubicBezTo>
                    <a:pt x="6889" y="13846"/>
                    <a:pt x="9638" y="11908"/>
                    <a:pt x="11995" y="10938"/>
                  </a:cubicBezTo>
                  <a:cubicBezTo>
                    <a:pt x="14351" y="9969"/>
                    <a:pt x="16315" y="9969"/>
                    <a:pt x="18082" y="11354"/>
                  </a:cubicBezTo>
                  <a:cubicBezTo>
                    <a:pt x="19849" y="12738"/>
                    <a:pt x="21420" y="15508"/>
                    <a:pt x="20438" y="17446"/>
                  </a:cubicBezTo>
                  <a:cubicBezTo>
                    <a:pt x="19456" y="19385"/>
                    <a:pt x="15922" y="20492"/>
                    <a:pt x="12780" y="21046"/>
                  </a:cubicBezTo>
                  <a:cubicBezTo>
                    <a:pt x="9638" y="21600"/>
                    <a:pt x="6889" y="21600"/>
                    <a:pt x="4533" y="21462"/>
                  </a:cubicBezTo>
                  <a:cubicBezTo>
                    <a:pt x="2176" y="21323"/>
                    <a:pt x="213" y="21046"/>
                    <a:pt x="16" y="20492"/>
                  </a:cubicBezTo>
                  <a:cubicBezTo>
                    <a:pt x="-180" y="19938"/>
                    <a:pt x="1391" y="19108"/>
                    <a:pt x="2962" y="182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2" name="Line"/>
            <p:cNvSpPr/>
            <p:nvPr/>
          </p:nvSpPr>
          <p:spPr>
            <a:xfrm>
              <a:off x="16127933" y="3746562"/>
              <a:ext cx="99498" cy="301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18" extrusionOk="0">
                  <a:moveTo>
                    <a:pt x="8193" y="0"/>
                  </a:moveTo>
                  <a:cubicBezTo>
                    <a:pt x="11917" y="4418"/>
                    <a:pt x="15641" y="8836"/>
                    <a:pt x="17876" y="11659"/>
                  </a:cubicBezTo>
                  <a:cubicBezTo>
                    <a:pt x="20110" y="14482"/>
                    <a:pt x="20855" y="15709"/>
                    <a:pt x="21228" y="16936"/>
                  </a:cubicBezTo>
                  <a:cubicBezTo>
                    <a:pt x="21600" y="18164"/>
                    <a:pt x="21600" y="19391"/>
                    <a:pt x="19738" y="20250"/>
                  </a:cubicBezTo>
                  <a:cubicBezTo>
                    <a:pt x="17876" y="21109"/>
                    <a:pt x="14152" y="21600"/>
                    <a:pt x="9683" y="21355"/>
                  </a:cubicBezTo>
                  <a:cubicBezTo>
                    <a:pt x="5214" y="21109"/>
                    <a:pt x="0" y="20127"/>
                    <a:pt x="0" y="18409"/>
                  </a:cubicBezTo>
                  <a:cubicBezTo>
                    <a:pt x="0" y="16691"/>
                    <a:pt x="5214" y="14236"/>
                    <a:pt x="10427" y="1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3" name="Line"/>
            <p:cNvSpPr/>
            <p:nvPr/>
          </p:nvSpPr>
          <p:spPr>
            <a:xfrm>
              <a:off x="16186744" y="3580510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4" name="Line"/>
            <p:cNvSpPr/>
            <p:nvPr/>
          </p:nvSpPr>
          <p:spPr>
            <a:xfrm>
              <a:off x="9181398" y="1276529"/>
              <a:ext cx="3113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5" name="Line"/>
            <p:cNvSpPr/>
            <p:nvPr/>
          </p:nvSpPr>
          <p:spPr>
            <a:xfrm>
              <a:off x="9202155" y="1442582"/>
              <a:ext cx="1037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6" name="Line"/>
            <p:cNvSpPr/>
            <p:nvPr/>
          </p:nvSpPr>
          <p:spPr>
            <a:xfrm>
              <a:off x="9222911" y="1670904"/>
              <a:ext cx="207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7" name="Line"/>
            <p:cNvSpPr/>
            <p:nvPr/>
          </p:nvSpPr>
          <p:spPr>
            <a:xfrm>
              <a:off x="10831546" y="1318042"/>
              <a:ext cx="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8" name="Line"/>
            <p:cNvSpPr/>
            <p:nvPr/>
          </p:nvSpPr>
          <p:spPr>
            <a:xfrm>
              <a:off x="10821167" y="1484095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9" name="Line"/>
            <p:cNvSpPr/>
            <p:nvPr/>
          </p:nvSpPr>
          <p:spPr>
            <a:xfrm>
              <a:off x="10831546" y="1691661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0" name="Line"/>
            <p:cNvSpPr/>
            <p:nvPr/>
          </p:nvSpPr>
          <p:spPr>
            <a:xfrm>
              <a:off x="13654441" y="1245394"/>
              <a:ext cx="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1" name="Line"/>
            <p:cNvSpPr/>
            <p:nvPr/>
          </p:nvSpPr>
          <p:spPr>
            <a:xfrm>
              <a:off x="13644062" y="1380312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2" name="Line"/>
            <p:cNvSpPr/>
            <p:nvPr/>
          </p:nvSpPr>
          <p:spPr>
            <a:xfrm>
              <a:off x="13623306" y="1587878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3" name="Line"/>
            <p:cNvSpPr/>
            <p:nvPr/>
          </p:nvSpPr>
          <p:spPr>
            <a:xfrm>
              <a:off x="15626316" y="1131233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4" name="Line"/>
            <p:cNvSpPr/>
            <p:nvPr/>
          </p:nvSpPr>
          <p:spPr>
            <a:xfrm>
              <a:off x="15605559" y="1318042"/>
              <a:ext cx="207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5" name="Line"/>
            <p:cNvSpPr/>
            <p:nvPr/>
          </p:nvSpPr>
          <p:spPr>
            <a:xfrm>
              <a:off x="15647073" y="1473717"/>
              <a:ext cx="1037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6" name="Line"/>
            <p:cNvSpPr/>
            <p:nvPr/>
          </p:nvSpPr>
          <p:spPr>
            <a:xfrm>
              <a:off x="10758898" y="2822894"/>
              <a:ext cx="4151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7" name="Line"/>
            <p:cNvSpPr/>
            <p:nvPr/>
          </p:nvSpPr>
          <p:spPr>
            <a:xfrm>
              <a:off x="10779654" y="2978569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8" name="Line"/>
            <p:cNvSpPr/>
            <p:nvPr/>
          </p:nvSpPr>
          <p:spPr>
            <a:xfrm>
              <a:off x="10779654" y="3123865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9" name="Line"/>
            <p:cNvSpPr/>
            <p:nvPr/>
          </p:nvSpPr>
          <p:spPr>
            <a:xfrm>
              <a:off x="13768601" y="2687977"/>
              <a:ext cx="3113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0" name="Line"/>
            <p:cNvSpPr/>
            <p:nvPr/>
          </p:nvSpPr>
          <p:spPr>
            <a:xfrm>
              <a:off x="13768601" y="2802138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1" name="Line"/>
            <p:cNvSpPr/>
            <p:nvPr/>
          </p:nvSpPr>
          <p:spPr>
            <a:xfrm>
              <a:off x="13768601" y="2978569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2" name="Line"/>
            <p:cNvSpPr/>
            <p:nvPr/>
          </p:nvSpPr>
          <p:spPr>
            <a:xfrm>
              <a:off x="15740476" y="2604950"/>
              <a:ext cx="3113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3" name="Line"/>
            <p:cNvSpPr/>
            <p:nvPr/>
          </p:nvSpPr>
          <p:spPr>
            <a:xfrm>
              <a:off x="15792368" y="2739868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4" name="Line"/>
            <p:cNvSpPr/>
            <p:nvPr/>
          </p:nvSpPr>
          <p:spPr>
            <a:xfrm>
              <a:off x="15792368" y="2916299"/>
              <a:ext cx="103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5" name="Line"/>
            <p:cNvSpPr/>
            <p:nvPr/>
          </p:nvSpPr>
          <p:spPr>
            <a:xfrm>
              <a:off x="9357829" y="4400394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6" name="Line"/>
            <p:cNvSpPr/>
            <p:nvPr/>
          </p:nvSpPr>
          <p:spPr>
            <a:xfrm>
              <a:off x="9347450" y="4597582"/>
              <a:ext cx="31136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7" name="Line"/>
            <p:cNvSpPr/>
            <p:nvPr/>
          </p:nvSpPr>
          <p:spPr>
            <a:xfrm>
              <a:off x="9357829" y="4794770"/>
              <a:ext cx="3113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8" name="Line"/>
            <p:cNvSpPr/>
            <p:nvPr/>
          </p:nvSpPr>
          <p:spPr>
            <a:xfrm>
              <a:off x="10852303" y="4441908"/>
              <a:ext cx="1037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9" name="Line"/>
            <p:cNvSpPr/>
            <p:nvPr/>
          </p:nvSpPr>
          <p:spPr>
            <a:xfrm>
              <a:off x="10862046" y="4649473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0" name="Line"/>
            <p:cNvSpPr/>
            <p:nvPr/>
          </p:nvSpPr>
          <p:spPr>
            <a:xfrm>
              <a:off x="10893816" y="4846661"/>
              <a:ext cx="2075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1" name="Line"/>
            <p:cNvSpPr/>
            <p:nvPr/>
          </p:nvSpPr>
          <p:spPr>
            <a:xfrm>
              <a:off x="14007303" y="4369260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2" name="Line"/>
            <p:cNvSpPr/>
            <p:nvPr/>
          </p:nvSpPr>
          <p:spPr>
            <a:xfrm>
              <a:off x="13976167" y="4556069"/>
              <a:ext cx="311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3" name="Line"/>
            <p:cNvSpPr/>
            <p:nvPr/>
          </p:nvSpPr>
          <p:spPr>
            <a:xfrm>
              <a:off x="14017681" y="4763635"/>
              <a:ext cx="1037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4" name="Line"/>
            <p:cNvSpPr/>
            <p:nvPr/>
          </p:nvSpPr>
          <p:spPr>
            <a:xfrm>
              <a:off x="15968799" y="4327747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5" name="Line"/>
            <p:cNvSpPr/>
            <p:nvPr/>
          </p:nvSpPr>
          <p:spPr>
            <a:xfrm>
              <a:off x="15958421" y="4462664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6" name="Line"/>
            <p:cNvSpPr/>
            <p:nvPr/>
          </p:nvSpPr>
          <p:spPr>
            <a:xfrm>
              <a:off x="15968799" y="4690987"/>
              <a:ext cx="207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7" name="Line"/>
            <p:cNvSpPr/>
            <p:nvPr/>
          </p:nvSpPr>
          <p:spPr>
            <a:xfrm>
              <a:off x="17442517" y="2291603"/>
              <a:ext cx="857939" cy="1494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extrusionOk="0">
                  <a:moveTo>
                    <a:pt x="0" y="20980"/>
                  </a:moveTo>
                  <a:cubicBezTo>
                    <a:pt x="1829" y="21180"/>
                    <a:pt x="3658" y="21379"/>
                    <a:pt x="5226" y="21479"/>
                  </a:cubicBezTo>
                  <a:cubicBezTo>
                    <a:pt x="6794" y="21579"/>
                    <a:pt x="8100" y="21579"/>
                    <a:pt x="9668" y="21404"/>
                  </a:cubicBezTo>
                  <a:cubicBezTo>
                    <a:pt x="11235" y="21230"/>
                    <a:pt x="13065" y="20881"/>
                    <a:pt x="14502" y="20407"/>
                  </a:cubicBezTo>
                  <a:cubicBezTo>
                    <a:pt x="15939" y="19933"/>
                    <a:pt x="16984" y="19334"/>
                    <a:pt x="17985" y="18486"/>
                  </a:cubicBezTo>
                  <a:cubicBezTo>
                    <a:pt x="18987" y="17638"/>
                    <a:pt x="19945" y="16541"/>
                    <a:pt x="20598" y="15294"/>
                  </a:cubicBezTo>
                  <a:cubicBezTo>
                    <a:pt x="21252" y="14046"/>
                    <a:pt x="21600" y="12650"/>
                    <a:pt x="21600" y="11278"/>
                  </a:cubicBezTo>
                  <a:cubicBezTo>
                    <a:pt x="21600" y="9906"/>
                    <a:pt x="21252" y="8559"/>
                    <a:pt x="20468" y="7287"/>
                  </a:cubicBezTo>
                  <a:cubicBezTo>
                    <a:pt x="19684" y="6015"/>
                    <a:pt x="18465" y="4818"/>
                    <a:pt x="17463" y="3845"/>
                  </a:cubicBezTo>
                  <a:cubicBezTo>
                    <a:pt x="16461" y="2872"/>
                    <a:pt x="15677" y="2124"/>
                    <a:pt x="14937" y="1575"/>
                  </a:cubicBezTo>
                  <a:cubicBezTo>
                    <a:pt x="14197" y="1027"/>
                    <a:pt x="13500" y="677"/>
                    <a:pt x="12324" y="428"/>
                  </a:cubicBezTo>
                  <a:cubicBezTo>
                    <a:pt x="11148" y="179"/>
                    <a:pt x="9494" y="29"/>
                    <a:pt x="7882" y="4"/>
                  </a:cubicBezTo>
                  <a:cubicBezTo>
                    <a:pt x="6271" y="-21"/>
                    <a:pt x="4703" y="79"/>
                    <a:pt x="3135" y="17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8" name="Line"/>
            <p:cNvSpPr/>
            <p:nvPr/>
          </p:nvSpPr>
          <p:spPr>
            <a:xfrm>
              <a:off x="17499452" y="2124287"/>
              <a:ext cx="244037" cy="35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80" extrusionOk="0">
                  <a:moveTo>
                    <a:pt x="21461" y="195"/>
                  </a:moveTo>
                  <a:cubicBezTo>
                    <a:pt x="19940" y="-12"/>
                    <a:pt x="18419" y="-220"/>
                    <a:pt x="16593" y="507"/>
                  </a:cubicBezTo>
                  <a:cubicBezTo>
                    <a:pt x="14768" y="1234"/>
                    <a:pt x="12638" y="2895"/>
                    <a:pt x="10205" y="4453"/>
                  </a:cubicBezTo>
                  <a:cubicBezTo>
                    <a:pt x="7771" y="6011"/>
                    <a:pt x="5033" y="7465"/>
                    <a:pt x="3055" y="8503"/>
                  </a:cubicBezTo>
                  <a:cubicBezTo>
                    <a:pt x="1078" y="9542"/>
                    <a:pt x="-139" y="10165"/>
                    <a:pt x="13" y="10788"/>
                  </a:cubicBezTo>
                  <a:cubicBezTo>
                    <a:pt x="165" y="11411"/>
                    <a:pt x="1686" y="12034"/>
                    <a:pt x="5033" y="13799"/>
                  </a:cubicBezTo>
                  <a:cubicBezTo>
                    <a:pt x="8379" y="15565"/>
                    <a:pt x="13551" y="18472"/>
                    <a:pt x="18723" y="213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9" name="Line"/>
            <p:cNvSpPr/>
            <p:nvPr/>
          </p:nvSpPr>
          <p:spPr>
            <a:xfrm>
              <a:off x="17418950" y="3611645"/>
              <a:ext cx="189620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extrusionOk="0">
                  <a:moveTo>
                    <a:pt x="21142" y="0"/>
                  </a:moveTo>
                  <a:cubicBezTo>
                    <a:pt x="17671" y="1152"/>
                    <a:pt x="14199" y="2304"/>
                    <a:pt x="11692" y="3312"/>
                  </a:cubicBezTo>
                  <a:cubicBezTo>
                    <a:pt x="9185" y="4320"/>
                    <a:pt x="7642" y="5184"/>
                    <a:pt x="5521" y="6048"/>
                  </a:cubicBezTo>
                  <a:cubicBezTo>
                    <a:pt x="3399" y="6912"/>
                    <a:pt x="699" y="7776"/>
                    <a:pt x="121" y="8640"/>
                  </a:cubicBezTo>
                  <a:cubicBezTo>
                    <a:pt x="-458" y="9504"/>
                    <a:pt x="1085" y="10368"/>
                    <a:pt x="3978" y="12528"/>
                  </a:cubicBezTo>
                  <a:cubicBezTo>
                    <a:pt x="6871" y="14688"/>
                    <a:pt x="11113" y="18144"/>
                    <a:pt x="1535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0" name="Line"/>
            <p:cNvSpPr/>
            <p:nvPr/>
          </p:nvSpPr>
          <p:spPr>
            <a:xfrm>
              <a:off x="18303915" y="1349610"/>
              <a:ext cx="365091" cy="412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61" extrusionOk="0">
                  <a:moveTo>
                    <a:pt x="5502" y="3757"/>
                  </a:moveTo>
                  <a:cubicBezTo>
                    <a:pt x="4483" y="3757"/>
                    <a:pt x="3464" y="3757"/>
                    <a:pt x="2343" y="3217"/>
                  </a:cubicBezTo>
                  <a:cubicBezTo>
                    <a:pt x="1223" y="2677"/>
                    <a:pt x="0" y="1597"/>
                    <a:pt x="0" y="967"/>
                  </a:cubicBezTo>
                  <a:cubicBezTo>
                    <a:pt x="0" y="337"/>
                    <a:pt x="1223" y="157"/>
                    <a:pt x="4585" y="67"/>
                  </a:cubicBezTo>
                  <a:cubicBezTo>
                    <a:pt x="7947" y="-23"/>
                    <a:pt x="13449" y="-23"/>
                    <a:pt x="16811" y="67"/>
                  </a:cubicBezTo>
                  <a:cubicBezTo>
                    <a:pt x="20174" y="157"/>
                    <a:pt x="21396" y="337"/>
                    <a:pt x="21498" y="427"/>
                  </a:cubicBezTo>
                  <a:cubicBezTo>
                    <a:pt x="21600" y="517"/>
                    <a:pt x="20581" y="517"/>
                    <a:pt x="19562" y="517"/>
                  </a:cubicBezTo>
                  <a:cubicBezTo>
                    <a:pt x="18543" y="517"/>
                    <a:pt x="17525" y="517"/>
                    <a:pt x="16404" y="1147"/>
                  </a:cubicBezTo>
                  <a:cubicBezTo>
                    <a:pt x="15283" y="1777"/>
                    <a:pt x="14060" y="3037"/>
                    <a:pt x="14060" y="5917"/>
                  </a:cubicBezTo>
                  <a:cubicBezTo>
                    <a:pt x="14060" y="8797"/>
                    <a:pt x="15283" y="13297"/>
                    <a:pt x="15894" y="16177"/>
                  </a:cubicBezTo>
                  <a:cubicBezTo>
                    <a:pt x="16506" y="19057"/>
                    <a:pt x="16506" y="20317"/>
                    <a:pt x="15996" y="20947"/>
                  </a:cubicBezTo>
                  <a:cubicBezTo>
                    <a:pt x="15487" y="21577"/>
                    <a:pt x="14468" y="21577"/>
                    <a:pt x="12838" y="21217"/>
                  </a:cubicBezTo>
                  <a:cubicBezTo>
                    <a:pt x="11207" y="20857"/>
                    <a:pt x="8966" y="20137"/>
                    <a:pt x="7234" y="18607"/>
                  </a:cubicBezTo>
                  <a:cubicBezTo>
                    <a:pt x="5502" y="17077"/>
                    <a:pt x="4279" y="14737"/>
                    <a:pt x="3057" y="1239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1" name="Line"/>
            <p:cNvSpPr/>
            <p:nvPr/>
          </p:nvSpPr>
          <p:spPr>
            <a:xfrm>
              <a:off x="18761254" y="1018701"/>
              <a:ext cx="590870" cy="693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49" extrusionOk="0">
                  <a:moveTo>
                    <a:pt x="733" y="1239"/>
                  </a:moveTo>
                  <a:cubicBezTo>
                    <a:pt x="480" y="594"/>
                    <a:pt x="228" y="-51"/>
                    <a:pt x="164" y="3"/>
                  </a:cubicBezTo>
                  <a:cubicBezTo>
                    <a:pt x="101" y="56"/>
                    <a:pt x="228" y="809"/>
                    <a:pt x="291" y="3442"/>
                  </a:cubicBezTo>
                  <a:cubicBezTo>
                    <a:pt x="354" y="6074"/>
                    <a:pt x="354" y="10588"/>
                    <a:pt x="291" y="13650"/>
                  </a:cubicBezTo>
                  <a:cubicBezTo>
                    <a:pt x="228" y="16713"/>
                    <a:pt x="101" y="18325"/>
                    <a:pt x="38" y="18809"/>
                  </a:cubicBezTo>
                  <a:cubicBezTo>
                    <a:pt x="-25" y="19292"/>
                    <a:pt x="-25" y="18648"/>
                    <a:pt x="164" y="18110"/>
                  </a:cubicBezTo>
                  <a:cubicBezTo>
                    <a:pt x="354" y="17573"/>
                    <a:pt x="733" y="17143"/>
                    <a:pt x="1049" y="16659"/>
                  </a:cubicBezTo>
                  <a:cubicBezTo>
                    <a:pt x="1364" y="16176"/>
                    <a:pt x="1617" y="15639"/>
                    <a:pt x="1933" y="15155"/>
                  </a:cubicBezTo>
                  <a:cubicBezTo>
                    <a:pt x="2249" y="14671"/>
                    <a:pt x="2628" y="14242"/>
                    <a:pt x="3007" y="14242"/>
                  </a:cubicBezTo>
                  <a:cubicBezTo>
                    <a:pt x="3386" y="14242"/>
                    <a:pt x="3764" y="14671"/>
                    <a:pt x="4207" y="15639"/>
                  </a:cubicBezTo>
                  <a:cubicBezTo>
                    <a:pt x="4649" y="16606"/>
                    <a:pt x="5154" y="18110"/>
                    <a:pt x="6101" y="19185"/>
                  </a:cubicBezTo>
                  <a:cubicBezTo>
                    <a:pt x="7049" y="20259"/>
                    <a:pt x="8438" y="20904"/>
                    <a:pt x="10017" y="20958"/>
                  </a:cubicBezTo>
                  <a:cubicBezTo>
                    <a:pt x="11596" y="21012"/>
                    <a:pt x="13364" y="20474"/>
                    <a:pt x="14564" y="19722"/>
                  </a:cubicBezTo>
                  <a:cubicBezTo>
                    <a:pt x="15764" y="18970"/>
                    <a:pt x="16396" y="18003"/>
                    <a:pt x="16712" y="17250"/>
                  </a:cubicBezTo>
                  <a:cubicBezTo>
                    <a:pt x="17028" y="16498"/>
                    <a:pt x="17028" y="15961"/>
                    <a:pt x="16649" y="15531"/>
                  </a:cubicBezTo>
                  <a:cubicBezTo>
                    <a:pt x="16270" y="15101"/>
                    <a:pt x="15512" y="14779"/>
                    <a:pt x="14943" y="14833"/>
                  </a:cubicBezTo>
                  <a:cubicBezTo>
                    <a:pt x="14375" y="14886"/>
                    <a:pt x="13996" y="15316"/>
                    <a:pt x="13996" y="16122"/>
                  </a:cubicBezTo>
                  <a:cubicBezTo>
                    <a:pt x="13996" y="16928"/>
                    <a:pt x="14375" y="18110"/>
                    <a:pt x="15701" y="19077"/>
                  </a:cubicBezTo>
                  <a:cubicBezTo>
                    <a:pt x="17028" y="20045"/>
                    <a:pt x="19301" y="20797"/>
                    <a:pt x="21575" y="2154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2" name="Line"/>
            <p:cNvSpPr/>
            <p:nvPr/>
          </p:nvSpPr>
          <p:spPr>
            <a:xfrm>
              <a:off x="19725740" y="1434744"/>
              <a:ext cx="821409" cy="24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119" extrusionOk="0">
                  <a:moveTo>
                    <a:pt x="0" y="6166"/>
                  </a:moveTo>
                  <a:cubicBezTo>
                    <a:pt x="904" y="4036"/>
                    <a:pt x="1808" y="1907"/>
                    <a:pt x="2485" y="842"/>
                  </a:cubicBezTo>
                  <a:cubicBezTo>
                    <a:pt x="3163" y="-223"/>
                    <a:pt x="3615" y="-223"/>
                    <a:pt x="3931" y="538"/>
                  </a:cubicBezTo>
                  <a:cubicBezTo>
                    <a:pt x="4248" y="1298"/>
                    <a:pt x="4428" y="2819"/>
                    <a:pt x="4654" y="5253"/>
                  </a:cubicBezTo>
                  <a:cubicBezTo>
                    <a:pt x="4880" y="7687"/>
                    <a:pt x="5151" y="11033"/>
                    <a:pt x="5468" y="13467"/>
                  </a:cubicBezTo>
                  <a:cubicBezTo>
                    <a:pt x="5784" y="15901"/>
                    <a:pt x="6146" y="17422"/>
                    <a:pt x="6778" y="18335"/>
                  </a:cubicBezTo>
                  <a:cubicBezTo>
                    <a:pt x="7411" y="19247"/>
                    <a:pt x="8315" y="19552"/>
                    <a:pt x="9173" y="18183"/>
                  </a:cubicBezTo>
                  <a:cubicBezTo>
                    <a:pt x="10032" y="16814"/>
                    <a:pt x="10845" y="13771"/>
                    <a:pt x="11252" y="11338"/>
                  </a:cubicBezTo>
                  <a:cubicBezTo>
                    <a:pt x="11659" y="8904"/>
                    <a:pt x="11659" y="7078"/>
                    <a:pt x="11478" y="5709"/>
                  </a:cubicBezTo>
                  <a:cubicBezTo>
                    <a:pt x="11297" y="4340"/>
                    <a:pt x="10936" y="3428"/>
                    <a:pt x="10529" y="2819"/>
                  </a:cubicBezTo>
                  <a:cubicBezTo>
                    <a:pt x="10122" y="2211"/>
                    <a:pt x="9670" y="1907"/>
                    <a:pt x="9264" y="2515"/>
                  </a:cubicBezTo>
                  <a:cubicBezTo>
                    <a:pt x="8857" y="3123"/>
                    <a:pt x="8495" y="4645"/>
                    <a:pt x="8360" y="6470"/>
                  </a:cubicBezTo>
                  <a:cubicBezTo>
                    <a:pt x="8224" y="8295"/>
                    <a:pt x="8315" y="10425"/>
                    <a:pt x="8857" y="12859"/>
                  </a:cubicBezTo>
                  <a:cubicBezTo>
                    <a:pt x="9399" y="15292"/>
                    <a:pt x="10393" y="18031"/>
                    <a:pt x="11387" y="19400"/>
                  </a:cubicBezTo>
                  <a:cubicBezTo>
                    <a:pt x="12382" y="20769"/>
                    <a:pt x="13376" y="20769"/>
                    <a:pt x="14054" y="20312"/>
                  </a:cubicBezTo>
                  <a:cubicBezTo>
                    <a:pt x="14731" y="19856"/>
                    <a:pt x="15093" y="18943"/>
                    <a:pt x="15545" y="16357"/>
                  </a:cubicBezTo>
                  <a:cubicBezTo>
                    <a:pt x="15997" y="13771"/>
                    <a:pt x="16539" y="9512"/>
                    <a:pt x="16991" y="6622"/>
                  </a:cubicBezTo>
                  <a:cubicBezTo>
                    <a:pt x="17443" y="3732"/>
                    <a:pt x="17804" y="2211"/>
                    <a:pt x="18256" y="1450"/>
                  </a:cubicBezTo>
                  <a:cubicBezTo>
                    <a:pt x="18708" y="690"/>
                    <a:pt x="19250" y="690"/>
                    <a:pt x="19792" y="2211"/>
                  </a:cubicBezTo>
                  <a:cubicBezTo>
                    <a:pt x="20335" y="3732"/>
                    <a:pt x="20877" y="6774"/>
                    <a:pt x="21193" y="9816"/>
                  </a:cubicBezTo>
                  <a:cubicBezTo>
                    <a:pt x="21510" y="12859"/>
                    <a:pt x="21600" y="15901"/>
                    <a:pt x="21148" y="18031"/>
                  </a:cubicBezTo>
                  <a:cubicBezTo>
                    <a:pt x="20696" y="20160"/>
                    <a:pt x="19702" y="21377"/>
                    <a:pt x="18572" y="21073"/>
                  </a:cubicBezTo>
                  <a:cubicBezTo>
                    <a:pt x="17443" y="20769"/>
                    <a:pt x="16177" y="18943"/>
                    <a:pt x="14912" y="171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3" name="Line"/>
            <p:cNvSpPr/>
            <p:nvPr/>
          </p:nvSpPr>
          <p:spPr>
            <a:xfrm>
              <a:off x="20628651" y="954358"/>
              <a:ext cx="975562" cy="75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17096"/>
                  </a:moveTo>
                  <a:cubicBezTo>
                    <a:pt x="460" y="17881"/>
                    <a:pt x="919" y="18667"/>
                    <a:pt x="1340" y="19158"/>
                  </a:cubicBezTo>
                  <a:cubicBezTo>
                    <a:pt x="1762" y="19649"/>
                    <a:pt x="2145" y="19845"/>
                    <a:pt x="2528" y="19698"/>
                  </a:cubicBezTo>
                  <a:cubicBezTo>
                    <a:pt x="2911" y="19550"/>
                    <a:pt x="3294" y="19059"/>
                    <a:pt x="3485" y="18519"/>
                  </a:cubicBezTo>
                  <a:cubicBezTo>
                    <a:pt x="3677" y="17979"/>
                    <a:pt x="3677" y="17390"/>
                    <a:pt x="3638" y="17341"/>
                  </a:cubicBezTo>
                  <a:cubicBezTo>
                    <a:pt x="3600" y="17292"/>
                    <a:pt x="3523" y="17783"/>
                    <a:pt x="3562" y="18372"/>
                  </a:cubicBezTo>
                  <a:cubicBezTo>
                    <a:pt x="3600" y="18961"/>
                    <a:pt x="3753" y="19649"/>
                    <a:pt x="4021" y="20189"/>
                  </a:cubicBezTo>
                  <a:cubicBezTo>
                    <a:pt x="4289" y="20729"/>
                    <a:pt x="4672" y="21121"/>
                    <a:pt x="5055" y="21318"/>
                  </a:cubicBezTo>
                  <a:cubicBezTo>
                    <a:pt x="5438" y="21514"/>
                    <a:pt x="5821" y="21514"/>
                    <a:pt x="6511" y="20827"/>
                  </a:cubicBezTo>
                  <a:cubicBezTo>
                    <a:pt x="7200" y="20139"/>
                    <a:pt x="8196" y="18765"/>
                    <a:pt x="9077" y="16556"/>
                  </a:cubicBezTo>
                  <a:cubicBezTo>
                    <a:pt x="9957" y="14347"/>
                    <a:pt x="10723" y="11303"/>
                    <a:pt x="10877" y="8849"/>
                  </a:cubicBezTo>
                  <a:cubicBezTo>
                    <a:pt x="11030" y="6394"/>
                    <a:pt x="10570" y="4529"/>
                    <a:pt x="10264" y="3301"/>
                  </a:cubicBezTo>
                  <a:cubicBezTo>
                    <a:pt x="9957" y="2074"/>
                    <a:pt x="9804" y="1485"/>
                    <a:pt x="9689" y="945"/>
                  </a:cubicBezTo>
                  <a:cubicBezTo>
                    <a:pt x="9574" y="405"/>
                    <a:pt x="9498" y="-86"/>
                    <a:pt x="9460" y="12"/>
                  </a:cubicBezTo>
                  <a:cubicBezTo>
                    <a:pt x="9421" y="110"/>
                    <a:pt x="9421" y="798"/>
                    <a:pt x="9421" y="3154"/>
                  </a:cubicBezTo>
                  <a:cubicBezTo>
                    <a:pt x="9421" y="5510"/>
                    <a:pt x="9421" y="9536"/>
                    <a:pt x="9536" y="12530"/>
                  </a:cubicBezTo>
                  <a:cubicBezTo>
                    <a:pt x="9651" y="15525"/>
                    <a:pt x="9881" y="17489"/>
                    <a:pt x="10072" y="18765"/>
                  </a:cubicBezTo>
                  <a:cubicBezTo>
                    <a:pt x="10264" y="20041"/>
                    <a:pt x="10417" y="20630"/>
                    <a:pt x="10685" y="20974"/>
                  </a:cubicBezTo>
                  <a:cubicBezTo>
                    <a:pt x="10953" y="21318"/>
                    <a:pt x="11336" y="21416"/>
                    <a:pt x="11872" y="21121"/>
                  </a:cubicBezTo>
                  <a:cubicBezTo>
                    <a:pt x="12409" y="20827"/>
                    <a:pt x="13098" y="20139"/>
                    <a:pt x="14055" y="18716"/>
                  </a:cubicBezTo>
                  <a:cubicBezTo>
                    <a:pt x="15013" y="17292"/>
                    <a:pt x="16238" y="15132"/>
                    <a:pt x="16928" y="13807"/>
                  </a:cubicBezTo>
                  <a:cubicBezTo>
                    <a:pt x="17617" y="12481"/>
                    <a:pt x="17770" y="11990"/>
                    <a:pt x="17847" y="11499"/>
                  </a:cubicBezTo>
                  <a:cubicBezTo>
                    <a:pt x="17923" y="11009"/>
                    <a:pt x="17923" y="10518"/>
                    <a:pt x="17885" y="10518"/>
                  </a:cubicBezTo>
                  <a:cubicBezTo>
                    <a:pt x="17847" y="10518"/>
                    <a:pt x="17770" y="11009"/>
                    <a:pt x="17732" y="12236"/>
                  </a:cubicBezTo>
                  <a:cubicBezTo>
                    <a:pt x="17694" y="13463"/>
                    <a:pt x="17694" y="15427"/>
                    <a:pt x="17694" y="16654"/>
                  </a:cubicBezTo>
                  <a:cubicBezTo>
                    <a:pt x="17694" y="17881"/>
                    <a:pt x="17694" y="18372"/>
                    <a:pt x="17694" y="18863"/>
                  </a:cubicBezTo>
                  <a:cubicBezTo>
                    <a:pt x="17694" y="19354"/>
                    <a:pt x="17694" y="19845"/>
                    <a:pt x="17885" y="20189"/>
                  </a:cubicBezTo>
                  <a:cubicBezTo>
                    <a:pt x="18077" y="20532"/>
                    <a:pt x="18460" y="20729"/>
                    <a:pt x="18881" y="20778"/>
                  </a:cubicBezTo>
                  <a:cubicBezTo>
                    <a:pt x="19302" y="20827"/>
                    <a:pt x="19762" y="20729"/>
                    <a:pt x="20221" y="20238"/>
                  </a:cubicBezTo>
                  <a:cubicBezTo>
                    <a:pt x="20681" y="19747"/>
                    <a:pt x="21140" y="18863"/>
                    <a:pt x="21600" y="1797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4" name="Line"/>
            <p:cNvSpPr/>
            <p:nvPr/>
          </p:nvSpPr>
          <p:spPr>
            <a:xfrm>
              <a:off x="21334375" y="1463338"/>
              <a:ext cx="207567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5" name="Line"/>
            <p:cNvSpPr/>
            <p:nvPr/>
          </p:nvSpPr>
          <p:spPr>
            <a:xfrm>
              <a:off x="22040100" y="1390690"/>
              <a:ext cx="359532" cy="17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902" extrusionOk="0">
                  <a:moveTo>
                    <a:pt x="0" y="0"/>
                  </a:moveTo>
                  <a:cubicBezTo>
                    <a:pt x="411" y="4235"/>
                    <a:pt x="823" y="8471"/>
                    <a:pt x="1131" y="12282"/>
                  </a:cubicBezTo>
                  <a:cubicBezTo>
                    <a:pt x="1440" y="16094"/>
                    <a:pt x="1646" y="19482"/>
                    <a:pt x="2160" y="20541"/>
                  </a:cubicBezTo>
                  <a:cubicBezTo>
                    <a:pt x="2674" y="21600"/>
                    <a:pt x="3497" y="20329"/>
                    <a:pt x="5246" y="16729"/>
                  </a:cubicBezTo>
                  <a:cubicBezTo>
                    <a:pt x="6994" y="13129"/>
                    <a:pt x="9669" y="7200"/>
                    <a:pt x="12034" y="4024"/>
                  </a:cubicBezTo>
                  <a:cubicBezTo>
                    <a:pt x="14400" y="847"/>
                    <a:pt x="16457" y="424"/>
                    <a:pt x="18000" y="1271"/>
                  </a:cubicBezTo>
                  <a:cubicBezTo>
                    <a:pt x="19543" y="2118"/>
                    <a:pt x="20571" y="4235"/>
                    <a:pt x="21086" y="6776"/>
                  </a:cubicBezTo>
                  <a:cubicBezTo>
                    <a:pt x="21600" y="9318"/>
                    <a:pt x="21600" y="12282"/>
                    <a:pt x="19749" y="13976"/>
                  </a:cubicBezTo>
                  <a:cubicBezTo>
                    <a:pt x="17897" y="15671"/>
                    <a:pt x="14194" y="16094"/>
                    <a:pt x="10491" y="165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6" name="Line"/>
            <p:cNvSpPr/>
            <p:nvPr/>
          </p:nvSpPr>
          <p:spPr>
            <a:xfrm>
              <a:off x="21977829" y="1100098"/>
              <a:ext cx="7264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7" name="Line"/>
            <p:cNvSpPr/>
            <p:nvPr/>
          </p:nvSpPr>
          <p:spPr>
            <a:xfrm>
              <a:off x="18947963" y="2418935"/>
              <a:ext cx="437784" cy="3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128" extrusionOk="0">
                  <a:moveTo>
                    <a:pt x="477" y="1858"/>
                  </a:moveTo>
                  <a:cubicBezTo>
                    <a:pt x="308" y="799"/>
                    <a:pt x="140" y="-260"/>
                    <a:pt x="55" y="58"/>
                  </a:cubicBezTo>
                  <a:cubicBezTo>
                    <a:pt x="-29" y="375"/>
                    <a:pt x="-29" y="2069"/>
                    <a:pt x="140" y="4822"/>
                  </a:cubicBezTo>
                  <a:cubicBezTo>
                    <a:pt x="309" y="7575"/>
                    <a:pt x="646" y="11387"/>
                    <a:pt x="815" y="13822"/>
                  </a:cubicBezTo>
                  <a:cubicBezTo>
                    <a:pt x="984" y="16258"/>
                    <a:pt x="984" y="17316"/>
                    <a:pt x="1068" y="18375"/>
                  </a:cubicBezTo>
                  <a:cubicBezTo>
                    <a:pt x="1152" y="19434"/>
                    <a:pt x="1321" y="20493"/>
                    <a:pt x="1827" y="20916"/>
                  </a:cubicBezTo>
                  <a:cubicBezTo>
                    <a:pt x="2333" y="21340"/>
                    <a:pt x="3177" y="21128"/>
                    <a:pt x="4274" y="20281"/>
                  </a:cubicBezTo>
                  <a:cubicBezTo>
                    <a:pt x="5371" y="19434"/>
                    <a:pt x="6721" y="17952"/>
                    <a:pt x="7902" y="16787"/>
                  </a:cubicBezTo>
                  <a:cubicBezTo>
                    <a:pt x="9083" y="15622"/>
                    <a:pt x="10096" y="14775"/>
                    <a:pt x="11024" y="14669"/>
                  </a:cubicBezTo>
                  <a:cubicBezTo>
                    <a:pt x="11952" y="14564"/>
                    <a:pt x="12796" y="15199"/>
                    <a:pt x="13640" y="15834"/>
                  </a:cubicBezTo>
                  <a:cubicBezTo>
                    <a:pt x="14484" y="16469"/>
                    <a:pt x="15327" y="17105"/>
                    <a:pt x="16171" y="17422"/>
                  </a:cubicBezTo>
                  <a:cubicBezTo>
                    <a:pt x="17015" y="17740"/>
                    <a:pt x="17859" y="17740"/>
                    <a:pt x="18702" y="17528"/>
                  </a:cubicBezTo>
                  <a:cubicBezTo>
                    <a:pt x="19546" y="17316"/>
                    <a:pt x="20390" y="16893"/>
                    <a:pt x="20896" y="16046"/>
                  </a:cubicBezTo>
                  <a:cubicBezTo>
                    <a:pt x="21402" y="15199"/>
                    <a:pt x="21571" y="13928"/>
                    <a:pt x="20980" y="12658"/>
                  </a:cubicBezTo>
                  <a:cubicBezTo>
                    <a:pt x="20390" y="11387"/>
                    <a:pt x="19040" y="10116"/>
                    <a:pt x="17352" y="9269"/>
                  </a:cubicBezTo>
                  <a:cubicBezTo>
                    <a:pt x="15665" y="8422"/>
                    <a:pt x="13640" y="7999"/>
                    <a:pt x="12290" y="8105"/>
                  </a:cubicBezTo>
                  <a:cubicBezTo>
                    <a:pt x="10940" y="8211"/>
                    <a:pt x="10265" y="8846"/>
                    <a:pt x="10180" y="10222"/>
                  </a:cubicBezTo>
                  <a:cubicBezTo>
                    <a:pt x="10096" y="11599"/>
                    <a:pt x="10602" y="13716"/>
                    <a:pt x="11109" y="158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8" name="Line"/>
            <p:cNvSpPr/>
            <p:nvPr/>
          </p:nvSpPr>
          <p:spPr>
            <a:xfrm>
              <a:off x="18770938" y="2551060"/>
              <a:ext cx="290593" cy="2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4371" y="4868"/>
                    <a:pt x="8743" y="-1303"/>
                    <a:pt x="12343" y="240"/>
                  </a:cubicBezTo>
                  <a:cubicBezTo>
                    <a:pt x="15943" y="1783"/>
                    <a:pt x="18771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9" name="Line"/>
            <p:cNvSpPr/>
            <p:nvPr/>
          </p:nvSpPr>
          <p:spPr>
            <a:xfrm>
              <a:off x="19870116" y="2604950"/>
              <a:ext cx="333027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600" extrusionOk="0">
                  <a:moveTo>
                    <a:pt x="728" y="0"/>
                  </a:moveTo>
                  <a:cubicBezTo>
                    <a:pt x="282" y="3789"/>
                    <a:pt x="-163" y="7579"/>
                    <a:pt x="60" y="10800"/>
                  </a:cubicBezTo>
                  <a:cubicBezTo>
                    <a:pt x="282" y="14021"/>
                    <a:pt x="1173" y="16674"/>
                    <a:pt x="2175" y="17621"/>
                  </a:cubicBezTo>
                  <a:cubicBezTo>
                    <a:pt x="3177" y="18568"/>
                    <a:pt x="4291" y="17811"/>
                    <a:pt x="5515" y="15726"/>
                  </a:cubicBezTo>
                  <a:cubicBezTo>
                    <a:pt x="6740" y="13642"/>
                    <a:pt x="8076" y="10232"/>
                    <a:pt x="8967" y="7579"/>
                  </a:cubicBezTo>
                  <a:cubicBezTo>
                    <a:pt x="9858" y="4926"/>
                    <a:pt x="10303" y="3032"/>
                    <a:pt x="10860" y="2842"/>
                  </a:cubicBezTo>
                  <a:cubicBezTo>
                    <a:pt x="11416" y="2653"/>
                    <a:pt x="12084" y="4168"/>
                    <a:pt x="12418" y="6821"/>
                  </a:cubicBezTo>
                  <a:cubicBezTo>
                    <a:pt x="12753" y="9474"/>
                    <a:pt x="12753" y="13263"/>
                    <a:pt x="12753" y="16105"/>
                  </a:cubicBezTo>
                  <a:cubicBezTo>
                    <a:pt x="12753" y="18947"/>
                    <a:pt x="12753" y="20842"/>
                    <a:pt x="12641" y="20842"/>
                  </a:cubicBezTo>
                  <a:cubicBezTo>
                    <a:pt x="12530" y="20842"/>
                    <a:pt x="12307" y="18947"/>
                    <a:pt x="12530" y="17242"/>
                  </a:cubicBezTo>
                  <a:cubicBezTo>
                    <a:pt x="12752" y="15537"/>
                    <a:pt x="13420" y="14021"/>
                    <a:pt x="14200" y="12695"/>
                  </a:cubicBezTo>
                  <a:cubicBezTo>
                    <a:pt x="14979" y="11368"/>
                    <a:pt x="15870" y="10232"/>
                    <a:pt x="16872" y="9663"/>
                  </a:cubicBezTo>
                  <a:cubicBezTo>
                    <a:pt x="17874" y="9095"/>
                    <a:pt x="18988" y="9095"/>
                    <a:pt x="19767" y="11179"/>
                  </a:cubicBezTo>
                  <a:cubicBezTo>
                    <a:pt x="20546" y="13263"/>
                    <a:pt x="20992" y="17432"/>
                    <a:pt x="21437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0" name="Line"/>
            <p:cNvSpPr/>
            <p:nvPr/>
          </p:nvSpPr>
          <p:spPr>
            <a:xfrm>
              <a:off x="19819145" y="2418141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1" name="Line"/>
            <p:cNvSpPr/>
            <p:nvPr/>
          </p:nvSpPr>
          <p:spPr>
            <a:xfrm>
              <a:off x="20415437" y="2355871"/>
              <a:ext cx="607591" cy="506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15" extrusionOk="0">
                  <a:moveTo>
                    <a:pt x="200" y="0"/>
                  </a:moveTo>
                  <a:cubicBezTo>
                    <a:pt x="78" y="3820"/>
                    <a:pt x="-45" y="7641"/>
                    <a:pt x="16" y="10359"/>
                  </a:cubicBezTo>
                  <a:cubicBezTo>
                    <a:pt x="78" y="13078"/>
                    <a:pt x="323" y="14694"/>
                    <a:pt x="569" y="15869"/>
                  </a:cubicBezTo>
                  <a:cubicBezTo>
                    <a:pt x="814" y="17045"/>
                    <a:pt x="1060" y="17780"/>
                    <a:pt x="1673" y="18367"/>
                  </a:cubicBezTo>
                  <a:cubicBezTo>
                    <a:pt x="2287" y="18955"/>
                    <a:pt x="3269" y="19396"/>
                    <a:pt x="4435" y="19396"/>
                  </a:cubicBezTo>
                  <a:cubicBezTo>
                    <a:pt x="5600" y="19396"/>
                    <a:pt x="6950" y="18955"/>
                    <a:pt x="8178" y="18220"/>
                  </a:cubicBezTo>
                  <a:cubicBezTo>
                    <a:pt x="9405" y="17486"/>
                    <a:pt x="10510" y="16457"/>
                    <a:pt x="11246" y="15649"/>
                  </a:cubicBezTo>
                  <a:cubicBezTo>
                    <a:pt x="11982" y="14841"/>
                    <a:pt x="12350" y="14253"/>
                    <a:pt x="12412" y="13592"/>
                  </a:cubicBezTo>
                  <a:cubicBezTo>
                    <a:pt x="12473" y="12931"/>
                    <a:pt x="12228" y="12196"/>
                    <a:pt x="11798" y="11755"/>
                  </a:cubicBezTo>
                  <a:cubicBezTo>
                    <a:pt x="11369" y="11314"/>
                    <a:pt x="10755" y="11167"/>
                    <a:pt x="10203" y="11314"/>
                  </a:cubicBezTo>
                  <a:cubicBezTo>
                    <a:pt x="9650" y="11461"/>
                    <a:pt x="9160" y="11902"/>
                    <a:pt x="8914" y="12637"/>
                  </a:cubicBezTo>
                  <a:cubicBezTo>
                    <a:pt x="8669" y="13371"/>
                    <a:pt x="8669" y="14400"/>
                    <a:pt x="9037" y="15722"/>
                  </a:cubicBezTo>
                  <a:cubicBezTo>
                    <a:pt x="9405" y="17045"/>
                    <a:pt x="10141" y="18661"/>
                    <a:pt x="10755" y="19690"/>
                  </a:cubicBezTo>
                  <a:cubicBezTo>
                    <a:pt x="11369" y="20718"/>
                    <a:pt x="11860" y="21159"/>
                    <a:pt x="12412" y="21380"/>
                  </a:cubicBezTo>
                  <a:cubicBezTo>
                    <a:pt x="12964" y="21600"/>
                    <a:pt x="13578" y="21600"/>
                    <a:pt x="14253" y="21012"/>
                  </a:cubicBezTo>
                  <a:cubicBezTo>
                    <a:pt x="14928" y="20424"/>
                    <a:pt x="15664" y="19249"/>
                    <a:pt x="16339" y="18073"/>
                  </a:cubicBezTo>
                  <a:cubicBezTo>
                    <a:pt x="17014" y="16898"/>
                    <a:pt x="17628" y="15722"/>
                    <a:pt x="18057" y="15576"/>
                  </a:cubicBezTo>
                  <a:cubicBezTo>
                    <a:pt x="18487" y="15429"/>
                    <a:pt x="18732" y="16310"/>
                    <a:pt x="19039" y="17045"/>
                  </a:cubicBezTo>
                  <a:cubicBezTo>
                    <a:pt x="19346" y="17780"/>
                    <a:pt x="19714" y="18367"/>
                    <a:pt x="20144" y="18882"/>
                  </a:cubicBezTo>
                  <a:cubicBezTo>
                    <a:pt x="20573" y="19396"/>
                    <a:pt x="21064" y="19837"/>
                    <a:pt x="21310" y="19910"/>
                  </a:cubicBezTo>
                  <a:cubicBezTo>
                    <a:pt x="21555" y="19984"/>
                    <a:pt x="21555" y="19690"/>
                    <a:pt x="21555" y="1939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2" name="Line"/>
            <p:cNvSpPr/>
            <p:nvPr/>
          </p:nvSpPr>
          <p:spPr>
            <a:xfrm>
              <a:off x="20327682" y="2604950"/>
              <a:ext cx="176432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3" name="Line"/>
            <p:cNvSpPr/>
            <p:nvPr/>
          </p:nvSpPr>
          <p:spPr>
            <a:xfrm>
              <a:off x="21187105" y="2295425"/>
              <a:ext cx="510511" cy="57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013" extrusionOk="0">
                  <a:moveTo>
                    <a:pt x="4899" y="16228"/>
                  </a:moveTo>
                  <a:cubicBezTo>
                    <a:pt x="4315" y="15849"/>
                    <a:pt x="3732" y="15470"/>
                    <a:pt x="3075" y="15218"/>
                  </a:cubicBezTo>
                  <a:cubicBezTo>
                    <a:pt x="2418" y="14965"/>
                    <a:pt x="1688" y="14839"/>
                    <a:pt x="1105" y="15028"/>
                  </a:cubicBezTo>
                  <a:cubicBezTo>
                    <a:pt x="521" y="15218"/>
                    <a:pt x="83" y="15723"/>
                    <a:pt x="10" y="16607"/>
                  </a:cubicBezTo>
                  <a:cubicBezTo>
                    <a:pt x="-63" y="17492"/>
                    <a:pt x="229" y="18755"/>
                    <a:pt x="1615" y="19702"/>
                  </a:cubicBezTo>
                  <a:cubicBezTo>
                    <a:pt x="3002" y="20649"/>
                    <a:pt x="5483" y="21281"/>
                    <a:pt x="7818" y="20902"/>
                  </a:cubicBezTo>
                  <a:cubicBezTo>
                    <a:pt x="10153" y="20523"/>
                    <a:pt x="12342" y="19134"/>
                    <a:pt x="14021" y="17049"/>
                  </a:cubicBezTo>
                  <a:cubicBezTo>
                    <a:pt x="15699" y="14965"/>
                    <a:pt x="16867" y="12186"/>
                    <a:pt x="16867" y="9660"/>
                  </a:cubicBezTo>
                  <a:cubicBezTo>
                    <a:pt x="16867" y="7134"/>
                    <a:pt x="15699" y="4860"/>
                    <a:pt x="14896" y="3407"/>
                  </a:cubicBezTo>
                  <a:cubicBezTo>
                    <a:pt x="14094" y="1955"/>
                    <a:pt x="13656" y="1323"/>
                    <a:pt x="13145" y="755"/>
                  </a:cubicBezTo>
                  <a:cubicBezTo>
                    <a:pt x="12634" y="186"/>
                    <a:pt x="12051" y="-319"/>
                    <a:pt x="11832" y="249"/>
                  </a:cubicBezTo>
                  <a:cubicBezTo>
                    <a:pt x="11613" y="818"/>
                    <a:pt x="11759" y="2460"/>
                    <a:pt x="11759" y="5302"/>
                  </a:cubicBezTo>
                  <a:cubicBezTo>
                    <a:pt x="11759" y="8144"/>
                    <a:pt x="11613" y="12186"/>
                    <a:pt x="11467" y="14776"/>
                  </a:cubicBezTo>
                  <a:cubicBezTo>
                    <a:pt x="11321" y="17365"/>
                    <a:pt x="11175" y="18502"/>
                    <a:pt x="11175" y="18755"/>
                  </a:cubicBezTo>
                  <a:cubicBezTo>
                    <a:pt x="11175" y="19007"/>
                    <a:pt x="11321" y="18376"/>
                    <a:pt x="11905" y="17618"/>
                  </a:cubicBezTo>
                  <a:cubicBezTo>
                    <a:pt x="12488" y="16860"/>
                    <a:pt x="13510" y="15976"/>
                    <a:pt x="14386" y="15407"/>
                  </a:cubicBezTo>
                  <a:cubicBezTo>
                    <a:pt x="15261" y="14839"/>
                    <a:pt x="15991" y="14586"/>
                    <a:pt x="16429" y="14776"/>
                  </a:cubicBezTo>
                  <a:cubicBezTo>
                    <a:pt x="16867" y="14965"/>
                    <a:pt x="17013" y="15597"/>
                    <a:pt x="17159" y="16292"/>
                  </a:cubicBezTo>
                  <a:cubicBezTo>
                    <a:pt x="17305" y="16986"/>
                    <a:pt x="17451" y="17744"/>
                    <a:pt x="17524" y="18439"/>
                  </a:cubicBezTo>
                  <a:cubicBezTo>
                    <a:pt x="17596" y="19134"/>
                    <a:pt x="17596" y="19765"/>
                    <a:pt x="17961" y="20144"/>
                  </a:cubicBezTo>
                  <a:cubicBezTo>
                    <a:pt x="18326" y="20523"/>
                    <a:pt x="19056" y="20649"/>
                    <a:pt x="19713" y="20460"/>
                  </a:cubicBezTo>
                  <a:cubicBezTo>
                    <a:pt x="20369" y="20270"/>
                    <a:pt x="20953" y="19765"/>
                    <a:pt x="21537" y="1926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4" name="Line"/>
            <p:cNvSpPr/>
            <p:nvPr/>
          </p:nvSpPr>
          <p:spPr>
            <a:xfrm>
              <a:off x="21731543" y="2698355"/>
              <a:ext cx="46423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5631" y="2400"/>
                  </a:moveTo>
                  <a:cubicBezTo>
                    <a:pt x="4991" y="1200"/>
                    <a:pt x="4351" y="0"/>
                    <a:pt x="3551" y="0"/>
                  </a:cubicBezTo>
                  <a:cubicBezTo>
                    <a:pt x="2751" y="0"/>
                    <a:pt x="1791" y="1200"/>
                    <a:pt x="1071" y="2800"/>
                  </a:cubicBezTo>
                  <a:cubicBezTo>
                    <a:pt x="351" y="4400"/>
                    <a:pt x="-129" y="6400"/>
                    <a:pt x="31" y="9000"/>
                  </a:cubicBezTo>
                  <a:cubicBezTo>
                    <a:pt x="191" y="11600"/>
                    <a:pt x="991" y="14800"/>
                    <a:pt x="2191" y="16200"/>
                  </a:cubicBezTo>
                  <a:cubicBezTo>
                    <a:pt x="3391" y="17600"/>
                    <a:pt x="4991" y="17200"/>
                    <a:pt x="6111" y="16200"/>
                  </a:cubicBezTo>
                  <a:cubicBezTo>
                    <a:pt x="7231" y="15200"/>
                    <a:pt x="7871" y="13600"/>
                    <a:pt x="8191" y="11800"/>
                  </a:cubicBezTo>
                  <a:cubicBezTo>
                    <a:pt x="8511" y="10000"/>
                    <a:pt x="8511" y="8000"/>
                    <a:pt x="8111" y="5800"/>
                  </a:cubicBezTo>
                  <a:cubicBezTo>
                    <a:pt x="7711" y="3600"/>
                    <a:pt x="6911" y="1200"/>
                    <a:pt x="6591" y="1000"/>
                  </a:cubicBezTo>
                  <a:cubicBezTo>
                    <a:pt x="6271" y="800"/>
                    <a:pt x="6431" y="2800"/>
                    <a:pt x="6671" y="5800"/>
                  </a:cubicBezTo>
                  <a:cubicBezTo>
                    <a:pt x="6911" y="8800"/>
                    <a:pt x="7231" y="12800"/>
                    <a:pt x="7471" y="15800"/>
                  </a:cubicBezTo>
                  <a:cubicBezTo>
                    <a:pt x="7711" y="18800"/>
                    <a:pt x="7871" y="20800"/>
                    <a:pt x="8191" y="21000"/>
                  </a:cubicBezTo>
                  <a:cubicBezTo>
                    <a:pt x="8511" y="21200"/>
                    <a:pt x="8991" y="19600"/>
                    <a:pt x="9711" y="16600"/>
                  </a:cubicBezTo>
                  <a:cubicBezTo>
                    <a:pt x="10431" y="13600"/>
                    <a:pt x="11391" y="9200"/>
                    <a:pt x="12271" y="6400"/>
                  </a:cubicBezTo>
                  <a:cubicBezTo>
                    <a:pt x="13151" y="3600"/>
                    <a:pt x="13951" y="2400"/>
                    <a:pt x="14351" y="2800"/>
                  </a:cubicBezTo>
                  <a:cubicBezTo>
                    <a:pt x="14751" y="3200"/>
                    <a:pt x="14751" y="5200"/>
                    <a:pt x="14751" y="7400"/>
                  </a:cubicBezTo>
                  <a:cubicBezTo>
                    <a:pt x="14751" y="9600"/>
                    <a:pt x="14751" y="12000"/>
                    <a:pt x="14751" y="14200"/>
                  </a:cubicBezTo>
                  <a:cubicBezTo>
                    <a:pt x="14751" y="16400"/>
                    <a:pt x="14751" y="18400"/>
                    <a:pt x="14991" y="18600"/>
                  </a:cubicBezTo>
                  <a:cubicBezTo>
                    <a:pt x="15231" y="18800"/>
                    <a:pt x="15711" y="17200"/>
                    <a:pt x="16191" y="15600"/>
                  </a:cubicBezTo>
                  <a:cubicBezTo>
                    <a:pt x="16671" y="14000"/>
                    <a:pt x="17151" y="12400"/>
                    <a:pt x="17631" y="10800"/>
                  </a:cubicBezTo>
                  <a:cubicBezTo>
                    <a:pt x="18111" y="9200"/>
                    <a:pt x="18591" y="7600"/>
                    <a:pt x="18831" y="8600"/>
                  </a:cubicBezTo>
                  <a:cubicBezTo>
                    <a:pt x="19071" y="9600"/>
                    <a:pt x="19071" y="13200"/>
                    <a:pt x="19471" y="15800"/>
                  </a:cubicBezTo>
                  <a:cubicBezTo>
                    <a:pt x="19871" y="18400"/>
                    <a:pt x="20671" y="20000"/>
                    <a:pt x="21471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5" name="Line"/>
            <p:cNvSpPr/>
            <p:nvPr/>
          </p:nvSpPr>
          <p:spPr>
            <a:xfrm>
              <a:off x="22209540" y="2699653"/>
              <a:ext cx="432501" cy="48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71" extrusionOk="0">
                  <a:moveTo>
                    <a:pt x="7546" y="3160"/>
                  </a:moveTo>
                  <a:cubicBezTo>
                    <a:pt x="7032" y="2547"/>
                    <a:pt x="6518" y="1934"/>
                    <a:pt x="5832" y="1475"/>
                  </a:cubicBezTo>
                  <a:cubicBezTo>
                    <a:pt x="5146" y="1015"/>
                    <a:pt x="4289" y="709"/>
                    <a:pt x="3518" y="786"/>
                  </a:cubicBezTo>
                  <a:cubicBezTo>
                    <a:pt x="2746" y="862"/>
                    <a:pt x="2061" y="1322"/>
                    <a:pt x="1975" y="2471"/>
                  </a:cubicBezTo>
                  <a:cubicBezTo>
                    <a:pt x="1889" y="3620"/>
                    <a:pt x="2403" y="5458"/>
                    <a:pt x="3089" y="6377"/>
                  </a:cubicBezTo>
                  <a:cubicBezTo>
                    <a:pt x="3775" y="7296"/>
                    <a:pt x="4632" y="7296"/>
                    <a:pt x="5318" y="6990"/>
                  </a:cubicBezTo>
                  <a:cubicBezTo>
                    <a:pt x="6003" y="6683"/>
                    <a:pt x="6518" y="6071"/>
                    <a:pt x="6689" y="5228"/>
                  </a:cubicBezTo>
                  <a:cubicBezTo>
                    <a:pt x="6861" y="4386"/>
                    <a:pt x="6689" y="3313"/>
                    <a:pt x="6861" y="3313"/>
                  </a:cubicBezTo>
                  <a:cubicBezTo>
                    <a:pt x="7032" y="3313"/>
                    <a:pt x="7546" y="4386"/>
                    <a:pt x="8061" y="6760"/>
                  </a:cubicBezTo>
                  <a:cubicBezTo>
                    <a:pt x="8575" y="9134"/>
                    <a:pt x="9089" y="12811"/>
                    <a:pt x="8918" y="15339"/>
                  </a:cubicBezTo>
                  <a:cubicBezTo>
                    <a:pt x="8746" y="17866"/>
                    <a:pt x="7889" y="19245"/>
                    <a:pt x="6689" y="20164"/>
                  </a:cubicBezTo>
                  <a:cubicBezTo>
                    <a:pt x="5489" y="21083"/>
                    <a:pt x="3946" y="21543"/>
                    <a:pt x="2746" y="21313"/>
                  </a:cubicBezTo>
                  <a:cubicBezTo>
                    <a:pt x="1546" y="21083"/>
                    <a:pt x="689" y="20164"/>
                    <a:pt x="261" y="19245"/>
                  </a:cubicBezTo>
                  <a:cubicBezTo>
                    <a:pt x="-168" y="18326"/>
                    <a:pt x="-168" y="17407"/>
                    <a:pt x="1032" y="16105"/>
                  </a:cubicBezTo>
                  <a:cubicBezTo>
                    <a:pt x="2232" y="14803"/>
                    <a:pt x="4632" y="13117"/>
                    <a:pt x="7289" y="11279"/>
                  </a:cubicBezTo>
                  <a:cubicBezTo>
                    <a:pt x="9946" y="9441"/>
                    <a:pt x="12861" y="7449"/>
                    <a:pt x="14661" y="6071"/>
                  </a:cubicBezTo>
                  <a:cubicBezTo>
                    <a:pt x="16461" y="4692"/>
                    <a:pt x="17146" y="3926"/>
                    <a:pt x="17661" y="3160"/>
                  </a:cubicBezTo>
                  <a:cubicBezTo>
                    <a:pt x="18175" y="2394"/>
                    <a:pt x="18518" y="1628"/>
                    <a:pt x="18261" y="1092"/>
                  </a:cubicBezTo>
                  <a:cubicBezTo>
                    <a:pt x="18003" y="556"/>
                    <a:pt x="17146" y="249"/>
                    <a:pt x="16289" y="96"/>
                  </a:cubicBezTo>
                  <a:cubicBezTo>
                    <a:pt x="15432" y="-57"/>
                    <a:pt x="14575" y="-57"/>
                    <a:pt x="14061" y="326"/>
                  </a:cubicBezTo>
                  <a:cubicBezTo>
                    <a:pt x="13546" y="709"/>
                    <a:pt x="13375" y="1475"/>
                    <a:pt x="13889" y="3083"/>
                  </a:cubicBezTo>
                  <a:cubicBezTo>
                    <a:pt x="14403" y="4692"/>
                    <a:pt x="15603" y="7143"/>
                    <a:pt x="16975" y="8905"/>
                  </a:cubicBezTo>
                  <a:cubicBezTo>
                    <a:pt x="18346" y="10666"/>
                    <a:pt x="19889" y="11739"/>
                    <a:pt x="21432" y="1281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6" name="Line"/>
            <p:cNvSpPr/>
            <p:nvPr/>
          </p:nvSpPr>
          <p:spPr>
            <a:xfrm>
              <a:off x="18548177" y="3246555"/>
              <a:ext cx="835081" cy="641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306" extrusionOk="0">
                  <a:moveTo>
                    <a:pt x="928" y="11436"/>
                  </a:moveTo>
                  <a:cubicBezTo>
                    <a:pt x="660" y="10862"/>
                    <a:pt x="392" y="10287"/>
                    <a:pt x="214" y="10287"/>
                  </a:cubicBezTo>
                  <a:cubicBezTo>
                    <a:pt x="35" y="10287"/>
                    <a:pt x="-54" y="10862"/>
                    <a:pt x="35" y="12241"/>
                  </a:cubicBezTo>
                  <a:cubicBezTo>
                    <a:pt x="125" y="13619"/>
                    <a:pt x="392" y="15802"/>
                    <a:pt x="1106" y="17411"/>
                  </a:cubicBezTo>
                  <a:cubicBezTo>
                    <a:pt x="1820" y="19019"/>
                    <a:pt x="2981" y="20053"/>
                    <a:pt x="3963" y="20398"/>
                  </a:cubicBezTo>
                  <a:cubicBezTo>
                    <a:pt x="4944" y="20743"/>
                    <a:pt x="5748" y="20398"/>
                    <a:pt x="6462" y="18847"/>
                  </a:cubicBezTo>
                  <a:cubicBezTo>
                    <a:pt x="7176" y="17296"/>
                    <a:pt x="7801" y="14538"/>
                    <a:pt x="7934" y="11666"/>
                  </a:cubicBezTo>
                  <a:cubicBezTo>
                    <a:pt x="8068" y="8794"/>
                    <a:pt x="7711" y="5807"/>
                    <a:pt x="7399" y="4026"/>
                  </a:cubicBezTo>
                  <a:cubicBezTo>
                    <a:pt x="7086" y="2245"/>
                    <a:pt x="6819" y="1670"/>
                    <a:pt x="6551" y="1096"/>
                  </a:cubicBezTo>
                  <a:cubicBezTo>
                    <a:pt x="6283" y="521"/>
                    <a:pt x="6015" y="-53"/>
                    <a:pt x="5926" y="4"/>
                  </a:cubicBezTo>
                  <a:cubicBezTo>
                    <a:pt x="5837" y="62"/>
                    <a:pt x="5926" y="751"/>
                    <a:pt x="6194" y="2934"/>
                  </a:cubicBezTo>
                  <a:cubicBezTo>
                    <a:pt x="6462" y="5117"/>
                    <a:pt x="6908" y="8794"/>
                    <a:pt x="7176" y="11551"/>
                  </a:cubicBezTo>
                  <a:cubicBezTo>
                    <a:pt x="7444" y="14309"/>
                    <a:pt x="7533" y="16147"/>
                    <a:pt x="7577" y="17353"/>
                  </a:cubicBezTo>
                  <a:cubicBezTo>
                    <a:pt x="7622" y="18560"/>
                    <a:pt x="7622" y="19134"/>
                    <a:pt x="7667" y="19077"/>
                  </a:cubicBezTo>
                  <a:cubicBezTo>
                    <a:pt x="7711" y="19019"/>
                    <a:pt x="7801" y="18330"/>
                    <a:pt x="7934" y="17698"/>
                  </a:cubicBezTo>
                  <a:cubicBezTo>
                    <a:pt x="8068" y="17066"/>
                    <a:pt x="8247" y="16492"/>
                    <a:pt x="8425" y="15917"/>
                  </a:cubicBezTo>
                  <a:cubicBezTo>
                    <a:pt x="8604" y="15343"/>
                    <a:pt x="8782" y="14768"/>
                    <a:pt x="9006" y="14941"/>
                  </a:cubicBezTo>
                  <a:cubicBezTo>
                    <a:pt x="9229" y="15113"/>
                    <a:pt x="9496" y="16032"/>
                    <a:pt x="9987" y="17181"/>
                  </a:cubicBezTo>
                  <a:cubicBezTo>
                    <a:pt x="10478" y="18330"/>
                    <a:pt x="11192" y="19709"/>
                    <a:pt x="12129" y="20513"/>
                  </a:cubicBezTo>
                  <a:cubicBezTo>
                    <a:pt x="13067" y="21317"/>
                    <a:pt x="14227" y="21547"/>
                    <a:pt x="15477" y="21030"/>
                  </a:cubicBezTo>
                  <a:cubicBezTo>
                    <a:pt x="16726" y="20513"/>
                    <a:pt x="18065" y="19249"/>
                    <a:pt x="18868" y="18043"/>
                  </a:cubicBezTo>
                  <a:cubicBezTo>
                    <a:pt x="19672" y="16836"/>
                    <a:pt x="19939" y="15687"/>
                    <a:pt x="19984" y="14826"/>
                  </a:cubicBezTo>
                  <a:cubicBezTo>
                    <a:pt x="20029" y="13964"/>
                    <a:pt x="19850" y="13390"/>
                    <a:pt x="19538" y="12987"/>
                  </a:cubicBezTo>
                  <a:cubicBezTo>
                    <a:pt x="19225" y="12585"/>
                    <a:pt x="18779" y="12356"/>
                    <a:pt x="18288" y="12183"/>
                  </a:cubicBezTo>
                  <a:cubicBezTo>
                    <a:pt x="17797" y="12011"/>
                    <a:pt x="17262" y="11896"/>
                    <a:pt x="16860" y="12068"/>
                  </a:cubicBezTo>
                  <a:cubicBezTo>
                    <a:pt x="16458" y="12241"/>
                    <a:pt x="16191" y="12700"/>
                    <a:pt x="16191" y="13734"/>
                  </a:cubicBezTo>
                  <a:cubicBezTo>
                    <a:pt x="16191" y="14768"/>
                    <a:pt x="16458" y="16377"/>
                    <a:pt x="17128" y="17698"/>
                  </a:cubicBezTo>
                  <a:cubicBezTo>
                    <a:pt x="17797" y="19019"/>
                    <a:pt x="18868" y="20053"/>
                    <a:pt x="19672" y="20513"/>
                  </a:cubicBezTo>
                  <a:cubicBezTo>
                    <a:pt x="20475" y="20973"/>
                    <a:pt x="21010" y="20858"/>
                    <a:pt x="21546" y="207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7" name="Line"/>
            <p:cNvSpPr/>
            <p:nvPr/>
          </p:nvSpPr>
          <p:spPr>
            <a:xfrm>
              <a:off x="18376562" y="3724885"/>
              <a:ext cx="249080" cy="32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4200" y="2735"/>
                    <a:pt x="8400" y="-1585"/>
                    <a:pt x="12000" y="575"/>
                  </a:cubicBezTo>
                  <a:cubicBezTo>
                    <a:pt x="15600" y="2735"/>
                    <a:pt x="1860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8" name="Line"/>
            <p:cNvSpPr/>
            <p:nvPr/>
          </p:nvSpPr>
          <p:spPr>
            <a:xfrm>
              <a:off x="19974820" y="3718887"/>
              <a:ext cx="238701" cy="184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extrusionOk="0">
                  <a:moveTo>
                    <a:pt x="0" y="3142"/>
                  </a:moveTo>
                  <a:cubicBezTo>
                    <a:pt x="939" y="1571"/>
                    <a:pt x="1878" y="0"/>
                    <a:pt x="2817" y="0"/>
                  </a:cubicBezTo>
                  <a:cubicBezTo>
                    <a:pt x="3756" y="0"/>
                    <a:pt x="4696" y="1571"/>
                    <a:pt x="5009" y="3927"/>
                  </a:cubicBezTo>
                  <a:cubicBezTo>
                    <a:pt x="5322" y="6284"/>
                    <a:pt x="5009" y="9425"/>
                    <a:pt x="5478" y="12764"/>
                  </a:cubicBezTo>
                  <a:cubicBezTo>
                    <a:pt x="5948" y="16102"/>
                    <a:pt x="7200" y="19636"/>
                    <a:pt x="9548" y="20618"/>
                  </a:cubicBezTo>
                  <a:cubicBezTo>
                    <a:pt x="11896" y="21600"/>
                    <a:pt x="15339" y="20029"/>
                    <a:pt x="17530" y="17084"/>
                  </a:cubicBezTo>
                  <a:cubicBezTo>
                    <a:pt x="19722" y="14138"/>
                    <a:pt x="20661" y="9818"/>
                    <a:pt x="21600" y="549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9" name="Line"/>
            <p:cNvSpPr/>
            <p:nvPr/>
          </p:nvSpPr>
          <p:spPr>
            <a:xfrm>
              <a:off x="19995576" y="3445592"/>
              <a:ext cx="4151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0" name="Line"/>
            <p:cNvSpPr/>
            <p:nvPr/>
          </p:nvSpPr>
          <p:spPr>
            <a:xfrm>
              <a:off x="20358816" y="3760750"/>
              <a:ext cx="176432" cy="4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1694" y="2735"/>
                    <a:pt x="3388" y="-1585"/>
                    <a:pt x="6988" y="575"/>
                  </a:cubicBezTo>
                  <a:cubicBezTo>
                    <a:pt x="10588" y="2735"/>
                    <a:pt x="16094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1" name="Line"/>
            <p:cNvSpPr/>
            <p:nvPr/>
          </p:nvSpPr>
          <p:spPr>
            <a:xfrm>
              <a:off x="20754971" y="3601266"/>
              <a:ext cx="143517" cy="37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07" extrusionOk="0">
                  <a:moveTo>
                    <a:pt x="4364" y="0"/>
                  </a:moveTo>
                  <a:cubicBezTo>
                    <a:pt x="2821" y="5302"/>
                    <a:pt x="1278" y="10604"/>
                    <a:pt x="506" y="13745"/>
                  </a:cubicBezTo>
                  <a:cubicBezTo>
                    <a:pt x="-265" y="16887"/>
                    <a:pt x="-265" y="17869"/>
                    <a:pt x="1278" y="19047"/>
                  </a:cubicBezTo>
                  <a:cubicBezTo>
                    <a:pt x="2821" y="20225"/>
                    <a:pt x="5906" y="21600"/>
                    <a:pt x="9506" y="21502"/>
                  </a:cubicBezTo>
                  <a:cubicBezTo>
                    <a:pt x="13106" y="21404"/>
                    <a:pt x="17221" y="19833"/>
                    <a:pt x="21335" y="1826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2" name="Line"/>
            <p:cNvSpPr/>
            <p:nvPr/>
          </p:nvSpPr>
          <p:spPr>
            <a:xfrm>
              <a:off x="20670165" y="3808832"/>
              <a:ext cx="20756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3" name="Line"/>
            <p:cNvSpPr/>
            <p:nvPr/>
          </p:nvSpPr>
          <p:spPr>
            <a:xfrm>
              <a:off x="21043784" y="3507862"/>
              <a:ext cx="280215" cy="45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0" y="0"/>
                  </a:moveTo>
                  <a:cubicBezTo>
                    <a:pt x="533" y="5771"/>
                    <a:pt x="267" y="11542"/>
                    <a:pt x="133" y="14840"/>
                  </a:cubicBezTo>
                  <a:cubicBezTo>
                    <a:pt x="0" y="18137"/>
                    <a:pt x="0" y="18962"/>
                    <a:pt x="0" y="19786"/>
                  </a:cubicBezTo>
                  <a:cubicBezTo>
                    <a:pt x="0" y="20611"/>
                    <a:pt x="0" y="21435"/>
                    <a:pt x="0" y="21435"/>
                  </a:cubicBezTo>
                  <a:cubicBezTo>
                    <a:pt x="0" y="21435"/>
                    <a:pt x="0" y="20611"/>
                    <a:pt x="800" y="19374"/>
                  </a:cubicBezTo>
                  <a:cubicBezTo>
                    <a:pt x="1600" y="18137"/>
                    <a:pt x="3200" y="16489"/>
                    <a:pt x="4667" y="15417"/>
                  </a:cubicBezTo>
                  <a:cubicBezTo>
                    <a:pt x="6133" y="14345"/>
                    <a:pt x="7467" y="13850"/>
                    <a:pt x="8267" y="14015"/>
                  </a:cubicBezTo>
                  <a:cubicBezTo>
                    <a:pt x="9067" y="14180"/>
                    <a:pt x="9333" y="15005"/>
                    <a:pt x="9600" y="16159"/>
                  </a:cubicBezTo>
                  <a:cubicBezTo>
                    <a:pt x="9867" y="17313"/>
                    <a:pt x="10133" y="18797"/>
                    <a:pt x="10667" y="19869"/>
                  </a:cubicBezTo>
                  <a:cubicBezTo>
                    <a:pt x="11200" y="20940"/>
                    <a:pt x="12000" y="21600"/>
                    <a:pt x="13867" y="21600"/>
                  </a:cubicBezTo>
                  <a:cubicBezTo>
                    <a:pt x="15733" y="21600"/>
                    <a:pt x="18667" y="20940"/>
                    <a:pt x="21600" y="2028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4" name="Line"/>
            <p:cNvSpPr/>
            <p:nvPr/>
          </p:nvSpPr>
          <p:spPr>
            <a:xfrm>
              <a:off x="18047082" y="4464520"/>
              <a:ext cx="661586" cy="247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145" extrusionOk="0">
                  <a:moveTo>
                    <a:pt x="5287" y="5167"/>
                  </a:moveTo>
                  <a:cubicBezTo>
                    <a:pt x="5287" y="3687"/>
                    <a:pt x="5287" y="2208"/>
                    <a:pt x="4839" y="1172"/>
                  </a:cubicBezTo>
                  <a:cubicBezTo>
                    <a:pt x="4392" y="137"/>
                    <a:pt x="3496" y="-455"/>
                    <a:pt x="2545" y="433"/>
                  </a:cubicBezTo>
                  <a:cubicBezTo>
                    <a:pt x="1594" y="1320"/>
                    <a:pt x="586" y="3687"/>
                    <a:pt x="195" y="6498"/>
                  </a:cubicBezTo>
                  <a:cubicBezTo>
                    <a:pt x="-197" y="9309"/>
                    <a:pt x="27" y="12564"/>
                    <a:pt x="642" y="14635"/>
                  </a:cubicBezTo>
                  <a:cubicBezTo>
                    <a:pt x="1258" y="16707"/>
                    <a:pt x="2265" y="17594"/>
                    <a:pt x="3272" y="17003"/>
                  </a:cubicBezTo>
                  <a:cubicBezTo>
                    <a:pt x="4280" y="16411"/>
                    <a:pt x="5287" y="14340"/>
                    <a:pt x="5902" y="11972"/>
                  </a:cubicBezTo>
                  <a:cubicBezTo>
                    <a:pt x="6518" y="9605"/>
                    <a:pt x="6742" y="6942"/>
                    <a:pt x="6630" y="5167"/>
                  </a:cubicBezTo>
                  <a:cubicBezTo>
                    <a:pt x="6518" y="3392"/>
                    <a:pt x="6070" y="2504"/>
                    <a:pt x="5847" y="2800"/>
                  </a:cubicBezTo>
                  <a:cubicBezTo>
                    <a:pt x="5623" y="3096"/>
                    <a:pt x="5623" y="4575"/>
                    <a:pt x="5847" y="6646"/>
                  </a:cubicBezTo>
                  <a:cubicBezTo>
                    <a:pt x="6070" y="8718"/>
                    <a:pt x="6518" y="11381"/>
                    <a:pt x="7022" y="13452"/>
                  </a:cubicBezTo>
                  <a:cubicBezTo>
                    <a:pt x="7525" y="15523"/>
                    <a:pt x="8085" y="17003"/>
                    <a:pt x="8924" y="17150"/>
                  </a:cubicBezTo>
                  <a:cubicBezTo>
                    <a:pt x="9764" y="17298"/>
                    <a:pt x="10883" y="16115"/>
                    <a:pt x="11554" y="14783"/>
                  </a:cubicBezTo>
                  <a:cubicBezTo>
                    <a:pt x="12226" y="13452"/>
                    <a:pt x="12450" y="11972"/>
                    <a:pt x="12729" y="10345"/>
                  </a:cubicBezTo>
                  <a:cubicBezTo>
                    <a:pt x="13009" y="8718"/>
                    <a:pt x="13345" y="6942"/>
                    <a:pt x="13625" y="6794"/>
                  </a:cubicBezTo>
                  <a:cubicBezTo>
                    <a:pt x="13905" y="6646"/>
                    <a:pt x="14128" y="8126"/>
                    <a:pt x="14240" y="9605"/>
                  </a:cubicBezTo>
                  <a:cubicBezTo>
                    <a:pt x="14352" y="11085"/>
                    <a:pt x="14352" y="12564"/>
                    <a:pt x="14408" y="14044"/>
                  </a:cubicBezTo>
                  <a:cubicBezTo>
                    <a:pt x="14464" y="15523"/>
                    <a:pt x="14576" y="17003"/>
                    <a:pt x="14800" y="17003"/>
                  </a:cubicBezTo>
                  <a:cubicBezTo>
                    <a:pt x="15024" y="17003"/>
                    <a:pt x="15359" y="15523"/>
                    <a:pt x="15639" y="14044"/>
                  </a:cubicBezTo>
                  <a:cubicBezTo>
                    <a:pt x="15919" y="12564"/>
                    <a:pt x="16143" y="11085"/>
                    <a:pt x="16423" y="9605"/>
                  </a:cubicBezTo>
                  <a:cubicBezTo>
                    <a:pt x="16702" y="8126"/>
                    <a:pt x="17038" y="6646"/>
                    <a:pt x="17486" y="6203"/>
                  </a:cubicBezTo>
                  <a:cubicBezTo>
                    <a:pt x="17934" y="5759"/>
                    <a:pt x="18493" y="6350"/>
                    <a:pt x="18885" y="7830"/>
                  </a:cubicBezTo>
                  <a:cubicBezTo>
                    <a:pt x="19277" y="9309"/>
                    <a:pt x="19500" y="11677"/>
                    <a:pt x="19892" y="14044"/>
                  </a:cubicBezTo>
                  <a:cubicBezTo>
                    <a:pt x="20284" y="16411"/>
                    <a:pt x="20843" y="18778"/>
                    <a:pt x="21403" y="211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5" name="Line"/>
            <p:cNvSpPr/>
            <p:nvPr/>
          </p:nvSpPr>
          <p:spPr>
            <a:xfrm>
              <a:off x="18840991" y="4289693"/>
              <a:ext cx="251674" cy="45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extrusionOk="0">
                  <a:moveTo>
                    <a:pt x="9851" y="16159"/>
                  </a:moveTo>
                  <a:cubicBezTo>
                    <a:pt x="8976" y="15499"/>
                    <a:pt x="8100" y="14840"/>
                    <a:pt x="6932" y="14510"/>
                  </a:cubicBezTo>
                  <a:cubicBezTo>
                    <a:pt x="5765" y="14180"/>
                    <a:pt x="4305" y="14180"/>
                    <a:pt x="3138" y="14510"/>
                  </a:cubicBezTo>
                  <a:cubicBezTo>
                    <a:pt x="1970" y="14840"/>
                    <a:pt x="1095" y="15499"/>
                    <a:pt x="511" y="16324"/>
                  </a:cubicBezTo>
                  <a:cubicBezTo>
                    <a:pt x="-73" y="17148"/>
                    <a:pt x="-365" y="18137"/>
                    <a:pt x="803" y="18879"/>
                  </a:cubicBezTo>
                  <a:cubicBezTo>
                    <a:pt x="1970" y="19621"/>
                    <a:pt x="4597" y="20116"/>
                    <a:pt x="7370" y="19786"/>
                  </a:cubicBezTo>
                  <a:cubicBezTo>
                    <a:pt x="10143" y="19456"/>
                    <a:pt x="13062" y="18302"/>
                    <a:pt x="14959" y="16076"/>
                  </a:cubicBezTo>
                  <a:cubicBezTo>
                    <a:pt x="16857" y="13850"/>
                    <a:pt x="17732" y="10553"/>
                    <a:pt x="17732" y="8079"/>
                  </a:cubicBezTo>
                  <a:cubicBezTo>
                    <a:pt x="17732" y="5606"/>
                    <a:pt x="16857" y="3957"/>
                    <a:pt x="16127" y="2556"/>
                  </a:cubicBezTo>
                  <a:cubicBezTo>
                    <a:pt x="15397" y="1154"/>
                    <a:pt x="14813" y="0"/>
                    <a:pt x="14667" y="0"/>
                  </a:cubicBezTo>
                  <a:cubicBezTo>
                    <a:pt x="14522" y="0"/>
                    <a:pt x="14813" y="1154"/>
                    <a:pt x="15105" y="3957"/>
                  </a:cubicBezTo>
                  <a:cubicBezTo>
                    <a:pt x="15397" y="6760"/>
                    <a:pt x="15689" y="11212"/>
                    <a:pt x="15835" y="13933"/>
                  </a:cubicBezTo>
                  <a:cubicBezTo>
                    <a:pt x="15981" y="16653"/>
                    <a:pt x="15981" y="17643"/>
                    <a:pt x="16127" y="18550"/>
                  </a:cubicBezTo>
                  <a:cubicBezTo>
                    <a:pt x="16273" y="19456"/>
                    <a:pt x="16565" y="20281"/>
                    <a:pt x="17440" y="20776"/>
                  </a:cubicBezTo>
                  <a:cubicBezTo>
                    <a:pt x="18316" y="21270"/>
                    <a:pt x="19776" y="21435"/>
                    <a:pt x="21235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6" name="Line"/>
            <p:cNvSpPr/>
            <p:nvPr/>
          </p:nvSpPr>
          <p:spPr>
            <a:xfrm>
              <a:off x="19812104" y="4599479"/>
              <a:ext cx="170498" cy="41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6" h="21324" extrusionOk="0">
                  <a:moveTo>
                    <a:pt x="14279" y="1509"/>
                  </a:moveTo>
                  <a:cubicBezTo>
                    <a:pt x="13464" y="617"/>
                    <a:pt x="12649" y="-276"/>
                    <a:pt x="12852" y="81"/>
                  </a:cubicBezTo>
                  <a:cubicBezTo>
                    <a:pt x="13056" y="438"/>
                    <a:pt x="14279" y="2045"/>
                    <a:pt x="15705" y="5169"/>
                  </a:cubicBezTo>
                  <a:cubicBezTo>
                    <a:pt x="17132" y="8293"/>
                    <a:pt x="18762" y="12934"/>
                    <a:pt x="19577" y="15701"/>
                  </a:cubicBezTo>
                  <a:cubicBezTo>
                    <a:pt x="20392" y="18468"/>
                    <a:pt x="20392" y="19360"/>
                    <a:pt x="18354" y="20074"/>
                  </a:cubicBezTo>
                  <a:cubicBezTo>
                    <a:pt x="16317" y="20788"/>
                    <a:pt x="12241" y="21324"/>
                    <a:pt x="9184" y="21324"/>
                  </a:cubicBezTo>
                  <a:cubicBezTo>
                    <a:pt x="6128" y="21324"/>
                    <a:pt x="4090" y="20788"/>
                    <a:pt x="2256" y="20253"/>
                  </a:cubicBezTo>
                  <a:cubicBezTo>
                    <a:pt x="422" y="19717"/>
                    <a:pt x="-1208" y="19182"/>
                    <a:pt x="1237" y="17754"/>
                  </a:cubicBezTo>
                  <a:cubicBezTo>
                    <a:pt x="3683" y="16326"/>
                    <a:pt x="10203" y="14005"/>
                    <a:pt x="16724" y="1168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7" name="Line"/>
            <p:cNvSpPr/>
            <p:nvPr/>
          </p:nvSpPr>
          <p:spPr>
            <a:xfrm>
              <a:off x="19860657" y="4410773"/>
              <a:ext cx="4151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8" name="Line"/>
            <p:cNvSpPr/>
            <p:nvPr/>
          </p:nvSpPr>
          <p:spPr>
            <a:xfrm>
              <a:off x="20223899" y="4753256"/>
              <a:ext cx="21794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9" name="Line"/>
            <p:cNvSpPr/>
            <p:nvPr/>
          </p:nvSpPr>
          <p:spPr>
            <a:xfrm>
              <a:off x="20671894" y="4618339"/>
              <a:ext cx="164325" cy="287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93" extrusionOk="0">
                  <a:moveTo>
                    <a:pt x="5175" y="0"/>
                  </a:moveTo>
                  <a:cubicBezTo>
                    <a:pt x="3375" y="5400"/>
                    <a:pt x="1575" y="10800"/>
                    <a:pt x="675" y="14143"/>
                  </a:cubicBezTo>
                  <a:cubicBezTo>
                    <a:pt x="-225" y="17486"/>
                    <a:pt x="-225" y="18771"/>
                    <a:pt x="675" y="19800"/>
                  </a:cubicBezTo>
                  <a:cubicBezTo>
                    <a:pt x="1575" y="20829"/>
                    <a:pt x="3375" y="21600"/>
                    <a:pt x="6975" y="21343"/>
                  </a:cubicBezTo>
                  <a:cubicBezTo>
                    <a:pt x="10575" y="21086"/>
                    <a:pt x="15975" y="19800"/>
                    <a:pt x="21375" y="1851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0" name="Line"/>
            <p:cNvSpPr/>
            <p:nvPr/>
          </p:nvSpPr>
          <p:spPr>
            <a:xfrm>
              <a:off x="20566382" y="4711743"/>
              <a:ext cx="311349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" y="15840"/>
                    <a:pt x="1440" y="10080"/>
                    <a:pt x="5040" y="6480"/>
                  </a:cubicBezTo>
                  <a:cubicBezTo>
                    <a:pt x="8640" y="2880"/>
                    <a:pt x="15120" y="14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1" name="Line"/>
            <p:cNvSpPr/>
            <p:nvPr/>
          </p:nvSpPr>
          <p:spPr>
            <a:xfrm>
              <a:off x="20997378" y="4390016"/>
              <a:ext cx="253972" cy="51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14" extrusionOk="0">
                  <a:moveTo>
                    <a:pt x="1288" y="0"/>
                  </a:moveTo>
                  <a:cubicBezTo>
                    <a:pt x="1580" y="4784"/>
                    <a:pt x="1872" y="9568"/>
                    <a:pt x="2018" y="12395"/>
                  </a:cubicBezTo>
                  <a:cubicBezTo>
                    <a:pt x="2164" y="15221"/>
                    <a:pt x="2164" y="16091"/>
                    <a:pt x="2018" y="16961"/>
                  </a:cubicBezTo>
                  <a:cubicBezTo>
                    <a:pt x="1872" y="17831"/>
                    <a:pt x="1580" y="18701"/>
                    <a:pt x="1288" y="19498"/>
                  </a:cubicBezTo>
                  <a:cubicBezTo>
                    <a:pt x="996" y="20295"/>
                    <a:pt x="705" y="21020"/>
                    <a:pt x="413" y="21020"/>
                  </a:cubicBezTo>
                  <a:cubicBezTo>
                    <a:pt x="121" y="21020"/>
                    <a:pt x="-171" y="20295"/>
                    <a:pt x="121" y="19208"/>
                  </a:cubicBezTo>
                  <a:cubicBezTo>
                    <a:pt x="413" y="18121"/>
                    <a:pt x="1288" y="16671"/>
                    <a:pt x="2456" y="15729"/>
                  </a:cubicBezTo>
                  <a:cubicBezTo>
                    <a:pt x="3624" y="14787"/>
                    <a:pt x="5083" y="14352"/>
                    <a:pt x="6251" y="14424"/>
                  </a:cubicBezTo>
                  <a:cubicBezTo>
                    <a:pt x="7418" y="14497"/>
                    <a:pt x="8294" y="15077"/>
                    <a:pt x="8878" y="15946"/>
                  </a:cubicBezTo>
                  <a:cubicBezTo>
                    <a:pt x="9461" y="16816"/>
                    <a:pt x="9753" y="17976"/>
                    <a:pt x="10045" y="18918"/>
                  </a:cubicBezTo>
                  <a:cubicBezTo>
                    <a:pt x="10337" y="19860"/>
                    <a:pt x="10629" y="20585"/>
                    <a:pt x="11651" y="21020"/>
                  </a:cubicBezTo>
                  <a:cubicBezTo>
                    <a:pt x="12672" y="21455"/>
                    <a:pt x="14424" y="21600"/>
                    <a:pt x="16175" y="21093"/>
                  </a:cubicBezTo>
                  <a:cubicBezTo>
                    <a:pt x="17926" y="20585"/>
                    <a:pt x="19678" y="19425"/>
                    <a:pt x="21429" y="1826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2" name="Line"/>
            <p:cNvSpPr/>
            <p:nvPr/>
          </p:nvSpPr>
          <p:spPr>
            <a:xfrm>
              <a:off x="21578562" y="4587204"/>
              <a:ext cx="253971" cy="25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extrusionOk="0">
                  <a:moveTo>
                    <a:pt x="413" y="3551"/>
                  </a:moveTo>
                  <a:cubicBezTo>
                    <a:pt x="121" y="1775"/>
                    <a:pt x="-171" y="0"/>
                    <a:pt x="121" y="0"/>
                  </a:cubicBezTo>
                  <a:cubicBezTo>
                    <a:pt x="413" y="0"/>
                    <a:pt x="1289" y="1775"/>
                    <a:pt x="2310" y="5178"/>
                  </a:cubicBezTo>
                  <a:cubicBezTo>
                    <a:pt x="3332" y="8581"/>
                    <a:pt x="4499" y="13611"/>
                    <a:pt x="5375" y="16866"/>
                  </a:cubicBezTo>
                  <a:cubicBezTo>
                    <a:pt x="6251" y="20121"/>
                    <a:pt x="6834" y="21600"/>
                    <a:pt x="7126" y="21600"/>
                  </a:cubicBezTo>
                  <a:cubicBezTo>
                    <a:pt x="7418" y="21600"/>
                    <a:pt x="7418" y="20121"/>
                    <a:pt x="7272" y="17753"/>
                  </a:cubicBezTo>
                  <a:cubicBezTo>
                    <a:pt x="7126" y="15386"/>
                    <a:pt x="6834" y="12132"/>
                    <a:pt x="7564" y="9025"/>
                  </a:cubicBezTo>
                  <a:cubicBezTo>
                    <a:pt x="8294" y="5918"/>
                    <a:pt x="10045" y="2959"/>
                    <a:pt x="12526" y="2515"/>
                  </a:cubicBezTo>
                  <a:cubicBezTo>
                    <a:pt x="15007" y="2071"/>
                    <a:pt x="18218" y="4142"/>
                    <a:pt x="21429" y="621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3" name="Line"/>
            <p:cNvSpPr/>
            <p:nvPr/>
          </p:nvSpPr>
          <p:spPr>
            <a:xfrm>
              <a:off x="21894803" y="4646014"/>
              <a:ext cx="736860" cy="27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18" extrusionOk="0">
                  <a:moveTo>
                    <a:pt x="0" y="2700"/>
                  </a:moveTo>
                  <a:cubicBezTo>
                    <a:pt x="303" y="7560"/>
                    <a:pt x="606" y="12420"/>
                    <a:pt x="959" y="15390"/>
                  </a:cubicBezTo>
                  <a:cubicBezTo>
                    <a:pt x="1312" y="18360"/>
                    <a:pt x="1716" y="19440"/>
                    <a:pt x="2422" y="19575"/>
                  </a:cubicBezTo>
                  <a:cubicBezTo>
                    <a:pt x="3129" y="19710"/>
                    <a:pt x="4138" y="18900"/>
                    <a:pt x="4794" y="17010"/>
                  </a:cubicBezTo>
                  <a:cubicBezTo>
                    <a:pt x="5450" y="15120"/>
                    <a:pt x="5753" y="12150"/>
                    <a:pt x="5349" y="9720"/>
                  </a:cubicBezTo>
                  <a:cubicBezTo>
                    <a:pt x="4946" y="7290"/>
                    <a:pt x="3835" y="5400"/>
                    <a:pt x="3028" y="4455"/>
                  </a:cubicBezTo>
                  <a:cubicBezTo>
                    <a:pt x="2221" y="3510"/>
                    <a:pt x="1716" y="3510"/>
                    <a:pt x="1211" y="3375"/>
                  </a:cubicBezTo>
                  <a:cubicBezTo>
                    <a:pt x="706" y="3240"/>
                    <a:pt x="202" y="2970"/>
                    <a:pt x="50" y="3510"/>
                  </a:cubicBezTo>
                  <a:cubicBezTo>
                    <a:pt x="-101" y="4050"/>
                    <a:pt x="101" y="5400"/>
                    <a:pt x="656" y="6750"/>
                  </a:cubicBezTo>
                  <a:cubicBezTo>
                    <a:pt x="1211" y="8100"/>
                    <a:pt x="2120" y="9450"/>
                    <a:pt x="3078" y="9990"/>
                  </a:cubicBezTo>
                  <a:cubicBezTo>
                    <a:pt x="4037" y="10530"/>
                    <a:pt x="5047" y="10260"/>
                    <a:pt x="5854" y="8910"/>
                  </a:cubicBezTo>
                  <a:cubicBezTo>
                    <a:pt x="6662" y="7560"/>
                    <a:pt x="7267" y="5130"/>
                    <a:pt x="7570" y="3240"/>
                  </a:cubicBezTo>
                  <a:cubicBezTo>
                    <a:pt x="7873" y="1350"/>
                    <a:pt x="7873" y="0"/>
                    <a:pt x="7923" y="0"/>
                  </a:cubicBezTo>
                  <a:cubicBezTo>
                    <a:pt x="7974" y="0"/>
                    <a:pt x="8075" y="1350"/>
                    <a:pt x="8428" y="4185"/>
                  </a:cubicBezTo>
                  <a:cubicBezTo>
                    <a:pt x="8781" y="7020"/>
                    <a:pt x="9387" y="11340"/>
                    <a:pt x="9841" y="14040"/>
                  </a:cubicBezTo>
                  <a:cubicBezTo>
                    <a:pt x="10295" y="16740"/>
                    <a:pt x="10598" y="17820"/>
                    <a:pt x="10951" y="17955"/>
                  </a:cubicBezTo>
                  <a:cubicBezTo>
                    <a:pt x="11305" y="18090"/>
                    <a:pt x="11708" y="17280"/>
                    <a:pt x="11961" y="15525"/>
                  </a:cubicBezTo>
                  <a:cubicBezTo>
                    <a:pt x="12213" y="13770"/>
                    <a:pt x="12314" y="11070"/>
                    <a:pt x="12364" y="9045"/>
                  </a:cubicBezTo>
                  <a:cubicBezTo>
                    <a:pt x="12415" y="7020"/>
                    <a:pt x="12415" y="5670"/>
                    <a:pt x="12415" y="5670"/>
                  </a:cubicBezTo>
                  <a:cubicBezTo>
                    <a:pt x="12415" y="5670"/>
                    <a:pt x="12415" y="7020"/>
                    <a:pt x="12819" y="9720"/>
                  </a:cubicBezTo>
                  <a:cubicBezTo>
                    <a:pt x="13222" y="12420"/>
                    <a:pt x="14030" y="16470"/>
                    <a:pt x="14686" y="18765"/>
                  </a:cubicBezTo>
                  <a:cubicBezTo>
                    <a:pt x="15342" y="21060"/>
                    <a:pt x="15847" y="21600"/>
                    <a:pt x="16099" y="21195"/>
                  </a:cubicBezTo>
                  <a:cubicBezTo>
                    <a:pt x="16351" y="20790"/>
                    <a:pt x="16351" y="19440"/>
                    <a:pt x="16301" y="16740"/>
                  </a:cubicBezTo>
                  <a:cubicBezTo>
                    <a:pt x="16250" y="14040"/>
                    <a:pt x="16149" y="9990"/>
                    <a:pt x="15998" y="7155"/>
                  </a:cubicBezTo>
                  <a:cubicBezTo>
                    <a:pt x="15847" y="4320"/>
                    <a:pt x="15645" y="2700"/>
                    <a:pt x="15897" y="2025"/>
                  </a:cubicBezTo>
                  <a:cubicBezTo>
                    <a:pt x="16149" y="1350"/>
                    <a:pt x="16856" y="1620"/>
                    <a:pt x="17865" y="2295"/>
                  </a:cubicBezTo>
                  <a:cubicBezTo>
                    <a:pt x="18875" y="2970"/>
                    <a:pt x="20187" y="4050"/>
                    <a:pt x="21499" y="513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4" name="Line"/>
            <p:cNvSpPr/>
            <p:nvPr/>
          </p:nvSpPr>
          <p:spPr>
            <a:xfrm>
              <a:off x="22756202" y="5012714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5" name="Line"/>
            <p:cNvSpPr/>
            <p:nvPr/>
          </p:nvSpPr>
          <p:spPr>
            <a:xfrm>
              <a:off x="15013997" y="342483"/>
              <a:ext cx="237403" cy="5248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74" extrusionOk="0">
                  <a:moveTo>
                    <a:pt x="0" y="0"/>
                  </a:moveTo>
                  <a:cubicBezTo>
                    <a:pt x="313" y="355"/>
                    <a:pt x="626" y="711"/>
                    <a:pt x="939" y="1074"/>
                  </a:cubicBezTo>
                  <a:cubicBezTo>
                    <a:pt x="1252" y="1436"/>
                    <a:pt x="1565" y="1806"/>
                    <a:pt x="1878" y="2233"/>
                  </a:cubicBezTo>
                  <a:cubicBezTo>
                    <a:pt x="2191" y="2659"/>
                    <a:pt x="2504" y="3143"/>
                    <a:pt x="2817" y="3555"/>
                  </a:cubicBezTo>
                  <a:cubicBezTo>
                    <a:pt x="3130" y="3967"/>
                    <a:pt x="3444" y="4309"/>
                    <a:pt x="3913" y="4693"/>
                  </a:cubicBezTo>
                  <a:cubicBezTo>
                    <a:pt x="4383" y="5076"/>
                    <a:pt x="5009" y="5503"/>
                    <a:pt x="5635" y="5880"/>
                  </a:cubicBezTo>
                  <a:cubicBezTo>
                    <a:pt x="6261" y="6257"/>
                    <a:pt x="6887" y="6584"/>
                    <a:pt x="7513" y="6946"/>
                  </a:cubicBezTo>
                  <a:cubicBezTo>
                    <a:pt x="8139" y="7309"/>
                    <a:pt x="8765" y="7707"/>
                    <a:pt x="9078" y="8112"/>
                  </a:cubicBezTo>
                  <a:cubicBezTo>
                    <a:pt x="9391" y="8518"/>
                    <a:pt x="9391" y="8930"/>
                    <a:pt x="9235" y="9357"/>
                  </a:cubicBezTo>
                  <a:cubicBezTo>
                    <a:pt x="9078" y="9783"/>
                    <a:pt x="8765" y="10224"/>
                    <a:pt x="8609" y="10743"/>
                  </a:cubicBezTo>
                  <a:cubicBezTo>
                    <a:pt x="8452" y="11262"/>
                    <a:pt x="8452" y="11859"/>
                    <a:pt x="8452" y="12442"/>
                  </a:cubicBezTo>
                  <a:cubicBezTo>
                    <a:pt x="8452" y="13025"/>
                    <a:pt x="8452" y="13594"/>
                    <a:pt x="8609" y="14127"/>
                  </a:cubicBezTo>
                  <a:cubicBezTo>
                    <a:pt x="8765" y="14661"/>
                    <a:pt x="9078" y="15158"/>
                    <a:pt x="9548" y="15606"/>
                  </a:cubicBezTo>
                  <a:cubicBezTo>
                    <a:pt x="10017" y="16054"/>
                    <a:pt x="10644" y="16452"/>
                    <a:pt x="11426" y="16836"/>
                  </a:cubicBezTo>
                  <a:cubicBezTo>
                    <a:pt x="12209" y="17220"/>
                    <a:pt x="13148" y="17590"/>
                    <a:pt x="13774" y="17931"/>
                  </a:cubicBezTo>
                  <a:cubicBezTo>
                    <a:pt x="14400" y="18273"/>
                    <a:pt x="14713" y="18585"/>
                    <a:pt x="15339" y="18927"/>
                  </a:cubicBezTo>
                  <a:cubicBezTo>
                    <a:pt x="15965" y="19268"/>
                    <a:pt x="16904" y="19638"/>
                    <a:pt x="17687" y="19979"/>
                  </a:cubicBezTo>
                  <a:cubicBezTo>
                    <a:pt x="18470" y="20320"/>
                    <a:pt x="19096" y="20633"/>
                    <a:pt x="19722" y="20875"/>
                  </a:cubicBezTo>
                  <a:cubicBezTo>
                    <a:pt x="20348" y="21117"/>
                    <a:pt x="20974" y="21287"/>
                    <a:pt x="21287" y="21408"/>
                  </a:cubicBezTo>
                  <a:cubicBezTo>
                    <a:pt x="21600" y="21529"/>
                    <a:pt x="21600" y="21600"/>
                    <a:pt x="20817" y="21564"/>
                  </a:cubicBezTo>
                  <a:cubicBezTo>
                    <a:pt x="20035" y="21529"/>
                    <a:pt x="18470" y="21387"/>
                    <a:pt x="16904" y="21245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Matrix operation for scaling"/>
          <p:cNvSpPr txBox="1">
            <a:spLocks noGrp="1"/>
          </p:cNvSpPr>
          <p:nvPr>
            <p:ph type="body" idx="1"/>
          </p:nvPr>
        </p:nvSpPr>
        <p:spPr>
          <a:xfrm>
            <a:off x="1270000" y="746900"/>
            <a:ext cx="21844000" cy="11957433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Matrix operation for scaling</a:t>
            </a:r>
          </a:p>
        </p:txBody>
      </p:sp>
      <p:grpSp>
        <p:nvGrpSpPr>
          <p:cNvPr id="1556" name="Drawing"/>
          <p:cNvGrpSpPr/>
          <p:nvPr/>
        </p:nvGrpSpPr>
        <p:grpSpPr>
          <a:xfrm>
            <a:off x="1255773" y="1992631"/>
            <a:ext cx="16791480" cy="9018735"/>
            <a:chOff x="0" y="0"/>
            <a:chExt cx="16791479" cy="9018734"/>
          </a:xfrm>
        </p:grpSpPr>
        <p:sp>
          <p:nvSpPr>
            <p:cNvPr id="1389" name="Line"/>
            <p:cNvSpPr/>
            <p:nvPr/>
          </p:nvSpPr>
          <p:spPr>
            <a:xfrm>
              <a:off x="872687" y="203189"/>
              <a:ext cx="154764" cy="303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82" extrusionOk="0">
                  <a:moveTo>
                    <a:pt x="21474" y="31"/>
                  </a:moveTo>
                  <a:cubicBezTo>
                    <a:pt x="19074" y="7"/>
                    <a:pt x="16674" y="-18"/>
                    <a:pt x="14754" y="19"/>
                  </a:cubicBezTo>
                  <a:cubicBezTo>
                    <a:pt x="12834" y="56"/>
                    <a:pt x="11394" y="154"/>
                    <a:pt x="8994" y="462"/>
                  </a:cubicBezTo>
                  <a:cubicBezTo>
                    <a:pt x="6594" y="769"/>
                    <a:pt x="3234" y="1286"/>
                    <a:pt x="1554" y="1839"/>
                  </a:cubicBezTo>
                  <a:cubicBezTo>
                    <a:pt x="-126" y="2393"/>
                    <a:pt x="-126" y="2983"/>
                    <a:pt x="114" y="3598"/>
                  </a:cubicBezTo>
                  <a:cubicBezTo>
                    <a:pt x="354" y="4213"/>
                    <a:pt x="834" y="4853"/>
                    <a:pt x="1794" y="5530"/>
                  </a:cubicBezTo>
                  <a:cubicBezTo>
                    <a:pt x="2754" y="6206"/>
                    <a:pt x="4194" y="6920"/>
                    <a:pt x="5154" y="7535"/>
                  </a:cubicBezTo>
                  <a:cubicBezTo>
                    <a:pt x="6114" y="8150"/>
                    <a:pt x="6594" y="8666"/>
                    <a:pt x="7074" y="9183"/>
                  </a:cubicBezTo>
                  <a:cubicBezTo>
                    <a:pt x="7554" y="9700"/>
                    <a:pt x="8034" y="10216"/>
                    <a:pt x="8034" y="10831"/>
                  </a:cubicBezTo>
                  <a:cubicBezTo>
                    <a:pt x="8034" y="11446"/>
                    <a:pt x="7554" y="12160"/>
                    <a:pt x="7314" y="13045"/>
                  </a:cubicBezTo>
                  <a:cubicBezTo>
                    <a:pt x="7074" y="13931"/>
                    <a:pt x="7074" y="14989"/>
                    <a:pt x="6834" y="15825"/>
                  </a:cubicBezTo>
                  <a:cubicBezTo>
                    <a:pt x="6594" y="16662"/>
                    <a:pt x="6114" y="17277"/>
                    <a:pt x="5874" y="17953"/>
                  </a:cubicBezTo>
                  <a:cubicBezTo>
                    <a:pt x="5634" y="18630"/>
                    <a:pt x="5634" y="19368"/>
                    <a:pt x="6354" y="19860"/>
                  </a:cubicBezTo>
                  <a:cubicBezTo>
                    <a:pt x="7074" y="20352"/>
                    <a:pt x="8514" y="20598"/>
                    <a:pt x="10194" y="20795"/>
                  </a:cubicBezTo>
                  <a:cubicBezTo>
                    <a:pt x="11874" y="20992"/>
                    <a:pt x="13794" y="21139"/>
                    <a:pt x="15474" y="21262"/>
                  </a:cubicBezTo>
                  <a:cubicBezTo>
                    <a:pt x="17154" y="21385"/>
                    <a:pt x="18594" y="21484"/>
                    <a:pt x="19554" y="21533"/>
                  </a:cubicBezTo>
                  <a:cubicBezTo>
                    <a:pt x="20514" y="21582"/>
                    <a:pt x="20994" y="21582"/>
                    <a:pt x="21474" y="215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>
              <a:off x="1407452" y="241477"/>
              <a:ext cx="221940" cy="29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01" extrusionOk="0">
                  <a:moveTo>
                    <a:pt x="384" y="6504"/>
                  </a:moveTo>
                  <a:cubicBezTo>
                    <a:pt x="51" y="5263"/>
                    <a:pt x="-281" y="4022"/>
                    <a:pt x="384" y="3153"/>
                  </a:cubicBezTo>
                  <a:cubicBezTo>
                    <a:pt x="1048" y="2284"/>
                    <a:pt x="2710" y="1787"/>
                    <a:pt x="4537" y="1167"/>
                  </a:cubicBezTo>
                  <a:cubicBezTo>
                    <a:pt x="6365" y="546"/>
                    <a:pt x="8359" y="-199"/>
                    <a:pt x="9356" y="49"/>
                  </a:cubicBezTo>
                  <a:cubicBezTo>
                    <a:pt x="10353" y="298"/>
                    <a:pt x="10353" y="1539"/>
                    <a:pt x="10353" y="4642"/>
                  </a:cubicBezTo>
                  <a:cubicBezTo>
                    <a:pt x="10353" y="7746"/>
                    <a:pt x="10353" y="12711"/>
                    <a:pt x="10519" y="15815"/>
                  </a:cubicBezTo>
                  <a:cubicBezTo>
                    <a:pt x="10685" y="18918"/>
                    <a:pt x="11017" y="20160"/>
                    <a:pt x="10353" y="20780"/>
                  </a:cubicBezTo>
                  <a:cubicBezTo>
                    <a:pt x="9688" y="21401"/>
                    <a:pt x="8027" y="21401"/>
                    <a:pt x="6365" y="21401"/>
                  </a:cubicBezTo>
                  <a:cubicBezTo>
                    <a:pt x="4704" y="21401"/>
                    <a:pt x="3042" y="21401"/>
                    <a:pt x="3042" y="21401"/>
                  </a:cubicBezTo>
                  <a:cubicBezTo>
                    <a:pt x="3042" y="21401"/>
                    <a:pt x="4704" y="21401"/>
                    <a:pt x="8027" y="21401"/>
                  </a:cubicBezTo>
                  <a:cubicBezTo>
                    <a:pt x="11350" y="21401"/>
                    <a:pt x="16334" y="21401"/>
                    <a:pt x="21319" y="214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>
              <a:off x="1982253" y="747236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2" name="Line"/>
            <p:cNvSpPr/>
            <p:nvPr/>
          </p:nvSpPr>
          <p:spPr>
            <a:xfrm>
              <a:off x="2158684" y="923667"/>
              <a:ext cx="311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3" name="Line"/>
            <p:cNvSpPr/>
            <p:nvPr/>
          </p:nvSpPr>
          <p:spPr>
            <a:xfrm>
              <a:off x="2355871" y="1037829"/>
              <a:ext cx="1038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4" name="Line"/>
            <p:cNvSpPr/>
            <p:nvPr/>
          </p:nvSpPr>
          <p:spPr>
            <a:xfrm>
              <a:off x="2656842" y="1105140"/>
              <a:ext cx="238701" cy="34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0" y="4179"/>
                  </a:moveTo>
                  <a:cubicBezTo>
                    <a:pt x="939" y="3324"/>
                    <a:pt x="1878" y="2468"/>
                    <a:pt x="3757" y="1613"/>
                  </a:cubicBezTo>
                  <a:cubicBezTo>
                    <a:pt x="5635" y="757"/>
                    <a:pt x="8452" y="-98"/>
                    <a:pt x="9861" y="9"/>
                  </a:cubicBezTo>
                  <a:cubicBezTo>
                    <a:pt x="11270" y="116"/>
                    <a:pt x="11270" y="1185"/>
                    <a:pt x="11270" y="3965"/>
                  </a:cubicBezTo>
                  <a:cubicBezTo>
                    <a:pt x="11270" y="6746"/>
                    <a:pt x="11270" y="11237"/>
                    <a:pt x="11270" y="14017"/>
                  </a:cubicBezTo>
                  <a:cubicBezTo>
                    <a:pt x="11270" y="16797"/>
                    <a:pt x="11270" y="17866"/>
                    <a:pt x="10800" y="18829"/>
                  </a:cubicBezTo>
                  <a:cubicBezTo>
                    <a:pt x="10330" y="19791"/>
                    <a:pt x="9391" y="20647"/>
                    <a:pt x="7513" y="21074"/>
                  </a:cubicBezTo>
                  <a:cubicBezTo>
                    <a:pt x="5635" y="21502"/>
                    <a:pt x="2817" y="21502"/>
                    <a:pt x="3130" y="21395"/>
                  </a:cubicBezTo>
                  <a:cubicBezTo>
                    <a:pt x="3443" y="21288"/>
                    <a:pt x="6887" y="21074"/>
                    <a:pt x="10174" y="20967"/>
                  </a:cubicBezTo>
                  <a:cubicBezTo>
                    <a:pt x="13461" y="20860"/>
                    <a:pt x="16591" y="20860"/>
                    <a:pt x="18470" y="20753"/>
                  </a:cubicBezTo>
                  <a:cubicBezTo>
                    <a:pt x="20348" y="20647"/>
                    <a:pt x="20974" y="20433"/>
                    <a:pt x="21600" y="202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5" name="Line"/>
            <p:cNvSpPr/>
            <p:nvPr/>
          </p:nvSpPr>
          <p:spPr>
            <a:xfrm>
              <a:off x="3310674" y="1702039"/>
              <a:ext cx="176432" cy="2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extrusionOk="0">
                  <a:moveTo>
                    <a:pt x="21600" y="0"/>
                  </a:moveTo>
                  <a:cubicBezTo>
                    <a:pt x="17788" y="5492"/>
                    <a:pt x="13976" y="10983"/>
                    <a:pt x="11435" y="14644"/>
                  </a:cubicBezTo>
                  <a:cubicBezTo>
                    <a:pt x="8894" y="18305"/>
                    <a:pt x="7624" y="20136"/>
                    <a:pt x="5929" y="20868"/>
                  </a:cubicBezTo>
                  <a:cubicBezTo>
                    <a:pt x="4235" y="21600"/>
                    <a:pt x="2118" y="21234"/>
                    <a:pt x="0" y="208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6" name="Line"/>
            <p:cNvSpPr/>
            <p:nvPr/>
          </p:nvSpPr>
          <p:spPr>
            <a:xfrm>
              <a:off x="3341809" y="1494758"/>
              <a:ext cx="311350" cy="37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extrusionOk="0">
                  <a:moveTo>
                    <a:pt x="0" y="2362"/>
                  </a:moveTo>
                  <a:cubicBezTo>
                    <a:pt x="480" y="1371"/>
                    <a:pt x="960" y="380"/>
                    <a:pt x="1800" y="83"/>
                  </a:cubicBezTo>
                  <a:cubicBezTo>
                    <a:pt x="2640" y="-214"/>
                    <a:pt x="3840" y="182"/>
                    <a:pt x="5760" y="3056"/>
                  </a:cubicBezTo>
                  <a:cubicBezTo>
                    <a:pt x="7680" y="5929"/>
                    <a:pt x="10320" y="11280"/>
                    <a:pt x="11880" y="14450"/>
                  </a:cubicBezTo>
                  <a:cubicBezTo>
                    <a:pt x="13440" y="17621"/>
                    <a:pt x="13920" y="18612"/>
                    <a:pt x="14760" y="19503"/>
                  </a:cubicBezTo>
                  <a:cubicBezTo>
                    <a:pt x="15600" y="20395"/>
                    <a:pt x="16800" y="21188"/>
                    <a:pt x="18000" y="21287"/>
                  </a:cubicBezTo>
                  <a:cubicBezTo>
                    <a:pt x="19200" y="21386"/>
                    <a:pt x="20400" y="20792"/>
                    <a:pt x="21600" y="201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7" name="Line"/>
            <p:cNvSpPr/>
            <p:nvPr/>
          </p:nvSpPr>
          <p:spPr>
            <a:xfrm>
              <a:off x="4016398" y="2044453"/>
              <a:ext cx="238702" cy="28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extrusionOk="0">
                  <a:moveTo>
                    <a:pt x="0" y="7629"/>
                  </a:moveTo>
                  <a:cubicBezTo>
                    <a:pt x="1878" y="5596"/>
                    <a:pt x="3757" y="3563"/>
                    <a:pt x="5322" y="2038"/>
                  </a:cubicBezTo>
                  <a:cubicBezTo>
                    <a:pt x="6887" y="513"/>
                    <a:pt x="8139" y="-503"/>
                    <a:pt x="8922" y="259"/>
                  </a:cubicBezTo>
                  <a:cubicBezTo>
                    <a:pt x="9704" y="1022"/>
                    <a:pt x="10017" y="3563"/>
                    <a:pt x="10174" y="6866"/>
                  </a:cubicBezTo>
                  <a:cubicBezTo>
                    <a:pt x="10330" y="10170"/>
                    <a:pt x="10330" y="14236"/>
                    <a:pt x="9861" y="16777"/>
                  </a:cubicBezTo>
                  <a:cubicBezTo>
                    <a:pt x="9391" y="19318"/>
                    <a:pt x="8452" y="20335"/>
                    <a:pt x="8765" y="20716"/>
                  </a:cubicBezTo>
                  <a:cubicBezTo>
                    <a:pt x="9078" y="21097"/>
                    <a:pt x="10643" y="20843"/>
                    <a:pt x="12991" y="20589"/>
                  </a:cubicBezTo>
                  <a:cubicBezTo>
                    <a:pt x="15339" y="20335"/>
                    <a:pt x="18470" y="20081"/>
                    <a:pt x="21600" y="198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8" name="Line"/>
            <p:cNvSpPr/>
            <p:nvPr/>
          </p:nvSpPr>
          <p:spPr>
            <a:xfrm>
              <a:off x="4690987" y="2604950"/>
              <a:ext cx="2075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9" name="Line"/>
            <p:cNvSpPr/>
            <p:nvPr/>
          </p:nvSpPr>
          <p:spPr>
            <a:xfrm>
              <a:off x="4919309" y="2771003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0" name="Line"/>
            <p:cNvSpPr/>
            <p:nvPr/>
          </p:nvSpPr>
          <p:spPr>
            <a:xfrm>
              <a:off x="5106118" y="2926677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1" name="Line"/>
            <p:cNvSpPr/>
            <p:nvPr/>
          </p:nvSpPr>
          <p:spPr>
            <a:xfrm>
              <a:off x="5583520" y="3058136"/>
              <a:ext cx="290592" cy="428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55"/>
                  </a:moveTo>
                  <a:cubicBezTo>
                    <a:pt x="514" y="3484"/>
                    <a:pt x="1029" y="2613"/>
                    <a:pt x="2186" y="1742"/>
                  </a:cubicBezTo>
                  <a:cubicBezTo>
                    <a:pt x="3343" y="871"/>
                    <a:pt x="5143" y="0"/>
                    <a:pt x="6043" y="0"/>
                  </a:cubicBezTo>
                  <a:cubicBezTo>
                    <a:pt x="6943" y="0"/>
                    <a:pt x="6943" y="871"/>
                    <a:pt x="7329" y="3223"/>
                  </a:cubicBezTo>
                  <a:cubicBezTo>
                    <a:pt x="7714" y="5574"/>
                    <a:pt x="8486" y="9406"/>
                    <a:pt x="8871" y="11758"/>
                  </a:cubicBezTo>
                  <a:cubicBezTo>
                    <a:pt x="9257" y="14110"/>
                    <a:pt x="9257" y="14981"/>
                    <a:pt x="9386" y="15852"/>
                  </a:cubicBezTo>
                  <a:cubicBezTo>
                    <a:pt x="9514" y="16723"/>
                    <a:pt x="9771" y="17594"/>
                    <a:pt x="8871" y="18377"/>
                  </a:cubicBezTo>
                  <a:cubicBezTo>
                    <a:pt x="7971" y="19161"/>
                    <a:pt x="5914" y="19858"/>
                    <a:pt x="5529" y="20206"/>
                  </a:cubicBezTo>
                  <a:cubicBezTo>
                    <a:pt x="5143" y="20555"/>
                    <a:pt x="6429" y="20555"/>
                    <a:pt x="9386" y="20729"/>
                  </a:cubicBezTo>
                  <a:cubicBezTo>
                    <a:pt x="12343" y="20903"/>
                    <a:pt x="16971" y="2125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2" name="Line"/>
            <p:cNvSpPr/>
            <p:nvPr/>
          </p:nvSpPr>
          <p:spPr>
            <a:xfrm>
              <a:off x="6341135" y="103783"/>
              <a:ext cx="175838" cy="319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0" y="0"/>
                  </a:moveTo>
                  <a:cubicBezTo>
                    <a:pt x="2118" y="0"/>
                    <a:pt x="4235" y="0"/>
                    <a:pt x="7624" y="129"/>
                  </a:cubicBezTo>
                  <a:cubicBezTo>
                    <a:pt x="11012" y="257"/>
                    <a:pt x="15671" y="514"/>
                    <a:pt x="18212" y="912"/>
                  </a:cubicBezTo>
                  <a:cubicBezTo>
                    <a:pt x="20753" y="1309"/>
                    <a:pt x="21176" y="1847"/>
                    <a:pt x="21388" y="2618"/>
                  </a:cubicBezTo>
                  <a:cubicBezTo>
                    <a:pt x="21600" y="3390"/>
                    <a:pt x="21600" y="4395"/>
                    <a:pt x="21176" y="5155"/>
                  </a:cubicBezTo>
                  <a:cubicBezTo>
                    <a:pt x="20753" y="5914"/>
                    <a:pt x="19906" y="6429"/>
                    <a:pt x="19482" y="7036"/>
                  </a:cubicBezTo>
                  <a:cubicBezTo>
                    <a:pt x="19059" y="7644"/>
                    <a:pt x="19059" y="8345"/>
                    <a:pt x="19059" y="9023"/>
                  </a:cubicBezTo>
                  <a:cubicBezTo>
                    <a:pt x="19059" y="9701"/>
                    <a:pt x="19059" y="10356"/>
                    <a:pt x="18847" y="11057"/>
                  </a:cubicBezTo>
                  <a:cubicBezTo>
                    <a:pt x="18635" y="11758"/>
                    <a:pt x="18212" y="12506"/>
                    <a:pt x="18000" y="13313"/>
                  </a:cubicBezTo>
                  <a:cubicBezTo>
                    <a:pt x="17788" y="14119"/>
                    <a:pt x="17788" y="14984"/>
                    <a:pt x="17788" y="15896"/>
                  </a:cubicBezTo>
                  <a:cubicBezTo>
                    <a:pt x="17788" y="16808"/>
                    <a:pt x="17788" y="17766"/>
                    <a:pt x="17788" y="18538"/>
                  </a:cubicBezTo>
                  <a:cubicBezTo>
                    <a:pt x="17788" y="19309"/>
                    <a:pt x="17788" y="19894"/>
                    <a:pt x="15671" y="20373"/>
                  </a:cubicBezTo>
                  <a:cubicBezTo>
                    <a:pt x="13553" y="20852"/>
                    <a:pt x="9318" y="21226"/>
                    <a:pt x="508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3" name="Line"/>
            <p:cNvSpPr/>
            <p:nvPr/>
          </p:nvSpPr>
          <p:spPr>
            <a:xfrm>
              <a:off x="7125890" y="154754"/>
              <a:ext cx="170049" cy="312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582" extrusionOk="0">
                  <a:moveTo>
                    <a:pt x="16051" y="78"/>
                  </a:moveTo>
                  <a:cubicBezTo>
                    <a:pt x="13891" y="30"/>
                    <a:pt x="11731" y="-18"/>
                    <a:pt x="10003" y="6"/>
                  </a:cubicBezTo>
                  <a:cubicBezTo>
                    <a:pt x="8275" y="30"/>
                    <a:pt x="6979" y="125"/>
                    <a:pt x="5251" y="472"/>
                  </a:cubicBezTo>
                  <a:cubicBezTo>
                    <a:pt x="3523" y="818"/>
                    <a:pt x="1363" y="1416"/>
                    <a:pt x="499" y="2061"/>
                  </a:cubicBezTo>
                  <a:cubicBezTo>
                    <a:pt x="-365" y="2706"/>
                    <a:pt x="67" y="3399"/>
                    <a:pt x="499" y="4032"/>
                  </a:cubicBezTo>
                  <a:cubicBezTo>
                    <a:pt x="931" y="4665"/>
                    <a:pt x="1363" y="5239"/>
                    <a:pt x="1579" y="5955"/>
                  </a:cubicBezTo>
                  <a:cubicBezTo>
                    <a:pt x="1795" y="6672"/>
                    <a:pt x="1795" y="7532"/>
                    <a:pt x="2011" y="8285"/>
                  </a:cubicBezTo>
                  <a:cubicBezTo>
                    <a:pt x="2227" y="9038"/>
                    <a:pt x="2659" y="9683"/>
                    <a:pt x="3307" y="10280"/>
                  </a:cubicBezTo>
                  <a:cubicBezTo>
                    <a:pt x="3955" y="10878"/>
                    <a:pt x="4819" y="11427"/>
                    <a:pt x="5467" y="11965"/>
                  </a:cubicBezTo>
                  <a:cubicBezTo>
                    <a:pt x="6115" y="12502"/>
                    <a:pt x="6547" y="13028"/>
                    <a:pt x="6979" y="13673"/>
                  </a:cubicBezTo>
                  <a:cubicBezTo>
                    <a:pt x="7411" y="14318"/>
                    <a:pt x="7843" y="15083"/>
                    <a:pt x="8275" y="15764"/>
                  </a:cubicBezTo>
                  <a:cubicBezTo>
                    <a:pt x="8707" y="16445"/>
                    <a:pt x="9139" y="17042"/>
                    <a:pt x="9355" y="17759"/>
                  </a:cubicBezTo>
                  <a:cubicBezTo>
                    <a:pt x="9571" y="18476"/>
                    <a:pt x="9571" y="19312"/>
                    <a:pt x="9787" y="19850"/>
                  </a:cubicBezTo>
                  <a:cubicBezTo>
                    <a:pt x="10003" y="20387"/>
                    <a:pt x="10435" y="20626"/>
                    <a:pt x="12379" y="20865"/>
                  </a:cubicBezTo>
                  <a:cubicBezTo>
                    <a:pt x="14323" y="21104"/>
                    <a:pt x="17779" y="21343"/>
                    <a:pt x="21235" y="215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4" name="Line"/>
            <p:cNvSpPr/>
            <p:nvPr/>
          </p:nvSpPr>
          <p:spPr>
            <a:xfrm>
              <a:off x="7664910" y="182052"/>
              <a:ext cx="315996" cy="22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43" extrusionOk="0">
                  <a:moveTo>
                    <a:pt x="8063" y="5359"/>
                  </a:moveTo>
                  <a:cubicBezTo>
                    <a:pt x="8533" y="3722"/>
                    <a:pt x="9003" y="2086"/>
                    <a:pt x="8416" y="1104"/>
                  </a:cubicBezTo>
                  <a:cubicBezTo>
                    <a:pt x="7829" y="122"/>
                    <a:pt x="6185" y="-205"/>
                    <a:pt x="4894" y="122"/>
                  </a:cubicBezTo>
                  <a:cubicBezTo>
                    <a:pt x="3603" y="450"/>
                    <a:pt x="2663" y="1431"/>
                    <a:pt x="1842" y="3722"/>
                  </a:cubicBezTo>
                  <a:cubicBezTo>
                    <a:pt x="1020" y="6013"/>
                    <a:pt x="316" y="9613"/>
                    <a:pt x="81" y="12231"/>
                  </a:cubicBezTo>
                  <a:cubicBezTo>
                    <a:pt x="-154" y="14850"/>
                    <a:pt x="81" y="16486"/>
                    <a:pt x="1372" y="17631"/>
                  </a:cubicBezTo>
                  <a:cubicBezTo>
                    <a:pt x="2663" y="18777"/>
                    <a:pt x="5011" y="19431"/>
                    <a:pt x="6889" y="18286"/>
                  </a:cubicBezTo>
                  <a:cubicBezTo>
                    <a:pt x="8768" y="17140"/>
                    <a:pt x="10176" y="14195"/>
                    <a:pt x="10763" y="11904"/>
                  </a:cubicBezTo>
                  <a:cubicBezTo>
                    <a:pt x="11350" y="9613"/>
                    <a:pt x="11116" y="7977"/>
                    <a:pt x="10998" y="7977"/>
                  </a:cubicBezTo>
                  <a:cubicBezTo>
                    <a:pt x="10881" y="7977"/>
                    <a:pt x="10881" y="9613"/>
                    <a:pt x="10881" y="11413"/>
                  </a:cubicBezTo>
                  <a:cubicBezTo>
                    <a:pt x="10881" y="13213"/>
                    <a:pt x="10881" y="15177"/>
                    <a:pt x="11233" y="17140"/>
                  </a:cubicBezTo>
                  <a:cubicBezTo>
                    <a:pt x="11585" y="19104"/>
                    <a:pt x="12289" y="21068"/>
                    <a:pt x="14050" y="21231"/>
                  </a:cubicBezTo>
                  <a:cubicBezTo>
                    <a:pt x="15811" y="21395"/>
                    <a:pt x="18629" y="19759"/>
                    <a:pt x="21446" y="181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5" name="Line"/>
            <p:cNvSpPr/>
            <p:nvPr/>
          </p:nvSpPr>
          <p:spPr>
            <a:xfrm>
              <a:off x="8043174" y="332105"/>
              <a:ext cx="20758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6" name="Line"/>
            <p:cNvSpPr/>
            <p:nvPr/>
          </p:nvSpPr>
          <p:spPr>
            <a:xfrm>
              <a:off x="8157336" y="363240"/>
              <a:ext cx="41514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7" name="Line"/>
            <p:cNvSpPr/>
            <p:nvPr/>
          </p:nvSpPr>
          <p:spPr>
            <a:xfrm>
              <a:off x="9074044" y="163844"/>
              <a:ext cx="307931" cy="28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0872" extrusionOk="0">
                  <a:moveTo>
                    <a:pt x="10563" y="4021"/>
                  </a:moveTo>
                  <a:cubicBezTo>
                    <a:pt x="10323" y="2736"/>
                    <a:pt x="10083" y="1450"/>
                    <a:pt x="9123" y="679"/>
                  </a:cubicBezTo>
                  <a:cubicBezTo>
                    <a:pt x="8163" y="-93"/>
                    <a:pt x="6483" y="-350"/>
                    <a:pt x="4803" y="679"/>
                  </a:cubicBezTo>
                  <a:cubicBezTo>
                    <a:pt x="3123" y="1707"/>
                    <a:pt x="1443" y="4021"/>
                    <a:pt x="603" y="6593"/>
                  </a:cubicBezTo>
                  <a:cubicBezTo>
                    <a:pt x="-237" y="9164"/>
                    <a:pt x="-237" y="11993"/>
                    <a:pt x="843" y="14050"/>
                  </a:cubicBezTo>
                  <a:cubicBezTo>
                    <a:pt x="1923" y="16107"/>
                    <a:pt x="4083" y="17393"/>
                    <a:pt x="6363" y="17393"/>
                  </a:cubicBezTo>
                  <a:cubicBezTo>
                    <a:pt x="8643" y="17393"/>
                    <a:pt x="11043" y="16107"/>
                    <a:pt x="12483" y="14179"/>
                  </a:cubicBezTo>
                  <a:cubicBezTo>
                    <a:pt x="13923" y="12250"/>
                    <a:pt x="14403" y="9679"/>
                    <a:pt x="14283" y="7879"/>
                  </a:cubicBezTo>
                  <a:cubicBezTo>
                    <a:pt x="14163" y="6079"/>
                    <a:pt x="13443" y="5050"/>
                    <a:pt x="12963" y="5179"/>
                  </a:cubicBezTo>
                  <a:cubicBezTo>
                    <a:pt x="12483" y="5307"/>
                    <a:pt x="12243" y="6593"/>
                    <a:pt x="12123" y="8521"/>
                  </a:cubicBezTo>
                  <a:cubicBezTo>
                    <a:pt x="12003" y="10450"/>
                    <a:pt x="12003" y="13021"/>
                    <a:pt x="12243" y="15336"/>
                  </a:cubicBezTo>
                  <a:cubicBezTo>
                    <a:pt x="12483" y="17650"/>
                    <a:pt x="12963" y="19707"/>
                    <a:pt x="14523" y="20479"/>
                  </a:cubicBezTo>
                  <a:cubicBezTo>
                    <a:pt x="16083" y="21250"/>
                    <a:pt x="18723" y="20736"/>
                    <a:pt x="21363" y="202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8" name="Line"/>
            <p:cNvSpPr/>
            <p:nvPr/>
          </p:nvSpPr>
          <p:spPr>
            <a:xfrm>
              <a:off x="9465000" y="352861"/>
              <a:ext cx="31136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9" name="Line"/>
            <p:cNvSpPr/>
            <p:nvPr/>
          </p:nvSpPr>
          <p:spPr>
            <a:xfrm>
              <a:off x="9620239" y="364779"/>
              <a:ext cx="176867" cy="192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428" extrusionOk="0">
                  <a:moveTo>
                    <a:pt x="1299" y="2142"/>
                  </a:moveTo>
                  <a:cubicBezTo>
                    <a:pt x="2960" y="985"/>
                    <a:pt x="4622" y="-172"/>
                    <a:pt x="6283" y="21"/>
                  </a:cubicBezTo>
                  <a:cubicBezTo>
                    <a:pt x="7945" y="214"/>
                    <a:pt x="9606" y="1757"/>
                    <a:pt x="10229" y="3492"/>
                  </a:cubicBezTo>
                  <a:cubicBezTo>
                    <a:pt x="10852" y="5228"/>
                    <a:pt x="10437" y="7157"/>
                    <a:pt x="9606" y="8892"/>
                  </a:cubicBezTo>
                  <a:cubicBezTo>
                    <a:pt x="8775" y="10628"/>
                    <a:pt x="7529" y="12171"/>
                    <a:pt x="5452" y="14099"/>
                  </a:cubicBezTo>
                  <a:cubicBezTo>
                    <a:pt x="3375" y="16028"/>
                    <a:pt x="468" y="18342"/>
                    <a:pt x="52" y="19692"/>
                  </a:cubicBezTo>
                  <a:cubicBezTo>
                    <a:pt x="-363" y="21042"/>
                    <a:pt x="1714" y="21428"/>
                    <a:pt x="5660" y="21428"/>
                  </a:cubicBezTo>
                  <a:cubicBezTo>
                    <a:pt x="9606" y="21428"/>
                    <a:pt x="15422" y="21042"/>
                    <a:pt x="21237" y="206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0" name="Line"/>
            <p:cNvSpPr/>
            <p:nvPr/>
          </p:nvSpPr>
          <p:spPr>
            <a:xfrm>
              <a:off x="10554720" y="259457"/>
              <a:ext cx="7265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1" name="Line"/>
            <p:cNvSpPr/>
            <p:nvPr/>
          </p:nvSpPr>
          <p:spPr>
            <a:xfrm>
              <a:off x="10834934" y="259457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2" name="Line"/>
            <p:cNvSpPr/>
            <p:nvPr/>
          </p:nvSpPr>
          <p:spPr>
            <a:xfrm>
              <a:off x="11094391" y="259457"/>
              <a:ext cx="5189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3" name="Line"/>
            <p:cNvSpPr/>
            <p:nvPr/>
          </p:nvSpPr>
          <p:spPr>
            <a:xfrm>
              <a:off x="11854345" y="148755"/>
              <a:ext cx="340147" cy="24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55" extrusionOk="0">
                  <a:moveTo>
                    <a:pt x="11518" y="2434"/>
                  </a:moveTo>
                  <a:cubicBezTo>
                    <a:pt x="10870" y="1217"/>
                    <a:pt x="10222" y="0"/>
                    <a:pt x="8386" y="0"/>
                  </a:cubicBezTo>
                  <a:cubicBezTo>
                    <a:pt x="6550" y="0"/>
                    <a:pt x="3526" y="1217"/>
                    <a:pt x="1798" y="3499"/>
                  </a:cubicBezTo>
                  <a:cubicBezTo>
                    <a:pt x="70" y="5780"/>
                    <a:pt x="-362" y="9127"/>
                    <a:pt x="286" y="11713"/>
                  </a:cubicBezTo>
                  <a:cubicBezTo>
                    <a:pt x="934" y="14299"/>
                    <a:pt x="2662" y="16124"/>
                    <a:pt x="4606" y="16884"/>
                  </a:cubicBezTo>
                  <a:cubicBezTo>
                    <a:pt x="6550" y="17645"/>
                    <a:pt x="8710" y="17341"/>
                    <a:pt x="10438" y="15972"/>
                  </a:cubicBezTo>
                  <a:cubicBezTo>
                    <a:pt x="12166" y="14603"/>
                    <a:pt x="13462" y="12169"/>
                    <a:pt x="13786" y="10039"/>
                  </a:cubicBezTo>
                  <a:cubicBezTo>
                    <a:pt x="14110" y="7910"/>
                    <a:pt x="13462" y="6085"/>
                    <a:pt x="13138" y="5932"/>
                  </a:cubicBezTo>
                  <a:cubicBezTo>
                    <a:pt x="12814" y="5780"/>
                    <a:pt x="12814" y="7301"/>
                    <a:pt x="12814" y="9583"/>
                  </a:cubicBezTo>
                  <a:cubicBezTo>
                    <a:pt x="12814" y="11865"/>
                    <a:pt x="12814" y="14907"/>
                    <a:pt x="13030" y="17189"/>
                  </a:cubicBezTo>
                  <a:cubicBezTo>
                    <a:pt x="13246" y="19470"/>
                    <a:pt x="13678" y="20992"/>
                    <a:pt x="15082" y="21296"/>
                  </a:cubicBezTo>
                  <a:cubicBezTo>
                    <a:pt x="16486" y="21600"/>
                    <a:pt x="18862" y="20687"/>
                    <a:pt x="21238" y="197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4" name="Line"/>
            <p:cNvSpPr/>
            <p:nvPr/>
          </p:nvSpPr>
          <p:spPr>
            <a:xfrm>
              <a:off x="12277517" y="300970"/>
              <a:ext cx="2075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5" name="Line"/>
            <p:cNvSpPr/>
            <p:nvPr/>
          </p:nvSpPr>
          <p:spPr>
            <a:xfrm>
              <a:off x="12433191" y="342483"/>
              <a:ext cx="176432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18" y="655"/>
                    <a:pt x="4235" y="1309"/>
                    <a:pt x="5506" y="3273"/>
                  </a:cubicBezTo>
                  <a:cubicBezTo>
                    <a:pt x="6776" y="5236"/>
                    <a:pt x="7200" y="8509"/>
                    <a:pt x="7412" y="11782"/>
                  </a:cubicBezTo>
                  <a:cubicBezTo>
                    <a:pt x="7623" y="15055"/>
                    <a:pt x="7623" y="18327"/>
                    <a:pt x="7623" y="18327"/>
                  </a:cubicBezTo>
                  <a:cubicBezTo>
                    <a:pt x="7623" y="18327"/>
                    <a:pt x="7623" y="15055"/>
                    <a:pt x="8259" y="11782"/>
                  </a:cubicBezTo>
                  <a:cubicBezTo>
                    <a:pt x="8894" y="8509"/>
                    <a:pt x="10165" y="5236"/>
                    <a:pt x="11859" y="3273"/>
                  </a:cubicBezTo>
                  <a:cubicBezTo>
                    <a:pt x="13553" y="1309"/>
                    <a:pt x="15671" y="655"/>
                    <a:pt x="16729" y="1964"/>
                  </a:cubicBezTo>
                  <a:cubicBezTo>
                    <a:pt x="17788" y="3273"/>
                    <a:pt x="17788" y="6545"/>
                    <a:pt x="18424" y="10145"/>
                  </a:cubicBezTo>
                  <a:cubicBezTo>
                    <a:pt x="19059" y="13745"/>
                    <a:pt x="20329" y="1767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6" name="Line"/>
            <p:cNvSpPr/>
            <p:nvPr/>
          </p:nvSpPr>
          <p:spPr>
            <a:xfrm>
              <a:off x="13472319" y="41513"/>
              <a:ext cx="209335" cy="39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72" extrusionOk="0">
                  <a:moveTo>
                    <a:pt x="4050" y="2234"/>
                  </a:moveTo>
                  <a:cubicBezTo>
                    <a:pt x="4050" y="1117"/>
                    <a:pt x="4050" y="0"/>
                    <a:pt x="4050" y="0"/>
                  </a:cubicBezTo>
                  <a:cubicBezTo>
                    <a:pt x="4050" y="0"/>
                    <a:pt x="4050" y="1117"/>
                    <a:pt x="4224" y="4190"/>
                  </a:cubicBezTo>
                  <a:cubicBezTo>
                    <a:pt x="4398" y="7262"/>
                    <a:pt x="4746" y="12290"/>
                    <a:pt x="4921" y="15269"/>
                  </a:cubicBezTo>
                  <a:cubicBezTo>
                    <a:pt x="5095" y="18248"/>
                    <a:pt x="5095" y="19179"/>
                    <a:pt x="4921" y="18993"/>
                  </a:cubicBezTo>
                  <a:cubicBezTo>
                    <a:pt x="4746" y="18807"/>
                    <a:pt x="4398" y="17503"/>
                    <a:pt x="5443" y="16107"/>
                  </a:cubicBezTo>
                  <a:cubicBezTo>
                    <a:pt x="6488" y="14710"/>
                    <a:pt x="8927" y="13221"/>
                    <a:pt x="11017" y="12383"/>
                  </a:cubicBezTo>
                  <a:cubicBezTo>
                    <a:pt x="13108" y="11545"/>
                    <a:pt x="14850" y="11359"/>
                    <a:pt x="16592" y="11452"/>
                  </a:cubicBezTo>
                  <a:cubicBezTo>
                    <a:pt x="18333" y="11545"/>
                    <a:pt x="20075" y="11917"/>
                    <a:pt x="20772" y="13034"/>
                  </a:cubicBezTo>
                  <a:cubicBezTo>
                    <a:pt x="21469" y="14152"/>
                    <a:pt x="21121" y="16014"/>
                    <a:pt x="18334" y="17597"/>
                  </a:cubicBezTo>
                  <a:cubicBezTo>
                    <a:pt x="15546" y="19179"/>
                    <a:pt x="10321" y="20483"/>
                    <a:pt x="6837" y="21041"/>
                  </a:cubicBezTo>
                  <a:cubicBezTo>
                    <a:pt x="3353" y="21600"/>
                    <a:pt x="1611" y="21414"/>
                    <a:pt x="740" y="20762"/>
                  </a:cubicBezTo>
                  <a:cubicBezTo>
                    <a:pt x="-131" y="20110"/>
                    <a:pt x="-131" y="18993"/>
                    <a:pt x="217" y="18062"/>
                  </a:cubicBezTo>
                  <a:cubicBezTo>
                    <a:pt x="566" y="17131"/>
                    <a:pt x="1262" y="16386"/>
                    <a:pt x="1959" y="156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7" name="Line"/>
            <p:cNvSpPr/>
            <p:nvPr/>
          </p:nvSpPr>
          <p:spPr>
            <a:xfrm>
              <a:off x="13896529" y="280213"/>
              <a:ext cx="31136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8" name="Line"/>
            <p:cNvSpPr/>
            <p:nvPr/>
          </p:nvSpPr>
          <p:spPr>
            <a:xfrm>
              <a:off x="622697" y="1809282"/>
              <a:ext cx="576583" cy="17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0" y="8640"/>
                  </a:moveTo>
                  <a:cubicBezTo>
                    <a:pt x="4729" y="8640"/>
                    <a:pt x="9458" y="8640"/>
                    <a:pt x="12781" y="8640"/>
                  </a:cubicBezTo>
                  <a:cubicBezTo>
                    <a:pt x="16104" y="8640"/>
                    <a:pt x="18021" y="8640"/>
                    <a:pt x="19299" y="8424"/>
                  </a:cubicBezTo>
                  <a:cubicBezTo>
                    <a:pt x="20578" y="8208"/>
                    <a:pt x="21217" y="7776"/>
                    <a:pt x="21217" y="7344"/>
                  </a:cubicBezTo>
                  <a:cubicBezTo>
                    <a:pt x="21217" y="6912"/>
                    <a:pt x="20578" y="6480"/>
                    <a:pt x="19938" y="5832"/>
                  </a:cubicBezTo>
                  <a:cubicBezTo>
                    <a:pt x="19299" y="5184"/>
                    <a:pt x="18660" y="4320"/>
                    <a:pt x="18021" y="3456"/>
                  </a:cubicBezTo>
                  <a:cubicBezTo>
                    <a:pt x="17382" y="2592"/>
                    <a:pt x="16743" y="1728"/>
                    <a:pt x="16807" y="1080"/>
                  </a:cubicBezTo>
                  <a:cubicBezTo>
                    <a:pt x="16871" y="432"/>
                    <a:pt x="17638" y="0"/>
                    <a:pt x="18341" y="0"/>
                  </a:cubicBezTo>
                  <a:cubicBezTo>
                    <a:pt x="19044" y="0"/>
                    <a:pt x="19683" y="432"/>
                    <a:pt x="20322" y="1512"/>
                  </a:cubicBezTo>
                  <a:cubicBezTo>
                    <a:pt x="20961" y="2592"/>
                    <a:pt x="21600" y="4320"/>
                    <a:pt x="21153" y="7776"/>
                  </a:cubicBezTo>
                  <a:cubicBezTo>
                    <a:pt x="20705" y="11232"/>
                    <a:pt x="19172" y="16416"/>
                    <a:pt x="17638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9" name="Line"/>
            <p:cNvSpPr/>
            <p:nvPr/>
          </p:nvSpPr>
          <p:spPr>
            <a:xfrm>
              <a:off x="0" y="1823119"/>
              <a:ext cx="166053" cy="190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extrusionOk="0">
                  <a:moveTo>
                    <a:pt x="0" y="3857"/>
                  </a:moveTo>
                  <a:cubicBezTo>
                    <a:pt x="0" y="1929"/>
                    <a:pt x="0" y="0"/>
                    <a:pt x="450" y="0"/>
                  </a:cubicBezTo>
                  <a:cubicBezTo>
                    <a:pt x="900" y="0"/>
                    <a:pt x="1800" y="1929"/>
                    <a:pt x="2250" y="5014"/>
                  </a:cubicBezTo>
                  <a:cubicBezTo>
                    <a:pt x="2700" y="8100"/>
                    <a:pt x="2700" y="12343"/>
                    <a:pt x="3150" y="15429"/>
                  </a:cubicBezTo>
                  <a:cubicBezTo>
                    <a:pt x="3600" y="18514"/>
                    <a:pt x="4500" y="20443"/>
                    <a:pt x="6300" y="21021"/>
                  </a:cubicBezTo>
                  <a:cubicBezTo>
                    <a:pt x="8100" y="21600"/>
                    <a:pt x="10800" y="20829"/>
                    <a:pt x="13500" y="18707"/>
                  </a:cubicBezTo>
                  <a:cubicBezTo>
                    <a:pt x="16200" y="16586"/>
                    <a:pt x="18900" y="13114"/>
                    <a:pt x="21600" y="96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0" name="Line"/>
            <p:cNvSpPr/>
            <p:nvPr/>
          </p:nvSpPr>
          <p:spPr>
            <a:xfrm>
              <a:off x="10378" y="1629391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1" name="Line"/>
            <p:cNvSpPr/>
            <p:nvPr/>
          </p:nvSpPr>
          <p:spPr>
            <a:xfrm>
              <a:off x="7722995" y="1584937"/>
              <a:ext cx="320180" cy="248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60" extrusionOk="0">
                  <a:moveTo>
                    <a:pt x="8169" y="8241"/>
                  </a:moveTo>
                  <a:cubicBezTo>
                    <a:pt x="8629" y="6761"/>
                    <a:pt x="9088" y="5282"/>
                    <a:pt x="8973" y="3950"/>
                  </a:cubicBezTo>
                  <a:cubicBezTo>
                    <a:pt x="8858" y="2619"/>
                    <a:pt x="8169" y="1435"/>
                    <a:pt x="7250" y="696"/>
                  </a:cubicBezTo>
                  <a:cubicBezTo>
                    <a:pt x="6331" y="-44"/>
                    <a:pt x="5182" y="-340"/>
                    <a:pt x="3803" y="548"/>
                  </a:cubicBezTo>
                  <a:cubicBezTo>
                    <a:pt x="2424" y="1435"/>
                    <a:pt x="816" y="3507"/>
                    <a:pt x="241" y="6170"/>
                  </a:cubicBezTo>
                  <a:cubicBezTo>
                    <a:pt x="-333" y="8833"/>
                    <a:pt x="127" y="12087"/>
                    <a:pt x="1505" y="14159"/>
                  </a:cubicBezTo>
                  <a:cubicBezTo>
                    <a:pt x="2884" y="16230"/>
                    <a:pt x="5182" y="17118"/>
                    <a:pt x="6905" y="17118"/>
                  </a:cubicBezTo>
                  <a:cubicBezTo>
                    <a:pt x="8629" y="17118"/>
                    <a:pt x="9778" y="16230"/>
                    <a:pt x="10582" y="15046"/>
                  </a:cubicBezTo>
                  <a:cubicBezTo>
                    <a:pt x="11386" y="13863"/>
                    <a:pt x="11846" y="12383"/>
                    <a:pt x="11846" y="10756"/>
                  </a:cubicBezTo>
                  <a:cubicBezTo>
                    <a:pt x="11846" y="9128"/>
                    <a:pt x="11386" y="7353"/>
                    <a:pt x="11156" y="7205"/>
                  </a:cubicBezTo>
                  <a:cubicBezTo>
                    <a:pt x="10927" y="7057"/>
                    <a:pt x="10927" y="8537"/>
                    <a:pt x="11156" y="10756"/>
                  </a:cubicBezTo>
                  <a:cubicBezTo>
                    <a:pt x="11386" y="12975"/>
                    <a:pt x="11846" y="15934"/>
                    <a:pt x="12765" y="18005"/>
                  </a:cubicBezTo>
                  <a:cubicBezTo>
                    <a:pt x="13684" y="20076"/>
                    <a:pt x="15063" y="21260"/>
                    <a:pt x="16556" y="21260"/>
                  </a:cubicBezTo>
                  <a:cubicBezTo>
                    <a:pt x="18050" y="21260"/>
                    <a:pt x="19658" y="20076"/>
                    <a:pt x="21267" y="188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2" name="Line"/>
            <p:cNvSpPr/>
            <p:nvPr/>
          </p:nvSpPr>
          <p:spPr>
            <a:xfrm>
              <a:off x="8111447" y="1753931"/>
              <a:ext cx="118538" cy="10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071" extrusionOk="0">
                  <a:moveTo>
                    <a:pt x="780" y="0"/>
                  </a:moveTo>
                  <a:cubicBezTo>
                    <a:pt x="163" y="3600"/>
                    <a:pt x="-454" y="7200"/>
                    <a:pt x="472" y="10800"/>
                  </a:cubicBezTo>
                  <a:cubicBezTo>
                    <a:pt x="1397" y="14400"/>
                    <a:pt x="3866" y="18000"/>
                    <a:pt x="6643" y="19800"/>
                  </a:cubicBezTo>
                  <a:cubicBezTo>
                    <a:pt x="9420" y="21600"/>
                    <a:pt x="12506" y="21600"/>
                    <a:pt x="14975" y="19080"/>
                  </a:cubicBezTo>
                  <a:cubicBezTo>
                    <a:pt x="17443" y="16560"/>
                    <a:pt x="19295" y="11520"/>
                    <a:pt x="21146" y="64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3" name="Line"/>
            <p:cNvSpPr/>
            <p:nvPr/>
          </p:nvSpPr>
          <p:spPr>
            <a:xfrm>
              <a:off x="8095066" y="1608634"/>
              <a:ext cx="1037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4" name="Line"/>
            <p:cNvSpPr/>
            <p:nvPr/>
          </p:nvSpPr>
          <p:spPr>
            <a:xfrm>
              <a:off x="8333767" y="1753931"/>
              <a:ext cx="41514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1694"/>
                    <a:pt x="10800" y="3388"/>
                    <a:pt x="14400" y="6988"/>
                  </a:cubicBezTo>
                  <a:cubicBezTo>
                    <a:pt x="18000" y="10588"/>
                    <a:pt x="19800" y="1609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5" name="Line"/>
            <p:cNvSpPr/>
            <p:nvPr/>
          </p:nvSpPr>
          <p:spPr>
            <a:xfrm>
              <a:off x="9304433" y="1630716"/>
              <a:ext cx="233216" cy="23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173" extrusionOk="0">
                  <a:moveTo>
                    <a:pt x="12652" y="5436"/>
                  </a:moveTo>
                  <a:cubicBezTo>
                    <a:pt x="12026" y="3893"/>
                    <a:pt x="11400" y="2350"/>
                    <a:pt x="10304" y="1270"/>
                  </a:cubicBezTo>
                  <a:cubicBezTo>
                    <a:pt x="9208" y="190"/>
                    <a:pt x="7643" y="-427"/>
                    <a:pt x="5608" y="344"/>
                  </a:cubicBezTo>
                  <a:cubicBezTo>
                    <a:pt x="3574" y="1116"/>
                    <a:pt x="1069" y="3276"/>
                    <a:pt x="287" y="5899"/>
                  </a:cubicBezTo>
                  <a:cubicBezTo>
                    <a:pt x="-496" y="8522"/>
                    <a:pt x="443" y="11607"/>
                    <a:pt x="1695" y="13304"/>
                  </a:cubicBezTo>
                  <a:cubicBezTo>
                    <a:pt x="2947" y="15002"/>
                    <a:pt x="4513" y="15310"/>
                    <a:pt x="6861" y="15002"/>
                  </a:cubicBezTo>
                  <a:cubicBezTo>
                    <a:pt x="9208" y="14693"/>
                    <a:pt x="12339" y="13767"/>
                    <a:pt x="14217" y="12533"/>
                  </a:cubicBezTo>
                  <a:cubicBezTo>
                    <a:pt x="16095" y="11299"/>
                    <a:pt x="16721" y="9756"/>
                    <a:pt x="16565" y="8367"/>
                  </a:cubicBezTo>
                  <a:cubicBezTo>
                    <a:pt x="16408" y="6979"/>
                    <a:pt x="15469" y="5744"/>
                    <a:pt x="14843" y="5899"/>
                  </a:cubicBezTo>
                  <a:cubicBezTo>
                    <a:pt x="14217" y="6053"/>
                    <a:pt x="13904" y="7596"/>
                    <a:pt x="13747" y="9293"/>
                  </a:cubicBezTo>
                  <a:cubicBezTo>
                    <a:pt x="13591" y="10990"/>
                    <a:pt x="13591" y="12842"/>
                    <a:pt x="13904" y="14847"/>
                  </a:cubicBezTo>
                  <a:cubicBezTo>
                    <a:pt x="14217" y="16853"/>
                    <a:pt x="14843" y="19013"/>
                    <a:pt x="16095" y="20093"/>
                  </a:cubicBezTo>
                  <a:cubicBezTo>
                    <a:pt x="17347" y="21173"/>
                    <a:pt x="19226" y="21173"/>
                    <a:pt x="21104" y="211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6" name="Line"/>
            <p:cNvSpPr/>
            <p:nvPr/>
          </p:nvSpPr>
          <p:spPr>
            <a:xfrm>
              <a:off x="9634512" y="1878470"/>
              <a:ext cx="131460" cy="99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7" extrusionOk="0">
                  <a:moveTo>
                    <a:pt x="1137" y="0"/>
                  </a:moveTo>
                  <a:cubicBezTo>
                    <a:pt x="568" y="3600"/>
                    <a:pt x="0" y="7200"/>
                    <a:pt x="0" y="11160"/>
                  </a:cubicBezTo>
                  <a:cubicBezTo>
                    <a:pt x="0" y="15120"/>
                    <a:pt x="568" y="19440"/>
                    <a:pt x="4263" y="20520"/>
                  </a:cubicBezTo>
                  <a:cubicBezTo>
                    <a:pt x="7958" y="21600"/>
                    <a:pt x="14779" y="19440"/>
                    <a:pt x="21600" y="172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7" name="Line"/>
            <p:cNvSpPr/>
            <p:nvPr/>
          </p:nvSpPr>
          <p:spPr>
            <a:xfrm>
              <a:off x="9651809" y="1733174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8" name="Line"/>
            <p:cNvSpPr/>
            <p:nvPr/>
          </p:nvSpPr>
          <p:spPr>
            <a:xfrm>
              <a:off x="9869754" y="1812601"/>
              <a:ext cx="134918" cy="21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extrusionOk="0">
                  <a:moveTo>
                    <a:pt x="0" y="5589"/>
                  </a:moveTo>
                  <a:cubicBezTo>
                    <a:pt x="1108" y="3847"/>
                    <a:pt x="2215" y="2105"/>
                    <a:pt x="4431" y="1060"/>
                  </a:cubicBezTo>
                  <a:cubicBezTo>
                    <a:pt x="6646" y="14"/>
                    <a:pt x="9969" y="-334"/>
                    <a:pt x="12185" y="363"/>
                  </a:cubicBezTo>
                  <a:cubicBezTo>
                    <a:pt x="14400" y="1060"/>
                    <a:pt x="15508" y="2801"/>
                    <a:pt x="16062" y="4543"/>
                  </a:cubicBezTo>
                  <a:cubicBezTo>
                    <a:pt x="16615" y="6285"/>
                    <a:pt x="16615" y="8027"/>
                    <a:pt x="14677" y="10118"/>
                  </a:cubicBezTo>
                  <a:cubicBezTo>
                    <a:pt x="12738" y="12208"/>
                    <a:pt x="8862" y="14647"/>
                    <a:pt x="5815" y="16389"/>
                  </a:cubicBezTo>
                  <a:cubicBezTo>
                    <a:pt x="2769" y="18130"/>
                    <a:pt x="554" y="19176"/>
                    <a:pt x="1938" y="19872"/>
                  </a:cubicBezTo>
                  <a:cubicBezTo>
                    <a:pt x="3323" y="20569"/>
                    <a:pt x="8308" y="20918"/>
                    <a:pt x="12185" y="21092"/>
                  </a:cubicBezTo>
                  <a:cubicBezTo>
                    <a:pt x="16062" y="21266"/>
                    <a:pt x="18831" y="21266"/>
                    <a:pt x="21600" y="212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9" name="Line"/>
            <p:cNvSpPr/>
            <p:nvPr/>
          </p:nvSpPr>
          <p:spPr>
            <a:xfrm>
              <a:off x="10461316" y="1847335"/>
              <a:ext cx="3113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0" name="Line"/>
            <p:cNvSpPr/>
            <p:nvPr/>
          </p:nvSpPr>
          <p:spPr>
            <a:xfrm>
              <a:off x="10689638" y="1836957"/>
              <a:ext cx="6227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1" name="Line"/>
            <p:cNvSpPr/>
            <p:nvPr/>
          </p:nvSpPr>
          <p:spPr>
            <a:xfrm>
              <a:off x="10938717" y="1847335"/>
              <a:ext cx="51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2" name="Line"/>
            <p:cNvSpPr/>
            <p:nvPr/>
          </p:nvSpPr>
          <p:spPr>
            <a:xfrm>
              <a:off x="11834049" y="1699648"/>
              <a:ext cx="308551" cy="24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963" extrusionOk="0">
                  <a:moveTo>
                    <a:pt x="14926" y="3755"/>
                  </a:moveTo>
                  <a:cubicBezTo>
                    <a:pt x="14206" y="2572"/>
                    <a:pt x="13486" y="1388"/>
                    <a:pt x="11806" y="649"/>
                  </a:cubicBezTo>
                  <a:cubicBezTo>
                    <a:pt x="10126" y="-91"/>
                    <a:pt x="7486" y="-387"/>
                    <a:pt x="5326" y="797"/>
                  </a:cubicBezTo>
                  <a:cubicBezTo>
                    <a:pt x="3166" y="1980"/>
                    <a:pt x="1486" y="4643"/>
                    <a:pt x="646" y="6714"/>
                  </a:cubicBezTo>
                  <a:cubicBezTo>
                    <a:pt x="-194" y="8786"/>
                    <a:pt x="-194" y="10265"/>
                    <a:pt x="526" y="12040"/>
                  </a:cubicBezTo>
                  <a:cubicBezTo>
                    <a:pt x="1246" y="13816"/>
                    <a:pt x="2686" y="15887"/>
                    <a:pt x="4486" y="16479"/>
                  </a:cubicBezTo>
                  <a:cubicBezTo>
                    <a:pt x="6286" y="17071"/>
                    <a:pt x="8446" y="16183"/>
                    <a:pt x="10246" y="14408"/>
                  </a:cubicBezTo>
                  <a:cubicBezTo>
                    <a:pt x="12046" y="12632"/>
                    <a:pt x="13486" y="9969"/>
                    <a:pt x="14086" y="7898"/>
                  </a:cubicBezTo>
                  <a:cubicBezTo>
                    <a:pt x="14686" y="5827"/>
                    <a:pt x="14446" y="4347"/>
                    <a:pt x="14206" y="4347"/>
                  </a:cubicBezTo>
                  <a:cubicBezTo>
                    <a:pt x="13966" y="4347"/>
                    <a:pt x="13726" y="5827"/>
                    <a:pt x="13606" y="8194"/>
                  </a:cubicBezTo>
                  <a:cubicBezTo>
                    <a:pt x="13486" y="10561"/>
                    <a:pt x="13486" y="13816"/>
                    <a:pt x="13606" y="16183"/>
                  </a:cubicBezTo>
                  <a:cubicBezTo>
                    <a:pt x="13726" y="18550"/>
                    <a:pt x="13966" y="20029"/>
                    <a:pt x="15286" y="20621"/>
                  </a:cubicBezTo>
                  <a:cubicBezTo>
                    <a:pt x="16606" y="21213"/>
                    <a:pt x="19006" y="20917"/>
                    <a:pt x="21406" y="206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3" name="Line"/>
            <p:cNvSpPr/>
            <p:nvPr/>
          </p:nvSpPr>
          <p:spPr>
            <a:xfrm>
              <a:off x="12256760" y="1909605"/>
              <a:ext cx="103784" cy="131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extrusionOk="0">
                  <a:moveTo>
                    <a:pt x="0" y="0"/>
                  </a:moveTo>
                  <a:cubicBezTo>
                    <a:pt x="0" y="7200"/>
                    <a:pt x="0" y="14400"/>
                    <a:pt x="2160" y="18000"/>
                  </a:cubicBezTo>
                  <a:cubicBezTo>
                    <a:pt x="4320" y="21600"/>
                    <a:pt x="8640" y="21600"/>
                    <a:pt x="12240" y="19938"/>
                  </a:cubicBezTo>
                  <a:cubicBezTo>
                    <a:pt x="15840" y="18277"/>
                    <a:pt x="18720" y="14954"/>
                    <a:pt x="21600" y="116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4" name="Line"/>
            <p:cNvSpPr/>
            <p:nvPr/>
          </p:nvSpPr>
          <p:spPr>
            <a:xfrm>
              <a:off x="12256760" y="1764309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5" name="Line"/>
            <p:cNvSpPr/>
            <p:nvPr/>
          </p:nvSpPr>
          <p:spPr>
            <a:xfrm>
              <a:off x="12453948" y="1951118"/>
              <a:ext cx="259458" cy="15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2" extrusionOk="0">
                  <a:moveTo>
                    <a:pt x="0" y="0"/>
                  </a:moveTo>
                  <a:cubicBezTo>
                    <a:pt x="288" y="2298"/>
                    <a:pt x="576" y="4596"/>
                    <a:pt x="720" y="6894"/>
                  </a:cubicBezTo>
                  <a:cubicBezTo>
                    <a:pt x="864" y="9191"/>
                    <a:pt x="864" y="11489"/>
                    <a:pt x="1296" y="11719"/>
                  </a:cubicBezTo>
                  <a:cubicBezTo>
                    <a:pt x="1728" y="11949"/>
                    <a:pt x="2592" y="10111"/>
                    <a:pt x="4032" y="7813"/>
                  </a:cubicBezTo>
                  <a:cubicBezTo>
                    <a:pt x="5472" y="5515"/>
                    <a:pt x="7488" y="2757"/>
                    <a:pt x="8640" y="2528"/>
                  </a:cubicBezTo>
                  <a:cubicBezTo>
                    <a:pt x="9792" y="2298"/>
                    <a:pt x="10080" y="4596"/>
                    <a:pt x="10224" y="6894"/>
                  </a:cubicBezTo>
                  <a:cubicBezTo>
                    <a:pt x="10368" y="9191"/>
                    <a:pt x="10368" y="11489"/>
                    <a:pt x="10512" y="13787"/>
                  </a:cubicBezTo>
                  <a:cubicBezTo>
                    <a:pt x="10656" y="16085"/>
                    <a:pt x="10944" y="18383"/>
                    <a:pt x="11808" y="19762"/>
                  </a:cubicBezTo>
                  <a:cubicBezTo>
                    <a:pt x="12672" y="21140"/>
                    <a:pt x="14112" y="21600"/>
                    <a:pt x="15840" y="19991"/>
                  </a:cubicBezTo>
                  <a:cubicBezTo>
                    <a:pt x="17568" y="18383"/>
                    <a:pt x="19584" y="14706"/>
                    <a:pt x="21600" y="110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6" name="Line"/>
            <p:cNvSpPr/>
            <p:nvPr/>
          </p:nvSpPr>
          <p:spPr>
            <a:xfrm>
              <a:off x="13560430" y="1619013"/>
              <a:ext cx="248131" cy="34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499" extrusionOk="0">
                  <a:moveTo>
                    <a:pt x="2964" y="0"/>
                  </a:moveTo>
                  <a:cubicBezTo>
                    <a:pt x="2964" y="5236"/>
                    <a:pt x="2964" y="10473"/>
                    <a:pt x="2964" y="13636"/>
                  </a:cubicBezTo>
                  <a:cubicBezTo>
                    <a:pt x="2964" y="16800"/>
                    <a:pt x="2964" y="17891"/>
                    <a:pt x="2964" y="17891"/>
                  </a:cubicBezTo>
                  <a:cubicBezTo>
                    <a:pt x="2964" y="17891"/>
                    <a:pt x="2964" y="16800"/>
                    <a:pt x="3839" y="15273"/>
                  </a:cubicBezTo>
                  <a:cubicBezTo>
                    <a:pt x="4715" y="13745"/>
                    <a:pt x="6466" y="11782"/>
                    <a:pt x="8218" y="10582"/>
                  </a:cubicBezTo>
                  <a:cubicBezTo>
                    <a:pt x="9969" y="9382"/>
                    <a:pt x="11721" y="8945"/>
                    <a:pt x="13910" y="9382"/>
                  </a:cubicBezTo>
                  <a:cubicBezTo>
                    <a:pt x="16099" y="9818"/>
                    <a:pt x="18726" y="11127"/>
                    <a:pt x="20039" y="12327"/>
                  </a:cubicBezTo>
                  <a:cubicBezTo>
                    <a:pt x="21353" y="13527"/>
                    <a:pt x="21353" y="14618"/>
                    <a:pt x="19164" y="16145"/>
                  </a:cubicBezTo>
                  <a:cubicBezTo>
                    <a:pt x="16975" y="17673"/>
                    <a:pt x="12596" y="19636"/>
                    <a:pt x="9677" y="20618"/>
                  </a:cubicBezTo>
                  <a:cubicBezTo>
                    <a:pt x="6758" y="21600"/>
                    <a:pt x="5299" y="21600"/>
                    <a:pt x="3840" y="21382"/>
                  </a:cubicBezTo>
                  <a:cubicBezTo>
                    <a:pt x="2380" y="21164"/>
                    <a:pt x="921" y="20727"/>
                    <a:pt x="337" y="19855"/>
                  </a:cubicBezTo>
                  <a:cubicBezTo>
                    <a:pt x="-247" y="18982"/>
                    <a:pt x="45" y="17673"/>
                    <a:pt x="337" y="16909"/>
                  </a:cubicBezTo>
                  <a:cubicBezTo>
                    <a:pt x="629" y="16145"/>
                    <a:pt x="921" y="15927"/>
                    <a:pt x="1213" y="157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7" name="Line"/>
            <p:cNvSpPr/>
            <p:nvPr/>
          </p:nvSpPr>
          <p:spPr>
            <a:xfrm>
              <a:off x="13958800" y="1899226"/>
              <a:ext cx="124541" cy="11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extrusionOk="0">
                  <a:moveTo>
                    <a:pt x="0" y="0"/>
                  </a:moveTo>
                  <a:cubicBezTo>
                    <a:pt x="0" y="5554"/>
                    <a:pt x="0" y="11109"/>
                    <a:pt x="900" y="15120"/>
                  </a:cubicBezTo>
                  <a:cubicBezTo>
                    <a:pt x="1800" y="19131"/>
                    <a:pt x="3600" y="21600"/>
                    <a:pt x="7200" y="20983"/>
                  </a:cubicBezTo>
                  <a:cubicBezTo>
                    <a:pt x="10800" y="20366"/>
                    <a:pt x="16200" y="16663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8" name="Line"/>
            <p:cNvSpPr/>
            <p:nvPr/>
          </p:nvSpPr>
          <p:spPr>
            <a:xfrm>
              <a:off x="13989935" y="1733174"/>
              <a:ext cx="5189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9" name="Line"/>
            <p:cNvSpPr/>
            <p:nvPr/>
          </p:nvSpPr>
          <p:spPr>
            <a:xfrm>
              <a:off x="7786516" y="3060302"/>
              <a:ext cx="277416" cy="260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144" extrusionOk="0">
                  <a:moveTo>
                    <a:pt x="13384" y="7679"/>
                  </a:moveTo>
                  <a:cubicBezTo>
                    <a:pt x="12051" y="5154"/>
                    <a:pt x="10717" y="2630"/>
                    <a:pt x="9384" y="1227"/>
                  </a:cubicBezTo>
                  <a:cubicBezTo>
                    <a:pt x="8051" y="-175"/>
                    <a:pt x="6717" y="-456"/>
                    <a:pt x="5117" y="806"/>
                  </a:cubicBezTo>
                  <a:cubicBezTo>
                    <a:pt x="3517" y="2069"/>
                    <a:pt x="1651" y="4874"/>
                    <a:pt x="717" y="7118"/>
                  </a:cubicBezTo>
                  <a:cubicBezTo>
                    <a:pt x="-216" y="9362"/>
                    <a:pt x="-216" y="11045"/>
                    <a:pt x="584" y="12869"/>
                  </a:cubicBezTo>
                  <a:cubicBezTo>
                    <a:pt x="1384" y="14692"/>
                    <a:pt x="2984" y="16656"/>
                    <a:pt x="4984" y="17217"/>
                  </a:cubicBezTo>
                  <a:cubicBezTo>
                    <a:pt x="6984" y="17778"/>
                    <a:pt x="9384" y="16936"/>
                    <a:pt x="10851" y="15814"/>
                  </a:cubicBezTo>
                  <a:cubicBezTo>
                    <a:pt x="12317" y="14692"/>
                    <a:pt x="12851" y="13289"/>
                    <a:pt x="13117" y="11606"/>
                  </a:cubicBezTo>
                  <a:cubicBezTo>
                    <a:pt x="13384" y="9923"/>
                    <a:pt x="13384" y="7960"/>
                    <a:pt x="13117" y="7679"/>
                  </a:cubicBezTo>
                  <a:cubicBezTo>
                    <a:pt x="12851" y="7399"/>
                    <a:pt x="12317" y="8801"/>
                    <a:pt x="12051" y="10625"/>
                  </a:cubicBezTo>
                  <a:cubicBezTo>
                    <a:pt x="11784" y="12448"/>
                    <a:pt x="11784" y="14692"/>
                    <a:pt x="11917" y="16515"/>
                  </a:cubicBezTo>
                  <a:cubicBezTo>
                    <a:pt x="12051" y="18339"/>
                    <a:pt x="12317" y="19741"/>
                    <a:pt x="13917" y="20443"/>
                  </a:cubicBezTo>
                  <a:cubicBezTo>
                    <a:pt x="15517" y="21144"/>
                    <a:pt x="18451" y="21144"/>
                    <a:pt x="21384" y="211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0" name="Line"/>
            <p:cNvSpPr/>
            <p:nvPr/>
          </p:nvSpPr>
          <p:spPr>
            <a:xfrm>
              <a:off x="8167714" y="3258783"/>
              <a:ext cx="290593" cy="11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0" y="0"/>
                  </a:moveTo>
                  <a:cubicBezTo>
                    <a:pt x="771" y="2618"/>
                    <a:pt x="1543" y="5236"/>
                    <a:pt x="1929" y="8182"/>
                  </a:cubicBezTo>
                  <a:cubicBezTo>
                    <a:pt x="2314" y="11127"/>
                    <a:pt x="2314" y="14400"/>
                    <a:pt x="2314" y="14400"/>
                  </a:cubicBezTo>
                  <a:cubicBezTo>
                    <a:pt x="2314" y="14400"/>
                    <a:pt x="2314" y="11127"/>
                    <a:pt x="3086" y="7855"/>
                  </a:cubicBezTo>
                  <a:cubicBezTo>
                    <a:pt x="3857" y="4582"/>
                    <a:pt x="5400" y="1309"/>
                    <a:pt x="6429" y="1309"/>
                  </a:cubicBezTo>
                  <a:cubicBezTo>
                    <a:pt x="7457" y="1309"/>
                    <a:pt x="7971" y="4582"/>
                    <a:pt x="8229" y="7855"/>
                  </a:cubicBezTo>
                  <a:cubicBezTo>
                    <a:pt x="8486" y="11127"/>
                    <a:pt x="8486" y="14400"/>
                    <a:pt x="8743" y="14400"/>
                  </a:cubicBezTo>
                  <a:cubicBezTo>
                    <a:pt x="9000" y="14400"/>
                    <a:pt x="9514" y="11127"/>
                    <a:pt x="10157" y="8182"/>
                  </a:cubicBezTo>
                  <a:cubicBezTo>
                    <a:pt x="10800" y="5236"/>
                    <a:pt x="11571" y="2618"/>
                    <a:pt x="12343" y="2618"/>
                  </a:cubicBezTo>
                  <a:cubicBezTo>
                    <a:pt x="13114" y="2618"/>
                    <a:pt x="13886" y="5236"/>
                    <a:pt x="14271" y="8182"/>
                  </a:cubicBezTo>
                  <a:cubicBezTo>
                    <a:pt x="14657" y="11127"/>
                    <a:pt x="14657" y="14400"/>
                    <a:pt x="15171" y="17018"/>
                  </a:cubicBezTo>
                  <a:cubicBezTo>
                    <a:pt x="15686" y="19636"/>
                    <a:pt x="16714" y="21600"/>
                    <a:pt x="17871" y="21273"/>
                  </a:cubicBezTo>
                  <a:cubicBezTo>
                    <a:pt x="19029" y="20945"/>
                    <a:pt x="20314" y="18327"/>
                    <a:pt x="21600" y="157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1" name="Line"/>
            <p:cNvSpPr/>
            <p:nvPr/>
          </p:nvSpPr>
          <p:spPr>
            <a:xfrm>
              <a:off x="8541332" y="3258783"/>
              <a:ext cx="31136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2" name="Line"/>
            <p:cNvSpPr/>
            <p:nvPr/>
          </p:nvSpPr>
          <p:spPr>
            <a:xfrm>
              <a:off x="9404420" y="3087394"/>
              <a:ext cx="237012" cy="233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55" extrusionOk="0">
                  <a:moveTo>
                    <a:pt x="16512" y="2396"/>
                  </a:moveTo>
                  <a:cubicBezTo>
                    <a:pt x="15587" y="1126"/>
                    <a:pt x="14661" y="-145"/>
                    <a:pt x="12038" y="14"/>
                  </a:cubicBezTo>
                  <a:cubicBezTo>
                    <a:pt x="9415" y="173"/>
                    <a:pt x="5095" y="1761"/>
                    <a:pt x="2627" y="4143"/>
                  </a:cubicBezTo>
                  <a:cubicBezTo>
                    <a:pt x="158" y="6526"/>
                    <a:pt x="-459" y="9702"/>
                    <a:pt x="312" y="12402"/>
                  </a:cubicBezTo>
                  <a:cubicBezTo>
                    <a:pt x="1084" y="15102"/>
                    <a:pt x="3244" y="17326"/>
                    <a:pt x="5867" y="17643"/>
                  </a:cubicBezTo>
                  <a:cubicBezTo>
                    <a:pt x="8490" y="17961"/>
                    <a:pt x="11575" y="16373"/>
                    <a:pt x="13581" y="14784"/>
                  </a:cubicBezTo>
                  <a:cubicBezTo>
                    <a:pt x="15587" y="13196"/>
                    <a:pt x="16512" y="11608"/>
                    <a:pt x="16975" y="9861"/>
                  </a:cubicBezTo>
                  <a:cubicBezTo>
                    <a:pt x="17438" y="8114"/>
                    <a:pt x="17438" y="6208"/>
                    <a:pt x="16821" y="5731"/>
                  </a:cubicBezTo>
                  <a:cubicBezTo>
                    <a:pt x="16204" y="5255"/>
                    <a:pt x="14970" y="6208"/>
                    <a:pt x="14352" y="7479"/>
                  </a:cubicBezTo>
                  <a:cubicBezTo>
                    <a:pt x="13735" y="8749"/>
                    <a:pt x="13735" y="10337"/>
                    <a:pt x="14970" y="12720"/>
                  </a:cubicBezTo>
                  <a:cubicBezTo>
                    <a:pt x="16204" y="15102"/>
                    <a:pt x="18672" y="18279"/>
                    <a:pt x="21141" y="21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3" name="Line"/>
            <p:cNvSpPr/>
            <p:nvPr/>
          </p:nvSpPr>
          <p:spPr>
            <a:xfrm>
              <a:off x="9755592" y="3227648"/>
              <a:ext cx="186810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00" y="2250"/>
                    <a:pt x="1600" y="4500"/>
                    <a:pt x="2000" y="6750"/>
                  </a:cubicBezTo>
                  <a:cubicBezTo>
                    <a:pt x="2400" y="9000"/>
                    <a:pt x="2400" y="11250"/>
                    <a:pt x="3000" y="11250"/>
                  </a:cubicBezTo>
                  <a:cubicBezTo>
                    <a:pt x="3600" y="11250"/>
                    <a:pt x="4800" y="9000"/>
                    <a:pt x="6200" y="7200"/>
                  </a:cubicBezTo>
                  <a:cubicBezTo>
                    <a:pt x="7600" y="5400"/>
                    <a:pt x="9200" y="4050"/>
                    <a:pt x="10200" y="4500"/>
                  </a:cubicBezTo>
                  <a:cubicBezTo>
                    <a:pt x="11200" y="4950"/>
                    <a:pt x="11600" y="7200"/>
                    <a:pt x="11800" y="9450"/>
                  </a:cubicBezTo>
                  <a:cubicBezTo>
                    <a:pt x="12000" y="11700"/>
                    <a:pt x="12000" y="13950"/>
                    <a:pt x="12200" y="13950"/>
                  </a:cubicBezTo>
                  <a:cubicBezTo>
                    <a:pt x="12400" y="13950"/>
                    <a:pt x="12800" y="11700"/>
                    <a:pt x="14200" y="10125"/>
                  </a:cubicBezTo>
                  <a:cubicBezTo>
                    <a:pt x="15600" y="8550"/>
                    <a:pt x="18000" y="7650"/>
                    <a:pt x="19400" y="8550"/>
                  </a:cubicBezTo>
                  <a:cubicBezTo>
                    <a:pt x="20800" y="9450"/>
                    <a:pt x="21200" y="12150"/>
                    <a:pt x="21400" y="14625"/>
                  </a:cubicBezTo>
                  <a:cubicBezTo>
                    <a:pt x="21600" y="17100"/>
                    <a:pt x="21600" y="193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4" name="Line"/>
            <p:cNvSpPr/>
            <p:nvPr/>
          </p:nvSpPr>
          <p:spPr>
            <a:xfrm>
              <a:off x="10083974" y="3258783"/>
              <a:ext cx="86751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1600" extrusionOk="0">
                  <a:moveTo>
                    <a:pt x="5661" y="0"/>
                  </a:moveTo>
                  <a:cubicBezTo>
                    <a:pt x="9661" y="514"/>
                    <a:pt x="13661" y="1029"/>
                    <a:pt x="14461" y="2571"/>
                  </a:cubicBezTo>
                  <a:cubicBezTo>
                    <a:pt x="15261" y="4114"/>
                    <a:pt x="12861" y="6686"/>
                    <a:pt x="10461" y="9000"/>
                  </a:cubicBezTo>
                  <a:cubicBezTo>
                    <a:pt x="8061" y="11314"/>
                    <a:pt x="5661" y="13371"/>
                    <a:pt x="3261" y="15429"/>
                  </a:cubicBezTo>
                  <a:cubicBezTo>
                    <a:pt x="861" y="17486"/>
                    <a:pt x="-1539" y="19543"/>
                    <a:pt x="1261" y="20571"/>
                  </a:cubicBezTo>
                  <a:cubicBezTo>
                    <a:pt x="4061" y="21600"/>
                    <a:pt x="12061" y="21600"/>
                    <a:pt x="2006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5" name="Line"/>
            <p:cNvSpPr/>
            <p:nvPr/>
          </p:nvSpPr>
          <p:spPr>
            <a:xfrm>
              <a:off x="11991696" y="3136941"/>
              <a:ext cx="254687" cy="21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33" extrusionOk="0">
                  <a:moveTo>
                    <a:pt x="12732" y="4876"/>
                  </a:moveTo>
                  <a:cubicBezTo>
                    <a:pt x="12440" y="3162"/>
                    <a:pt x="12148" y="1447"/>
                    <a:pt x="10981" y="590"/>
                  </a:cubicBezTo>
                  <a:cubicBezTo>
                    <a:pt x="9813" y="-267"/>
                    <a:pt x="7770" y="-267"/>
                    <a:pt x="5873" y="1104"/>
                  </a:cubicBezTo>
                  <a:cubicBezTo>
                    <a:pt x="3975" y="2476"/>
                    <a:pt x="2224" y="5219"/>
                    <a:pt x="1202" y="7447"/>
                  </a:cubicBezTo>
                  <a:cubicBezTo>
                    <a:pt x="181" y="9676"/>
                    <a:pt x="-111" y="11390"/>
                    <a:pt x="35" y="13104"/>
                  </a:cubicBezTo>
                  <a:cubicBezTo>
                    <a:pt x="181" y="14819"/>
                    <a:pt x="765" y="16533"/>
                    <a:pt x="3100" y="16876"/>
                  </a:cubicBezTo>
                  <a:cubicBezTo>
                    <a:pt x="5435" y="17219"/>
                    <a:pt x="9521" y="16190"/>
                    <a:pt x="12002" y="14819"/>
                  </a:cubicBezTo>
                  <a:cubicBezTo>
                    <a:pt x="14484" y="13447"/>
                    <a:pt x="15359" y="11733"/>
                    <a:pt x="15651" y="9676"/>
                  </a:cubicBezTo>
                  <a:cubicBezTo>
                    <a:pt x="15943" y="7619"/>
                    <a:pt x="15651" y="5219"/>
                    <a:pt x="15213" y="4876"/>
                  </a:cubicBezTo>
                  <a:cubicBezTo>
                    <a:pt x="14775" y="4533"/>
                    <a:pt x="14192" y="6247"/>
                    <a:pt x="13900" y="7962"/>
                  </a:cubicBezTo>
                  <a:cubicBezTo>
                    <a:pt x="13608" y="9676"/>
                    <a:pt x="13608" y="11390"/>
                    <a:pt x="14921" y="13619"/>
                  </a:cubicBezTo>
                  <a:cubicBezTo>
                    <a:pt x="16235" y="15847"/>
                    <a:pt x="18862" y="18590"/>
                    <a:pt x="21489" y="213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6" name="Line"/>
            <p:cNvSpPr/>
            <p:nvPr/>
          </p:nvSpPr>
          <p:spPr>
            <a:xfrm>
              <a:off x="12370922" y="3269161"/>
              <a:ext cx="269836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4" y="2769"/>
                    <a:pt x="1108" y="5538"/>
                    <a:pt x="1523" y="8308"/>
                  </a:cubicBezTo>
                  <a:cubicBezTo>
                    <a:pt x="1938" y="11077"/>
                    <a:pt x="2215" y="13846"/>
                    <a:pt x="2769" y="14123"/>
                  </a:cubicBezTo>
                  <a:cubicBezTo>
                    <a:pt x="3323" y="14400"/>
                    <a:pt x="4154" y="12185"/>
                    <a:pt x="4985" y="9692"/>
                  </a:cubicBezTo>
                  <a:cubicBezTo>
                    <a:pt x="5815" y="7200"/>
                    <a:pt x="6646" y="4431"/>
                    <a:pt x="7477" y="5262"/>
                  </a:cubicBezTo>
                  <a:cubicBezTo>
                    <a:pt x="8308" y="6092"/>
                    <a:pt x="9138" y="10523"/>
                    <a:pt x="9831" y="11354"/>
                  </a:cubicBezTo>
                  <a:cubicBezTo>
                    <a:pt x="10523" y="12185"/>
                    <a:pt x="11077" y="9415"/>
                    <a:pt x="11908" y="6923"/>
                  </a:cubicBezTo>
                  <a:cubicBezTo>
                    <a:pt x="12738" y="4431"/>
                    <a:pt x="13846" y="2215"/>
                    <a:pt x="15092" y="1385"/>
                  </a:cubicBezTo>
                  <a:cubicBezTo>
                    <a:pt x="16338" y="554"/>
                    <a:pt x="17723" y="1108"/>
                    <a:pt x="18831" y="4708"/>
                  </a:cubicBezTo>
                  <a:cubicBezTo>
                    <a:pt x="19938" y="8308"/>
                    <a:pt x="20769" y="1495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7" name="Line"/>
            <p:cNvSpPr/>
            <p:nvPr/>
          </p:nvSpPr>
          <p:spPr>
            <a:xfrm>
              <a:off x="12734162" y="3281084"/>
              <a:ext cx="269835" cy="128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6" extrusionOk="0">
                  <a:moveTo>
                    <a:pt x="0" y="1451"/>
                  </a:moveTo>
                  <a:cubicBezTo>
                    <a:pt x="1385" y="883"/>
                    <a:pt x="2769" y="314"/>
                    <a:pt x="3738" y="1451"/>
                  </a:cubicBezTo>
                  <a:cubicBezTo>
                    <a:pt x="4708" y="2588"/>
                    <a:pt x="5262" y="5430"/>
                    <a:pt x="5538" y="8841"/>
                  </a:cubicBezTo>
                  <a:cubicBezTo>
                    <a:pt x="5815" y="12251"/>
                    <a:pt x="5815" y="16230"/>
                    <a:pt x="6369" y="15378"/>
                  </a:cubicBezTo>
                  <a:cubicBezTo>
                    <a:pt x="6923" y="14525"/>
                    <a:pt x="8031" y="8841"/>
                    <a:pt x="9138" y="5146"/>
                  </a:cubicBezTo>
                  <a:cubicBezTo>
                    <a:pt x="10246" y="1451"/>
                    <a:pt x="11354" y="-254"/>
                    <a:pt x="12323" y="30"/>
                  </a:cubicBezTo>
                  <a:cubicBezTo>
                    <a:pt x="13292" y="314"/>
                    <a:pt x="14123" y="2588"/>
                    <a:pt x="14538" y="5430"/>
                  </a:cubicBezTo>
                  <a:cubicBezTo>
                    <a:pt x="14954" y="8272"/>
                    <a:pt x="14954" y="11683"/>
                    <a:pt x="15231" y="14809"/>
                  </a:cubicBezTo>
                  <a:cubicBezTo>
                    <a:pt x="15508" y="17935"/>
                    <a:pt x="16062" y="20778"/>
                    <a:pt x="17169" y="21062"/>
                  </a:cubicBezTo>
                  <a:cubicBezTo>
                    <a:pt x="18277" y="21346"/>
                    <a:pt x="19938" y="19072"/>
                    <a:pt x="21600" y="167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8" name="Line"/>
            <p:cNvSpPr/>
            <p:nvPr/>
          </p:nvSpPr>
          <p:spPr>
            <a:xfrm>
              <a:off x="13813504" y="3016622"/>
              <a:ext cx="247451" cy="34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57" extrusionOk="0">
                  <a:moveTo>
                    <a:pt x="3600" y="2160"/>
                  </a:moveTo>
                  <a:cubicBezTo>
                    <a:pt x="3600" y="1080"/>
                    <a:pt x="3600" y="0"/>
                    <a:pt x="3750" y="0"/>
                  </a:cubicBezTo>
                  <a:cubicBezTo>
                    <a:pt x="3900" y="0"/>
                    <a:pt x="4200" y="1080"/>
                    <a:pt x="4350" y="3672"/>
                  </a:cubicBezTo>
                  <a:cubicBezTo>
                    <a:pt x="4500" y="6264"/>
                    <a:pt x="4500" y="10368"/>
                    <a:pt x="4650" y="12960"/>
                  </a:cubicBezTo>
                  <a:cubicBezTo>
                    <a:pt x="4800" y="15552"/>
                    <a:pt x="5100" y="16632"/>
                    <a:pt x="5400" y="16632"/>
                  </a:cubicBezTo>
                  <a:cubicBezTo>
                    <a:pt x="5700" y="16632"/>
                    <a:pt x="6000" y="15552"/>
                    <a:pt x="7200" y="14256"/>
                  </a:cubicBezTo>
                  <a:cubicBezTo>
                    <a:pt x="8400" y="12960"/>
                    <a:pt x="10500" y="11448"/>
                    <a:pt x="12450" y="10584"/>
                  </a:cubicBezTo>
                  <a:cubicBezTo>
                    <a:pt x="14400" y="9720"/>
                    <a:pt x="16200" y="9504"/>
                    <a:pt x="18000" y="10476"/>
                  </a:cubicBezTo>
                  <a:cubicBezTo>
                    <a:pt x="19800" y="11448"/>
                    <a:pt x="21600" y="13608"/>
                    <a:pt x="21450" y="15660"/>
                  </a:cubicBezTo>
                  <a:cubicBezTo>
                    <a:pt x="21300" y="17712"/>
                    <a:pt x="19200" y="19656"/>
                    <a:pt x="15900" y="20628"/>
                  </a:cubicBezTo>
                  <a:cubicBezTo>
                    <a:pt x="12600" y="21600"/>
                    <a:pt x="8100" y="21600"/>
                    <a:pt x="5250" y="20628"/>
                  </a:cubicBezTo>
                  <a:cubicBezTo>
                    <a:pt x="2400" y="19656"/>
                    <a:pt x="1200" y="17712"/>
                    <a:pt x="0" y="157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9" name="Line"/>
            <p:cNvSpPr/>
            <p:nvPr/>
          </p:nvSpPr>
          <p:spPr>
            <a:xfrm>
              <a:off x="14166366" y="3289917"/>
              <a:ext cx="415132" cy="11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extrusionOk="0">
                  <a:moveTo>
                    <a:pt x="0" y="0"/>
                  </a:moveTo>
                  <a:cubicBezTo>
                    <a:pt x="540" y="3086"/>
                    <a:pt x="1080" y="6171"/>
                    <a:pt x="1440" y="9257"/>
                  </a:cubicBezTo>
                  <a:cubicBezTo>
                    <a:pt x="1800" y="12343"/>
                    <a:pt x="1980" y="15429"/>
                    <a:pt x="2430" y="16046"/>
                  </a:cubicBezTo>
                  <a:cubicBezTo>
                    <a:pt x="2880" y="16663"/>
                    <a:pt x="3600" y="14811"/>
                    <a:pt x="4230" y="12651"/>
                  </a:cubicBezTo>
                  <a:cubicBezTo>
                    <a:pt x="4860" y="10491"/>
                    <a:pt x="5400" y="8023"/>
                    <a:pt x="6120" y="6480"/>
                  </a:cubicBezTo>
                  <a:cubicBezTo>
                    <a:pt x="6840" y="4937"/>
                    <a:pt x="7740" y="4320"/>
                    <a:pt x="8280" y="5863"/>
                  </a:cubicBezTo>
                  <a:cubicBezTo>
                    <a:pt x="8820" y="7406"/>
                    <a:pt x="9000" y="11109"/>
                    <a:pt x="9090" y="14503"/>
                  </a:cubicBezTo>
                  <a:cubicBezTo>
                    <a:pt x="9180" y="17897"/>
                    <a:pt x="9180" y="20983"/>
                    <a:pt x="9180" y="20983"/>
                  </a:cubicBezTo>
                  <a:cubicBezTo>
                    <a:pt x="9180" y="20983"/>
                    <a:pt x="9180" y="17897"/>
                    <a:pt x="9540" y="15429"/>
                  </a:cubicBezTo>
                  <a:cubicBezTo>
                    <a:pt x="9900" y="12960"/>
                    <a:pt x="10620" y="11109"/>
                    <a:pt x="11430" y="9566"/>
                  </a:cubicBezTo>
                  <a:cubicBezTo>
                    <a:pt x="12240" y="8023"/>
                    <a:pt x="13140" y="6789"/>
                    <a:pt x="13770" y="8640"/>
                  </a:cubicBezTo>
                  <a:cubicBezTo>
                    <a:pt x="14400" y="10491"/>
                    <a:pt x="14760" y="15429"/>
                    <a:pt x="15480" y="18206"/>
                  </a:cubicBezTo>
                  <a:cubicBezTo>
                    <a:pt x="16200" y="20983"/>
                    <a:pt x="17280" y="21600"/>
                    <a:pt x="18360" y="20366"/>
                  </a:cubicBezTo>
                  <a:cubicBezTo>
                    <a:pt x="19440" y="19131"/>
                    <a:pt x="20520" y="16046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0" name="Line"/>
            <p:cNvSpPr/>
            <p:nvPr/>
          </p:nvSpPr>
          <p:spPr>
            <a:xfrm>
              <a:off x="7897879" y="788750"/>
              <a:ext cx="41514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1" name="Line"/>
            <p:cNvSpPr/>
            <p:nvPr/>
          </p:nvSpPr>
          <p:spPr>
            <a:xfrm>
              <a:off x="7929013" y="996315"/>
              <a:ext cx="1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2" name="Line"/>
            <p:cNvSpPr/>
            <p:nvPr/>
          </p:nvSpPr>
          <p:spPr>
            <a:xfrm>
              <a:off x="7970526" y="1151990"/>
              <a:ext cx="103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3" name="Line"/>
            <p:cNvSpPr/>
            <p:nvPr/>
          </p:nvSpPr>
          <p:spPr>
            <a:xfrm>
              <a:off x="8012040" y="2200197"/>
              <a:ext cx="51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4" name="Line"/>
            <p:cNvSpPr/>
            <p:nvPr/>
          </p:nvSpPr>
          <p:spPr>
            <a:xfrm>
              <a:off x="8012040" y="2335115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5" name="Line"/>
            <p:cNvSpPr/>
            <p:nvPr/>
          </p:nvSpPr>
          <p:spPr>
            <a:xfrm>
              <a:off x="8053553" y="2532302"/>
              <a:ext cx="1037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6" name="Line"/>
            <p:cNvSpPr/>
            <p:nvPr/>
          </p:nvSpPr>
          <p:spPr>
            <a:xfrm>
              <a:off x="9423487" y="799128"/>
              <a:ext cx="4151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7" name="Line"/>
            <p:cNvSpPr/>
            <p:nvPr/>
          </p:nvSpPr>
          <p:spPr>
            <a:xfrm>
              <a:off x="9423487" y="975559"/>
              <a:ext cx="2075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8" name="Line"/>
            <p:cNvSpPr/>
            <p:nvPr/>
          </p:nvSpPr>
          <p:spPr>
            <a:xfrm>
              <a:off x="9454622" y="1193503"/>
              <a:ext cx="1037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9" name="Line"/>
            <p:cNvSpPr/>
            <p:nvPr/>
          </p:nvSpPr>
          <p:spPr>
            <a:xfrm>
              <a:off x="9620674" y="2283224"/>
              <a:ext cx="41515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0" name="Line"/>
            <p:cNvSpPr/>
            <p:nvPr/>
          </p:nvSpPr>
          <p:spPr>
            <a:xfrm>
              <a:off x="9661553" y="2459654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1" name="Line"/>
            <p:cNvSpPr/>
            <p:nvPr/>
          </p:nvSpPr>
          <p:spPr>
            <a:xfrm>
              <a:off x="9641431" y="2625707"/>
              <a:ext cx="1" cy="3113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2" name="Line"/>
            <p:cNvSpPr/>
            <p:nvPr/>
          </p:nvSpPr>
          <p:spPr>
            <a:xfrm>
              <a:off x="12152977" y="767993"/>
              <a:ext cx="6227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3" name="Line"/>
            <p:cNvSpPr/>
            <p:nvPr/>
          </p:nvSpPr>
          <p:spPr>
            <a:xfrm>
              <a:off x="12173734" y="1006694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4" name="Line"/>
            <p:cNvSpPr/>
            <p:nvPr/>
          </p:nvSpPr>
          <p:spPr>
            <a:xfrm>
              <a:off x="12184112" y="1151990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5" name="Line"/>
            <p:cNvSpPr/>
            <p:nvPr/>
          </p:nvSpPr>
          <p:spPr>
            <a:xfrm>
              <a:off x="12246382" y="2397384"/>
              <a:ext cx="51893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6" name="Line"/>
            <p:cNvSpPr/>
            <p:nvPr/>
          </p:nvSpPr>
          <p:spPr>
            <a:xfrm>
              <a:off x="12287894" y="2542681"/>
              <a:ext cx="1038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7" name="Line"/>
            <p:cNvSpPr/>
            <p:nvPr/>
          </p:nvSpPr>
          <p:spPr>
            <a:xfrm>
              <a:off x="12298274" y="2687977"/>
              <a:ext cx="1037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8" name="Line"/>
            <p:cNvSpPr/>
            <p:nvPr/>
          </p:nvSpPr>
          <p:spPr>
            <a:xfrm>
              <a:off x="13699343" y="840641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9" name="Line"/>
            <p:cNvSpPr/>
            <p:nvPr/>
          </p:nvSpPr>
          <p:spPr>
            <a:xfrm>
              <a:off x="13699343" y="1037829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0" name="Line"/>
            <p:cNvSpPr/>
            <p:nvPr/>
          </p:nvSpPr>
          <p:spPr>
            <a:xfrm>
              <a:off x="13730478" y="1214259"/>
              <a:ext cx="1037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1" name="Line"/>
            <p:cNvSpPr/>
            <p:nvPr/>
          </p:nvSpPr>
          <p:spPr>
            <a:xfrm>
              <a:off x="13834260" y="2335115"/>
              <a:ext cx="2075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2" name="Line"/>
            <p:cNvSpPr/>
            <p:nvPr/>
          </p:nvSpPr>
          <p:spPr>
            <a:xfrm>
              <a:off x="13855017" y="2470033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3" name="Line"/>
            <p:cNvSpPr/>
            <p:nvPr/>
          </p:nvSpPr>
          <p:spPr>
            <a:xfrm>
              <a:off x="13886152" y="2584194"/>
              <a:ext cx="1" cy="20757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4" name="Line"/>
            <p:cNvSpPr/>
            <p:nvPr/>
          </p:nvSpPr>
          <p:spPr>
            <a:xfrm>
              <a:off x="14955116" y="145296"/>
              <a:ext cx="279782" cy="3310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0" y="0"/>
                  </a:moveTo>
                  <a:cubicBezTo>
                    <a:pt x="2667" y="45"/>
                    <a:pt x="5333" y="90"/>
                    <a:pt x="8133" y="192"/>
                  </a:cubicBezTo>
                  <a:cubicBezTo>
                    <a:pt x="10933" y="293"/>
                    <a:pt x="13867" y="451"/>
                    <a:pt x="15333" y="745"/>
                  </a:cubicBezTo>
                  <a:cubicBezTo>
                    <a:pt x="16800" y="1038"/>
                    <a:pt x="16800" y="1467"/>
                    <a:pt x="17200" y="1930"/>
                  </a:cubicBezTo>
                  <a:cubicBezTo>
                    <a:pt x="17600" y="2392"/>
                    <a:pt x="18400" y="2889"/>
                    <a:pt x="19067" y="3487"/>
                  </a:cubicBezTo>
                  <a:cubicBezTo>
                    <a:pt x="19733" y="4085"/>
                    <a:pt x="20267" y="4785"/>
                    <a:pt x="20667" y="5485"/>
                  </a:cubicBezTo>
                  <a:cubicBezTo>
                    <a:pt x="21067" y="6184"/>
                    <a:pt x="21333" y="6884"/>
                    <a:pt x="21467" y="7719"/>
                  </a:cubicBezTo>
                  <a:cubicBezTo>
                    <a:pt x="21600" y="8554"/>
                    <a:pt x="21600" y="9525"/>
                    <a:pt x="21467" y="10360"/>
                  </a:cubicBezTo>
                  <a:cubicBezTo>
                    <a:pt x="21333" y="11195"/>
                    <a:pt x="21067" y="11895"/>
                    <a:pt x="20800" y="12527"/>
                  </a:cubicBezTo>
                  <a:cubicBezTo>
                    <a:pt x="20533" y="13159"/>
                    <a:pt x="20267" y="13723"/>
                    <a:pt x="20000" y="14276"/>
                  </a:cubicBezTo>
                  <a:cubicBezTo>
                    <a:pt x="19733" y="14829"/>
                    <a:pt x="19467" y="15371"/>
                    <a:pt x="19200" y="15935"/>
                  </a:cubicBezTo>
                  <a:cubicBezTo>
                    <a:pt x="18933" y="16499"/>
                    <a:pt x="18667" y="17086"/>
                    <a:pt x="18533" y="17673"/>
                  </a:cubicBezTo>
                  <a:cubicBezTo>
                    <a:pt x="18400" y="18260"/>
                    <a:pt x="18400" y="18846"/>
                    <a:pt x="18133" y="19320"/>
                  </a:cubicBezTo>
                  <a:cubicBezTo>
                    <a:pt x="17867" y="19794"/>
                    <a:pt x="17333" y="20155"/>
                    <a:pt x="16400" y="20505"/>
                  </a:cubicBezTo>
                  <a:cubicBezTo>
                    <a:pt x="15467" y="20855"/>
                    <a:pt x="14133" y="21194"/>
                    <a:pt x="12667" y="21374"/>
                  </a:cubicBezTo>
                  <a:cubicBezTo>
                    <a:pt x="11200" y="21555"/>
                    <a:pt x="9600" y="21577"/>
                    <a:pt x="80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5" name="Line"/>
            <p:cNvSpPr/>
            <p:nvPr/>
          </p:nvSpPr>
          <p:spPr>
            <a:xfrm>
              <a:off x="15733487" y="1868092"/>
              <a:ext cx="415132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140" y="19200"/>
                    <a:pt x="8280" y="16800"/>
                    <a:pt x="11880" y="13200"/>
                  </a:cubicBezTo>
                  <a:cubicBezTo>
                    <a:pt x="15480" y="9600"/>
                    <a:pt x="18540" y="4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6" name="Line"/>
            <p:cNvSpPr/>
            <p:nvPr/>
          </p:nvSpPr>
          <p:spPr>
            <a:xfrm>
              <a:off x="15806135" y="2054901"/>
              <a:ext cx="42551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8" y="21600"/>
                    <a:pt x="10537" y="21600"/>
                    <a:pt x="14137" y="18000"/>
                  </a:cubicBezTo>
                  <a:cubicBezTo>
                    <a:pt x="17737" y="14400"/>
                    <a:pt x="19668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7" name="Line"/>
            <p:cNvSpPr/>
            <p:nvPr/>
          </p:nvSpPr>
          <p:spPr>
            <a:xfrm>
              <a:off x="8047923" y="5385412"/>
              <a:ext cx="337736" cy="289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81" extrusionOk="0">
                  <a:moveTo>
                    <a:pt x="21518" y="84"/>
                  </a:moveTo>
                  <a:cubicBezTo>
                    <a:pt x="20416" y="33"/>
                    <a:pt x="19314" y="-19"/>
                    <a:pt x="18322" y="7"/>
                  </a:cubicBezTo>
                  <a:cubicBezTo>
                    <a:pt x="17330" y="33"/>
                    <a:pt x="16449" y="136"/>
                    <a:pt x="15016" y="381"/>
                  </a:cubicBezTo>
                  <a:cubicBezTo>
                    <a:pt x="13583" y="625"/>
                    <a:pt x="11600" y="1012"/>
                    <a:pt x="10387" y="1566"/>
                  </a:cubicBezTo>
                  <a:cubicBezTo>
                    <a:pt x="9175" y="2120"/>
                    <a:pt x="8734" y="2842"/>
                    <a:pt x="8404" y="3499"/>
                  </a:cubicBezTo>
                  <a:cubicBezTo>
                    <a:pt x="8073" y="4157"/>
                    <a:pt x="7853" y="4749"/>
                    <a:pt x="7522" y="5368"/>
                  </a:cubicBezTo>
                  <a:cubicBezTo>
                    <a:pt x="7191" y="5987"/>
                    <a:pt x="6751" y="6631"/>
                    <a:pt x="6640" y="7366"/>
                  </a:cubicBezTo>
                  <a:cubicBezTo>
                    <a:pt x="6530" y="8100"/>
                    <a:pt x="6751" y="8925"/>
                    <a:pt x="6530" y="9698"/>
                  </a:cubicBezTo>
                  <a:cubicBezTo>
                    <a:pt x="6310" y="10472"/>
                    <a:pt x="5649" y="11193"/>
                    <a:pt x="5208" y="11864"/>
                  </a:cubicBezTo>
                  <a:cubicBezTo>
                    <a:pt x="4767" y="12534"/>
                    <a:pt x="4547" y="13152"/>
                    <a:pt x="4216" y="13745"/>
                  </a:cubicBezTo>
                  <a:cubicBezTo>
                    <a:pt x="3885" y="14338"/>
                    <a:pt x="3445" y="14905"/>
                    <a:pt x="3114" y="15446"/>
                  </a:cubicBezTo>
                  <a:cubicBezTo>
                    <a:pt x="2783" y="15988"/>
                    <a:pt x="2563" y="16503"/>
                    <a:pt x="2122" y="17057"/>
                  </a:cubicBezTo>
                  <a:cubicBezTo>
                    <a:pt x="1681" y="17612"/>
                    <a:pt x="1020" y="18204"/>
                    <a:pt x="579" y="18759"/>
                  </a:cubicBezTo>
                  <a:cubicBezTo>
                    <a:pt x="138" y="19313"/>
                    <a:pt x="-82" y="19828"/>
                    <a:pt x="28" y="20215"/>
                  </a:cubicBezTo>
                  <a:cubicBezTo>
                    <a:pt x="138" y="20602"/>
                    <a:pt x="579" y="20859"/>
                    <a:pt x="1571" y="21065"/>
                  </a:cubicBezTo>
                  <a:cubicBezTo>
                    <a:pt x="2563" y="21272"/>
                    <a:pt x="4106" y="21426"/>
                    <a:pt x="5649" y="215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8" name="Line"/>
            <p:cNvSpPr/>
            <p:nvPr/>
          </p:nvSpPr>
          <p:spPr>
            <a:xfrm>
              <a:off x="8782371" y="5254203"/>
              <a:ext cx="319390" cy="26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377" extrusionOk="0">
                  <a:moveTo>
                    <a:pt x="12943" y="5592"/>
                  </a:moveTo>
                  <a:cubicBezTo>
                    <a:pt x="12943" y="4208"/>
                    <a:pt x="12943" y="2823"/>
                    <a:pt x="12483" y="1715"/>
                  </a:cubicBezTo>
                  <a:cubicBezTo>
                    <a:pt x="12024" y="608"/>
                    <a:pt x="11104" y="-223"/>
                    <a:pt x="9036" y="54"/>
                  </a:cubicBezTo>
                  <a:cubicBezTo>
                    <a:pt x="6968" y="331"/>
                    <a:pt x="3751" y="1715"/>
                    <a:pt x="1913" y="4069"/>
                  </a:cubicBezTo>
                  <a:cubicBezTo>
                    <a:pt x="75" y="6423"/>
                    <a:pt x="-385" y="9746"/>
                    <a:pt x="304" y="12239"/>
                  </a:cubicBezTo>
                  <a:cubicBezTo>
                    <a:pt x="994" y="14731"/>
                    <a:pt x="2832" y="16392"/>
                    <a:pt x="5015" y="16946"/>
                  </a:cubicBezTo>
                  <a:cubicBezTo>
                    <a:pt x="7198" y="17500"/>
                    <a:pt x="9726" y="16946"/>
                    <a:pt x="11564" y="15423"/>
                  </a:cubicBezTo>
                  <a:cubicBezTo>
                    <a:pt x="13402" y="13900"/>
                    <a:pt x="14551" y="11408"/>
                    <a:pt x="14896" y="9469"/>
                  </a:cubicBezTo>
                  <a:cubicBezTo>
                    <a:pt x="15241" y="7531"/>
                    <a:pt x="14781" y="6146"/>
                    <a:pt x="14092" y="5869"/>
                  </a:cubicBezTo>
                  <a:cubicBezTo>
                    <a:pt x="13402" y="5592"/>
                    <a:pt x="12483" y="6423"/>
                    <a:pt x="12023" y="7531"/>
                  </a:cubicBezTo>
                  <a:cubicBezTo>
                    <a:pt x="11564" y="8639"/>
                    <a:pt x="11564" y="10023"/>
                    <a:pt x="12023" y="12377"/>
                  </a:cubicBezTo>
                  <a:cubicBezTo>
                    <a:pt x="12483" y="14731"/>
                    <a:pt x="13402" y="18054"/>
                    <a:pt x="15011" y="19715"/>
                  </a:cubicBezTo>
                  <a:cubicBezTo>
                    <a:pt x="16619" y="21377"/>
                    <a:pt x="18917" y="21377"/>
                    <a:pt x="21215" y="213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9" name="Line"/>
            <p:cNvSpPr/>
            <p:nvPr/>
          </p:nvSpPr>
          <p:spPr>
            <a:xfrm>
              <a:off x="9215921" y="5448602"/>
              <a:ext cx="20757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0" name="Line"/>
            <p:cNvSpPr/>
            <p:nvPr/>
          </p:nvSpPr>
          <p:spPr>
            <a:xfrm>
              <a:off x="9340460" y="5490115"/>
              <a:ext cx="20758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1" name="Line"/>
            <p:cNvSpPr/>
            <p:nvPr/>
          </p:nvSpPr>
          <p:spPr>
            <a:xfrm>
              <a:off x="10388228" y="5307200"/>
              <a:ext cx="259898" cy="348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62" extrusionOk="0">
                  <a:moveTo>
                    <a:pt x="17941" y="3574"/>
                  </a:moveTo>
                  <a:cubicBezTo>
                    <a:pt x="15668" y="2303"/>
                    <a:pt x="13394" y="1033"/>
                    <a:pt x="10836" y="397"/>
                  </a:cubicBezTo>
                  <a:cubicBezTo>
                    <a:pt x="8278" y="-238"/>
                    <a:pt x="5436" y="-238"/>
                    <a:pt x="3305" y="1350"/>
                  </a:cubicBezTo>
                  <a:cubicBezTo>
                    <a:pt x="1173" y="2938"/>
                    <a:pt x="-248" y="6115"/>
                    <a:pt x="36" y="8550"/>
                  </a:cubicBezTo>
                  <a:cubicBezTo>
                    <a:pt x="320" y="10986"/>
                    <a:pt x="2310" y="12680"/>
                    <a:pt x="4868" y="13738"/>
                  </a:cubicBezTo>
                  <a:cubicBezTo>
                    <a:pt x="7426" y="14797"/>
                    <a:pt x="10552" y="15221"/>
                    <a:pt x="12968" y="14480"/>
                  </a:cubicBezTo>
                  <a:cubicBezTo>
                    <a:pt x="15384" y="13738"/>
                    <a:pt x="17089" y="11833"/>
                    <a:pt x="17941" y="10350"/>
                  </a:cubicBezTo>
                  <a:cubicBezTo>
                    <a:pt x="18794" y="8868"/>
                    <a:pt x="18794" y="7809"/>
                    <a:pt x="18652" y="7809"/>
                  </a:cubicBezTo>
                  <a:cubicBezTo>
                    <a:pt x="18510" y="7809"/>
                    <a:pt x="18226" y="8868"/>
                    <a:pt x="18084" y="10986"/>
                  </a:cubicBezTo>
                  <a:cubicBezTo>
                    <a:pt x="17941" y="13103"/>
                    <a:pt x="17941" y="16280"/>
                    <a:pt x="18510" y="18186"/>
                  </a:cubicBezTo>
                  <a:cubicBezTo>
                    <a:pt x="19078" y="20091"/>
                    <a:pt x="20215" y="20727"/>
                    <a:pt x="21352" y="213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2" name="Line"/>
            <p:cNvSpPr/>
            <p:nvPr/>
          </p:nvSpPr>
          <p:spPr>
            <a:xfrm>
              <a:off x="10783043" y="5562763"/>
              <a:ext cx="20758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3" name="Line"/>
            <p:cNvSpPr/>
            <p:nvPr/>
          </p:nvSpPr>
          <p:spPr>
            <a:xfrm>
              <a:off x="10941514" y="5595439"/>
              <a:ext cx="163257" cy="20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40" extrusionOk="0">
                  <a:moveTo>
                    <a:pt x="2336" y="3080"/>
                  </a:moveTo>
                  <a:cubicBezTo>
                    <a:pt x="3686" y="1640"/>
                    <a:pt x="5036" y="200"/>
                    <a:pt x="6611" y="20"/>
                  </a:cubicBezTo>
                  <a:cubicBezTo>
                    <a:pt x="8186" y="-160"/>
                    <a:pt x="9986" y="920"/>
                    <a:pt x="10886" y="2360"/>
                  </a:cubicBezTo>
                  <a:cubicBezTo>
                    <a:pt x="11786" y="3800"/>
                    <a:pt x="11786" y="5600"/>
                    <a:pt x="10211" y="7760"/>
                  </a:cubicBezTo>
                  <a:cubicBezTo>
                    <a:pt x="8636" y="9920"/>
                    <a:pt x="5486" y="12440"/>
                    <a:pt x="3236" y="14420"/>
                  </a:cubicBezTo>
                  <a:cubicBezTo>
                    <a:pt x="986" y="16400"/>
                    <a:pt x="-364" y="17840"/>
                    <a:pt x="86" y="18740"/>
                  </a:cubicBezTo>
                  <a:cubicBezTo>
                    <a:pt x="536" y="19640"/>
                    <a:pt x="2786" y="20000"/>
                    <a:pt x="6611" y="20360"/>
                  </a:cubicBezTo>
                  <a:cubicBezTo>
                    <a:pt x="10436" y="20720"/>
                    <a:pt x="15836" y="21080"/>
                    <a:pt x="21236" y="21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4" name="Line"/>
            <p:cNvSpPr/>
            <p:nvPr/>
          </p:nvSpPr>
          <p:spPr>
            <a:xfrm>
              <a:off x="11706710" y="5490115"/>
              <a:ext cx="4151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5" name="Line"/>
            <p:cNvSpPr/>
            <p:nvPr/>
          </p:nvSpPr>
          <p:spPr>
            <a:xfrm>
              <a:off x="11945411" y="5531628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6" name="Line"/>
            <p:cNvSpPr/>
            <p:nvPr/>
          </p:nvSpPr>
          <p:spPr>
            <a:xfrm>
              <a:off x="12308651" y="5552385"/>
              <a:ext cx="103784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7" name="Line"/>
            <p:cNvSpPr/>
            <p:nvPr/>
          </p:nvSpPr>
          <p:spPr>
            <a:xfrm>
              <a:off x="13157921" y="5461820"/>
              <a:ext cx="323478" cy="30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03" extrusionOk="0">
                  <a:moveTo>
                    <a:pt x="10346" y="3403"/>
                  </a:moveTo>
                  <a:cubicBezTo>
                    <a:pt x="10346" y="2203"/>
                    <a:pt x="10346" y="1003"/>
                    <a:pt x="9551" y="403"/>
                  </a:cubicBezTo>
                  <a:cubicBezTo>
                    <a:pt x="8755" y="-197"/>
                    <a:pt x="7163" y="-197"/>
                    <a:pt x="5344" y="883"/>
                  </a:cubicBezTo>
                  <a:cubicBezTo>
                    <a:pt x="3525" y="1963"/>
                    <a:pt x="1479" y="4123"/>
                    <a:pt x="569" y="6523"/>
                  </a:cubicBezTo>
                  <a:cubicBezTo>
                    <a:pt x="-340" y="8923"/>
                    <a:pt x="-113" y="11563"/>
                    <a:pt x="911" y="13603"/>
                  </a:cubicBezTo>
                  <a:cubicBezTo>
                    <a:pt x="1934" y="15643"/>
                    <a:pt x="3753" y="17083"/>
                    <a:pt x="5685" y="17443"/>
                  </a:cubicBezTo>
                  <a:cubicBezTo>
                    <a:pt x="7618" y="17803"/>
                    <a:pt x="9664" y="17083"/>
                    <a:pt x="11142" y="15523"/>
                  </a:cubicBezTo>
                  <a:cubicBezTo>
                    <a:pt x="12620" y="13963"/>
                    <a:pt x="13529" y="11563"/>
                    <a:pt x="13984" y="9643"/>
                  </a:cubicBezTo>
                  <a:cubicBezTo>
                    <a:pt x="14439" y="7723"/>
                    <a:pt x="14439" y="6283"/>
                    <a:pt x="14098" y="6043"/>
                  </a:cubicBezTo>
                  <a:cubicBezTo>
                    <a:pt x="13757" y="5803"/>
                    <a:pt x="13075" y="6763"/>
                    <a:pt x="12734" y="8923"/>
                  </a:cubicBezTo>
                  <a:cubicBezTo>
                    <a:pt x="12393" y="11083"/>
                    <a:pt x="12393" y="14443"/>
                    <a:pt x="12734" y="16603"/>
                  </a:cubicBezTo>
                  <a:cubicBezTo>
                    <a:pt x="13075" y="18763"/>
                    <a:pt x="13757" y="19723"/>
                    <a:pt x="15235" y="20323"/>
                  </a:cubicBezTo>
                  <a:cubicBezTo>
                    <a:pt x="16713" y="20923"/>
                    <a:pt x="18986" y="21163"/>
                    <a:pt x="21260" y="214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8" name="Line"/>
            <p:cNvSpPr/>
            <p:nvPr/>
          </p:nvSpPr>
          <p:spPr>
            <a:xfrm>
              <a:off x="13605938" y="5687302"/>
              <a:ext cx="3113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9" name="Line"/>
            <p:cNvSpPr/>
            <p:nvPr/>
          </p:nvSpPr>
          <p:spPr>
            <a:xfrm>
              <a:off x="13803126" y="5718437"/>
              <a:ext cx="311349" cy="14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0"/>
                  </a:moveTo>
                  <a:cubicBezTo>
                    <a:pt x="0" y="2571"/>
                    <a:pt x="0" y="5143"/>
                    <a:pt x="0" y="7714"/>
                  </a:cubicBezTo>
                  <a:cubicBezTo>
                    <a:pt x="0" y="10286"/>
                    <a:pt x="0" y="12857"/>
                    <a:pt x="480" y="13371"/>
                  </a:cubicBezTo>
                  <a:cubicBezTo>
                    <a:pt x="960" y="13886"/>
                    <a:pt x="1920" y="12343"/>
                    <a:pt x="2880" y="10543"/>
                  </a:cubicBezTo>
                  <a:cubicBezTo>
                    <a:pt x="3840" y="8743"/>
                    <a:pt x="4800" y="6686"/>
                    <a:pt x="5880" y="5400"/>
                  </a:cubicBezTo>
                  <a:cubicBezTo>
                    <a:pt x="6960" y="4114"/>
                    <a:pt x="8160" y="3600"/>
                    <a:pt x="8880" y="4629"/>
                  </a:cubicBezTo>
                  <a:cubicBezTo>
                    <a:pt x="9600" y="5657"/>
                    <a:pt x="9840" y="8229"/>
                    <a:pt x="10080" y="11314"/>
                  </a:cubicBezTo>
                  <a:cubicBezTo>
                    <a:pt x="10320" y="14400"/>
                    <a:pt x="10560" y="18000"/>
                    <a:pt x="11400" y="19800"/>
                  </a:cubicBezTo>
                  <a:cubicBezTo>
                    <a:pt x="12240" y="21600"/>
                    <a:pt x="13680" y="21600"/>
                    <a:pt x="15480" y="19543"/>
                  </a:cubicBezTo>
                  <a:cubicBezTo>
                    <a:pt x="17280" y="17486"/>
                    <a:pt x="19440" y="13371"/>
                    <a:pt x="21600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0" name="Line"/>
            <p:cNvSpPr/>
            <p:nvPr/>
          </p:nvSpPr>
          <p:spPr>
            <a:xfrm>
              <a:off x="15214573" y="5345671"/>
              <a:ext cx="259854" cy="423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131" extrusionOk="0">
                  <a:moveTo>
                    <a:pt x="5049" y="3068"/>
                  </a:moveTo>
                  <a:cubicBezTo>
                    <a:pt x="5049" y="1686"/>
                    <a:pt x="5049" y="303"/>
                    <a:pt x="5190" y="44"/>
                  </a:cubicBezTo>
                  <a:cubicBezTo>
                    <a:pt x="5330" y="-215"/>
                    <a:pt x="5610" y="649"/>
                    <a:pt x="5610" y="3327"/>
                  </a:cubicBezTo>
                  <a:cubicBezTo>
                    <a:pt x="5610" y="6006"/>
                    <a:pt x="5330" y="10499"/>
                    <a:pt x="5049" y="13177"/>
                  </a:cubicBezTo>
                  <a:cubicBezTo>
                    <a:pt x="4769" y="15855"/>
                    <a:pt x="4488" y="16719"/>
                    <a:pt x="4208" y="16719"/>
                  </a:cubicBezTo>
                  <a:cubicBezTo>
                    <a:pt x="3927" y="16719"/>
                    <a:pt x="3647" y="15855"/>
                    <a:pt x="4348" y="14646"/>
                  </a:cubicBezTo>
                  <a:cubicBezTo>
                    <a:pt x="5049" y="13436"/>
                    <a:pt x="6732" y="11881"/>
                    <a:pt x="8836" y="10844"/>
                  </a:cubicBezTo>
                  <a:cubicBezTo>
                    <a:pt x="10940" y="9807"/>
                    <a:pt x="13465" y="9289"/>
                    <a:pt x="15569" y="9721"/>
                  </a:cubicBezTo>
                  <a:cubicBezTo>
                    <a:pt x="17673" y="10153"/>
                    <a:pt x="19356" y="11535"/>
                    <a:pt x="20338" y="13091"/>
                  </a:cubicBezTo>
                  <a:cubicBezTo>
                    <a:pt x="21319" y="14646"/>
                    <a:pt x="21600" y="16374"/>
                    <a:pt x="19356" y="17843"/>
                  </a:cubicBezTo>
                  <a:cubicBezTo>
                    <a:pt x="17112" y="19311"/>
                    <a:pt x="12343" y="20521"/>
                    <a:pt x="9117" y="20953"/>
                  </a:cubicBezTo>
                  <a:cubicBezTo>
                    <a:pt x="5891" y="21385"/>
                    <a:pt x="4208" y="21039"/>
                    <a:pt x="2945" y="19830"/>
                  </a:cubicBezTo>
                  <a:cubicBezTo>
                    <a:pt x="1683" y="18620"/>
                    <a:pt x="842" y="16547"/>
                    <a:pt x="0" y="144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1" name="Line"/>
            <p:cNvSpPr/>
            <p:nvPr/>
          </p:nvSpPr>
          <p:spPr>
            <a:xfrm>
              <a:off x="15624055" y="5666546"/>
              <a:ext cx="16028" cy="21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814" extrusionOk="0">
                  <a:moveTo>
                    <a:pt x="7055" y="0"/>
                  </a:moveTo>
                  <a:cubicBezTo>
                    <a:pt x="2735" y="3713"/>
                    <a:pt x="-1585" y="7425"/>
                    <a:pt x="575" y="11306"/>
                  </a:cubicBezTo>
                  <a:cubicBezTo>
                    <a:pt x="2735" y="15188"/>
                    <a:pt x="11375" y="19238"/>
                    <a:pt x="15695" y="20419"/>
                  </a:cubicBezTo>
                  <a:cubicBezTo>
                    <a:pt x="20015" y="21600"/>
                    <a:pt x="20015" y="19912"/>
                    <a:pt x="20015" y="182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2" name="Line"/>
            <p:cNvSpPr/>
            <p:nvPr/>
          </p:nvSpPr>
          <p:spPr>
            <a:xfrm>
              <a:off x="8987599" y="6081677"/>
              <a:ext cx="2075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3" name="Line"/>
            <p:cNvSpPr/>
            <p:nvPr/>
          </p:nvSpPr>
          <p:spPr>
            <a:xfrm>
              <a:off x="8966842" y="6268487"/>
              <a:ext cx="41514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4" name="Line"/>
            <p:cNvSpPr/>
            <p:nvPr/>
          </p:nvSpPr>
          <p:spPr>
            <a:xfrm>
              <a:off x="9018733" y="6372270"/>
              <a:ext cx="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5" name="Line"/>
            <p:cNvSpPr/>
            <p:nvPr/>
          </p:nvSpPr>
          <p:spPr>
            <a:xfrm>
              <a:off x="8634737" y="6849671"/>
              <a:ext cx="11416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73" y="6776"/>
                    <a:pt x="13745" y="13553"/>
                    <a:pt x="10145" y="17153"/>
                  </a:cubicBezTo>
                  <a:cubicBezTo>
                    <a:pt x="6545" y="20753"/>
                    <a:pt x="3273" y="2117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6" name="Line"/>
            <p:cNvSpPr/>
            <p:nvPr/>
          </p:nvSpPr>
          <p:spPr>
            <a:xfrm>
              <a:off x="8645115" y="6684626"/>
              <a:ext cx="217945" cy="341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0" y="3177"/>
                  </a:moveTo>
                  <a:cubicBezTo>
                    <a:pt x="0" y="1881"/>
                    <a:pt x="0" y="585"/>
                    <a:pt x="857" y="153"/>
                  </a:cubicBezTo>
                  <a:cubicBezTo>
                    <a:pt x="1714" y="-279"/>
                    <a:pt x="3429" y="153"/>
                    <a:pt x="5657" y="2097"/>
                  </a:cubicBezTo>
                  <a:cubicBezTo>
                    <a:pt x="7886" y="4041"/>
                    <a:pt x="10629" y="7497"/>
                    <a:pt x="12514" y="10737"/>
                  </a:cubicBezTo>
                  <a:cubicBezTo>
                    <a:pt x="14400" y="13977"/>
                    <a:pt x="15429" y="17001"/>
                    <a:pt x="16800" y="18729"/>
                  </a:cubicBezTo>
                  <a:cubicBezTo>
                    <a:pt x="18171" y="20457"/>
                    <a:pt x="19886" y="20889"/>
                    <a:pt x="21600" y="213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7" name="Line"/>
            <p:cNvSpPr/>
            <p:nvPr/>
          </p:nvSpPr>
          <p:spPr>
            <a:xfrm>
              <a:off x="9005414" y="6831236"/>
              <a:ext cx="241643" cy="267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143" extrusionOk="0">
                  <a:moveTo>
                    <a:pt x="13949" y="4738"/>
                  </a:moveTo>
                  <a:cubicBezTo>
                    <a:pt x="13644" y="3371"/>
                    <a:pt x="13340" y="2004"/>
                    <a:pt x="11971" y="1047"/>
                  </a:cubicBezTo>
                  <a:cubicBezTo>
                    <a:pt x="10602" y="90"/>
                    <a:pt x="8168" y="-457"/>
                    <a:pt x="5887" y="500"/>
                  </a:cubicBezTo>
                  <a:cubicBezTo>
                    <a:pt x="3605" y="1457"/>
                    <a:pt x="1475" y="3918"/>
                    <a:pt x="563" y="6515"/>
                  </a:cubicBezTo>
                  <a:cubicBezTo>
                    <a:pt x="-350" y="9113"/>
                    <a:pt x="-46" y="11847"/>
                    <a:pt x="715" y="13761"/>
                  </a:cubicBezTo>
                  <a:cubicBezTo>
                    <a:pt x="1475" y="15675"/>
                    <a:pt x="2692" y="16768"/>
                    <a:pt x="4670" y="17042"/>
                  </a:cubicBezTo>
                  <a:cubicBezTo>
                    <a:pt x="6647" y="17315"/>
                    <a:pt x="9385" y="16768"/>
                    <a:pt x="11058" y="15128"/>
                  </a:cubicBezTo>
                  <a:cubicBezTo>
                    <a:pt x="12732" y="13487"/>
                    <a:pt x="13340" y="10753"/>
                    <a:pt x="13644" y="8703"/>
                  </a:cubicBezTo>
                  <a:cubicBezTo>
                    <a:pt x="13949" y="6652"/>
                    <a:pt x="13949" y="5285"/>
                    <a:pt x="13949" y="5285"/>
                  </a:cubicBezTo>
                  <a:cubicBezTo>
                    <a:pt x="13949" y="5285"/>
                    <a:pt x="13949" y="6652"/>
                    <a:pt x="13949" y="8839"/>
                  </a:cubicBezTo>
                  <a:cubicBezTo>
                    <a:pt x="13949" y="11027"/>
                    <a:pt x="13949" y="14034"/>
                    <a:pt x="14405" y="16221"/>
                  </a:cubicBezTo>
                  <a:cubicBezTo>
                    <a:pt x="14861" y="18409"/>
                    <a:pt x="15774" y="19776"/>
                    <a:pt x="16991" y="20459"/>
                  </a:cubicBezTo>
                  <a:cubicBezTo>
                    <a:pt x="18208" y="21143"/>
                    <a:pt x="19729" y="21143"/>
                    <a:pt x="21250" y="211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8" name="Line"/>
            <p:cNvSpPr/>
            <p:nvPr/>
          </p:nvSpPr>
          <p:spPr>
            <a:xfrm>
              <a:off x="9331381" y="7036480"/>
              <a:ext cx="102485" cy="126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827" extrusionOk="0">
                  <a:moveTo>
                    <a:pt x="4050" y="0"/>
                  </a:moveTo>
                  <a:cubicBezTo>
                    <a:pt x="2610" y="2842"/>
                    <a:pt x="1170" y="5684"/>
                    <a:pt x="450" y="9095"/>
                  </a:cubicBezTo>
                  <a:cubicBezTo>
                    <a:pt x="-270" y="12505"/>
                    <a:pt x="-270" y="16484"/>
                    <a:pt x="1530" y="18758"/>
                  </a:cubicBezTo>
                  <a:cubicBezTo>
                    <a:pt x="3330" y="21032"/>
                    <a:pt x="6930" y="21600"/>
                    <a:pt x="10530" y="19611"/>
                  </a:cubicBezTo>
                  <a:cubicBezTo>
                    <a:pt x="14130" y="17621"/>
                    <a:pt x="17730" y="13074"/>
                    <a:pt x="21330" y="8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9" name="Line"/>
            <p:cNvSpPr/>
            <p:nvPr/>
          </p:nvSpPr>
          <p:spPr>
            <a:xfrm>
              <a:off x="9330083" y="6860049"/>
              <a:ext cx="7264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0" name="Line"/>
            <p:cNvSpPr/>
            <p:nvPr/>
          </p:nvSpPr>
          <p:spPr>
            <a:xfrm>
              <a:off x="9568783" y="7067615"/>
              <a:ext cx="31136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1" name="Line"/>
            <p:cNvSpPr/>
            <p:nvPr/>
          </p:nvSpPr>
          <p:spPr>
            <a:xfrm>
              <a:off x="10409424" y="6922319"/>
              <a:ext cx="186811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3600"/>
                    <a:pt x="14400" y="7200"/>
                    <a:pt x="10800" y="10800"/>
                  </a:cubicBezTo>
                  <a:cubicBezTo>
                    <a:pt x="7200" y="14400"/>
                    <a:pt x="360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2" name="Line"/>
            <p:cNvSpPr/>
            <p:nvPr/>
          </p:nvSpPr>
          <p:spPr>
            <a:xfrm>
              <a:off x="10419803" y="6700261"/>
              <a:ext cx="280215" cy="395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extrusionOk="0">
                  <a:moveTo>
                    <a:pt x="0" y="3015"/>
                  </a:moveTo>
                  <a:cubicBezTo>
                    <a:pt x="800" y="2083"/>
                    <a:pt x="1600" y="1152"/>
                    <a:pt x="2800" y="594"/>
                  </a:cubicBezTo>
                  <a:cubicBezTo>
                    <a:pt x="4000" y="35"/>
                    <a:pt x="5600" y="-151"/>
                    <a:pt x="6933" y="128"/>
                  </a:cubicBezTo>
                  <a:cubicBezTo>
                    <a:pt x="8267" y="408"/>
                    <a:pt x="9333" y="1152"/>
                    <a:pt x="10533" y="3294"/>
                  </a:cubicBezTo>
                  <a:cubicBezTo>
                    <a:pt x="11733" y="5435"/>
                    <a:pt x="13067" y="8973"/>
                    <a:pt x="14000" y="11859"/>
                  </a:cubicBezTo>
                  <a:cubicBezTo>
                    <a:pt x="14933" y="14746"/>
                    <a:pt x="15467" y="16980"/>
                    <a:pt x="16000" y="18563"/>
                  </a:cubicBezTo>
                  <a:cubicBezTo>
                    <a:pt x="16533" y="20146"/>
                    <a:pt x="17067" y="21077"/>
                    <a:pt x="18000" y="21263"/>
                  </a:cubicBezTo>
                  <a:cubicBezTo>
                    <a:pt x="18933" y="21449"/>
                    <a:pt x="20267" y="20890"/>
                    <a:pt x="21600" y="20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3" name="Line"/>
            <p:cNvSpPr/>
            <p:nvPr/>
          </p:nvSpPr>
          <p:spPr>
            <a:xfrm>
              <a:off x="10795587" y="6864766"/>
              <a:ext cx="195022" cy="296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62" extrusionOk="0">
                  <a:moveTo>
                    <a:pt x="15679" y="4876"/>
                  </a:moveTo>
                  <a:cubicBezTo>
                    <a:pt x="15679" y="3634"/>
                    <a:pt x="15679" y="2393"/>
                    <a:pt x="14921" y="1400"/>
                  </a:cubicBezTo>
                  <a:cubicBezTo>
                    <a:pt x="14163" y="407"/>
                    <a:pt x="12647" y="-338"/>
                    <a:pt x="9995" y="159"/>
                  </a:cubicBezTo>
                  <a:cubicBezTo>
                    <a:pt x="7342" y="655"/>
                    <a:pt x="3552" y="2393"/>
                    <a:pt x="1658" y="4503"/>
                  </a:cubicBezTo>
                  <a:cubicBezTo>
                    <a:pt x="-237" y="6614"/>
                    <a:pt x="-237" y="9096"/>
                    <a:pt x="331" y="10834"/>
                  </a:cubicBezTo>
                  <a:cubicBezTo>
                    <a:pt x="900" y="12572"/>
                    <a:pt x="2037" y="13565"/>
                    <a:pt x="3363" y="14434"/>
                  </a:cubicBezTo>
                  <a:cubicBezTo>
                    <a:pt x="4689" y="15303"/>
                    <a:pt x="6205" y="16048"/>
                    <a:pt x="7910" y="16421"/>
                  </a:cubicBezTo>
                  <a:cubicBezTo>
                    <a:pt x="9616" y="16793"/>
                    <a:pt x="11510" y="16793"/>
                    <a:pt x="13026" y="15552"/>
                  </a:cubicBezTo>
                  <a:cubicBezTo>
                    <a:pt x="14542" y="14310"/>
                    <a:pt x="15679" y="11828"/>
                    <a:pt x="16247" y="9593"/>
                  </a:cubicBezTo>
                  <a:cubicBezTo>
                    <a:pt x="16816" y="7359"/>
                    <a:pt x="16816" y="5372"/>
                    <a:pt x="16816" y="5000"/>
                  </a:cubicBezTo>
                  <a:cubicBezTo>
                    <a:pt x="16816" y="4628"/>
                    <a:pt x="16816" y="5869"/>
                    <a:pt x="17005" y="8352"/>
                  </a:cubicBezTo>
                  <a:cubicBezTo>
                    <a:pt x="17195" y="10834"/>
                    <a:pt x="17574" y="14559"/>
                    <a:pt x="18331" y="16917"/>
                  </a:cubicBezTo>
                  <a:cubicBezTo>
                    <a:pt x="19089" y="19276"/>
                    <a:pt x="20226" y="20269"/>
                    <a:pt x="21363" y="212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4" name="Line"/>
            <p:cNvSpPr/>
            <p:nvPr/>
          </p:nvSpPr>
          <p:spPr>
            <a:xfrm>
              <a:off x="11131529" y="7098750"/>
              <a:ext cx="118538" cy="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069" extrusionOk="0">
                  <a:moveTo>
                    <a:pt x="780" y="0"/>
                  </a:moveTo>
                  <a:cubicBezTo>
                    <a:pt x="163" y="5891"/>
                    <a:pt x="-454" y="11782"/>
                    <a:pt x="472" y="15709"/>
                  </a:cubicBezTo>
                  <a:cubicBezTo>
                    <a:pt x="1397" y="19636"/>
                    <a:pt x="3866" y="21600"/>
                    <a:pt x="7569" y="20945"/>
                  </a:cubicBezTo>
                  <a:cubicBezTo>
                    <a:pt x="11272" y="20291"/>
                    <a:pt x="16209" y="17018"/>
                    <a:pt x="21146" y="137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5" name="Line"/>
            <p:cNvSpPr/>
            <p:nvPr/>
          </p:nvSpPr>
          <p:spPr>
            <a:xfrm>
              <a:off x="11177418" y="6932697"/>
              <a:ext cx="41514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6" name="Line"/>
            <p:cNvSpPr/>
            <p:nvPr/>
          </p:nvSpPr>
          <p:spPr>
            <a:xfrm>
              <a:off x="11358892" y="7064335"/>
              <a:ext cx="171389" cy="2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34" extrusionOk="0">
                  <a:moveTo>
                    <a:pt x="1962" y="4511"/>
                  </a:moveTo>
                  <a:cubicBezTo>
                    <a:pt x="3258" y="3118"/>
                    <a:pt x="4554" y="1724"/>
                    <a:pt x="6282" y="853"/>
                  </a:cubicBezTo>
                  <a:cubicBezTo>
                    <a:pt x="8010" y="-18"/>
                    <a:pt x="10170" y="-366"/>
                    <a:pt x="11466" y="505"/>
                  </a:cubicBezTo>
                  <a:cubicBezTo>
                    <a:pt x="12762" y="1376"/>
                    <a:pt x="13194" y="3466"/>
                    <a:pt x="11682" y="6253"/>
                  </a:cubicBezTo>
                  <a:cubicBezTo>
                    <a:pt x="10170" y="9040"/>
                    <a:pt x="6714" y="12524"/>
                    <a:pt x="4122" y="14789"/>
                  </a:cubicBezTo>
                  <a:cubicBezTo>
                    <a:pt x="1530" y="17053"/>
                    <a:pt x="-198" y="18098"/>
                    <a:pt x="18" y="18795"/>
                  </a:cubicBezTo>
                  <a:cubicBezTo>
                    <a:pt x="234" y="19492"/>
                    <a:pt x="2394" y="19840"/>
                    <a:pt x="6282" y="20189"/>
                  </a:cubicBezTo>
                  <a:cubicBezTo>
                    <a:pt x="10170" y="20537"/>
                    <a:pt x="15786" y="20886"/>
                    <a:pt x="21402" y="212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7" name="Line"/>
            <p:cNvSpPr/>
            <p:nvPr/>
          </p:nvSpPr>
          <p:spPr>
            <a:xfrm>
              <a:off x="12038817" y="7036480"/>
              <a:ext cx="7264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8" name="Line"/>
            <p:cNvSpPr/>
            <p:nvPr/>
          </p:nvSpPr>
          <p:spPr>
            <a:xfrm>
              <a:off x="12339786" y="7046859"/>
              <a:ext cx="5189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9" name="Line"/>
            <p:cNvSpPr/>
            <p:nvPr/>
          </p:nvSpPr>
          <p:spPr>
            <a:xfrm>
              <a:off x="12651136" y="7077993"/>
              <a:ext cx="4151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0" name="Line"/>
            <p:cNvSpPr/>
            <p:nvPr/>
          </p:nvSpPr>
          <p:spPr>
            <a:xfrm>
              <a:off x="13107779" y="7057236"/>
              <a:ext cx="249081" cy="15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extrusionOk="0">
                  <a:moveTo>
                    <a:pt x="21600" y="0"/>
                  </a:moveTo>
                  <a:cubicBezTo>
                    <a:pt x="20100" y="0"/>
                    <a:pt x="18600" y="0"/>
                    <a:pt x="16350" y="2945"/>
                  </a:cubicBezTo>
                  <a:cubicBezTo>
                    <a:pt x="14100" y="5891"/>
                    <a:pt x="11100" y="11782"/>
                    <a:pt x="9000" y="15464"/>
                  </a:cubicBezTo>
                  <a:cubicBezTo>
                    <a:pt x="6900" y="19145"/>
                    <a:pt x="5700" y="20618"/>
                    <a:pt x="4350" y="21109"/>
                  </a:cubicBezTo>
                  <a:cubicBezTo>
                    <a:pt x="3000" y="21600"/>
                    <a:pt x="1500" y="21109"/>
                    <a:pt x="0" y="206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1" name="Line"/>
            <p:cNvSpPr/>
            <p:nvPr/>
          </p:nvSpPr>
          <p:spPr>
            <a:xfrm>
              <a:off x="13190807" y="6862146"/>
              <a:ext cx="238701" cy="410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extrusionOk="0">
                  <a:moveTo>
                    <a:pt x="0" y="2051"/>
                  </a:moveTo>
                  <a:cubicBezTo>
                    <a:pt x="939" y="1331"/>
                    <a:pt x="1878" y="611"/>
                    <a:pt x="3130" y="251"/>
                  </a:cubicBezTo>
                  <a:cubicBezTo>
                    <a:pt x="4383" y="-109"/>
                    <a:pt x="5948" y="-109"/>
                    <a:pt x="7200" y="431"/>
                  </a:cubicBezTo>
                  <a:cubicBezTo>
                    <a:pt x="8452" y="971"/>
                    <a:pt x="9391" y="2051"/>
                    <a:pt x="10800" y="5291"/>
                  </a:cubicBezTo>
                  <a:cubicBezTo>
                    <a:pt x="12209" y="8531"/>
                    <a:pt x="14087" y="13931"/>
                    <a:pt x="15339" y="17081"/>
                  </a:cubicBezTo>
                  <a:cubicBezTo>
                    <a:pt x="16591" y="20231"/>
                    <a:pt x="17217" y="21131"/>
                    <a:pt x="18156" y="21311"/>
                  </a:cubicBezTo>
                  <a:cubicBezTo>
                    <a:pt x="19096" y="21491"/>
                    <a:pt x="20348" y="20951"/>
                    <a:pt x="21600" y="204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2" name="Line"/>
            <p:cNvSpPr/>
            <p:nvPr/>
          </p:nvSpPr>
          <p:spPr>
            <a:xfrm>
              <a:off x="13615467" y="7039940"/>
              <a:ext cx="229172" cy="31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extrusionOk="0">
                  <a:moveTo>
                    <a:pt x="12653" y="3991"/>
                  </a:moveTo>
                  <a:cubicBezTo>
                    <a:pt x="12653" y="2817"/>
                    <a:pt x="12653" y="1643"/>
                    <a:pt x="11847" y="939"/>
                  </a:cubicBezTo>
                  <a:cubicBezTo>
                    <a:pt x="11041" y="235"/>
                    <a:pt x="9429" y="0"/>
                    <a:pt x="7817" y="0"/>
                  </a:cubicBezTo>
                  <a:cubicBezTo>
                    <a:pt x="6205" y="0"/>
                    <a:pt x="4593" y="235"/>
                    <a:pt x="3142" y="2113"/>
                  </a:cubicBezTo>
                  <a:cubicBezTo>
                    <a:pt x="1691" y="3991"/>
                    <a:pt x="402" y="7513"/>
                    <a:pt x="79" y="9861"/>
                  </a:cubicBezTo>
                  <a:cubicBezTo>
                    <a:pt x="-243" y="12209"/>
                    <a:pt x="402" y="13383"/>
                    <a:pt x="2336" y="14087"/>
                  </a:cubicBezTo>
                  <a:cubicBezTo>
                    <a:pt x="4270" y="14791"/>
                    <a:pt x="7494" y="15026"/>
                    <a:pt x="9912" y="14087"/>
                  </a:cubicBezTo>
                  <a:cubicBezTo>
                    <a:pt x="12330" y="13148"/>
                    <a:pt x="13942" y="11035"/>
                    <a:pt x="14748" y="9391"/>
                  </a:cubicBezTo>
                  <a:cubicBezTo>
                    <a:pt x="15554" y="7748"/>
                    <a:pt x="15554" y="6574"/>
                    <a:pt x="15393" y="5400"/>
                  </a:cubicBezTo>
                  <a:cubicBezTo>
                    <a:pt x="15232" y="4226"/>
                    <a:pt x="14909" y="3052"/>
                    <a:pt x="14426" y="3052"/>
                  </a:cubicBezTo>
                  <a:cubicBezTo>
                    <a:pt x="13942" y="3052"/>
                    <a:pt x="13297" y="4226"/>
                    <a:pt x="13136" y="6926"/>
                  </a:cubicBezTo>
                  <a:cubicBezTo>
                    <a:pt x="12975" y="9626"/>
                    <a:pt x="13297" y="13852"/>
                    <a:pt x="13942" y="16435"/>
                  </a:cubicBezTo>
                  <a:cubicBezTo>
                    <a:pt x="14587" y="19017"/>
                    <a:pt x="15554" y="19957"/>
                    <a:pt x="16844" y="20543"/>
                  </a:cubicBezTo>
                  <a:cubicBezTo>
                    <a:pt x="18133" y="21130"/>
                    <a:pt x="19745" y="21365"/>
                    <a:pt x="213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3" name="Line"/>
            <p:cNvSpPr/>
            <p:nvPr/>
          </p:nvSpPr>
          <p:spPr>
            <a:xfrm>
              <a:off x="13958800" y="7275181"/>
              <a:ext cx="93405" cy="94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extrusionOk="0">
                  <a:moveTo>
                    <a:pt x="0" y="0"/>
                  </a:moveTo>
                  <a:cubicBezTo>
                    <a:pt x="800" y="6171"/>
                    <a:pt x="1600" y="12343"/>
                    <a:pt x="4000" y="16200"/>
                  </a:cubicBezTo>
                  <a:cubicBezTo>
                    <a:pt x="6400" y="20057"/>
                    <a:pt x="10400" y="21600"/>
                    <a:pt x="13600" y="20829"/>
                  </a:cubicBezTo>
                  <a:cubicBezTo>
                    <a:pt x="16800" y="20057"/>
                    <a:pt x="19200" y="16971"/>
                    <a:pt x="21600" y="13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4" name="Line"/>
            <p:cNvSpPr/>
            <p:nvPr/>
          </p:nvSpPr>
          <p:spPr>
            <a:xfrm>
              <a:off x="13958800" y="7057236"/>
              <a:ext cx="31136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5" name="Line"/>
            <p:cNvSpPr/>
            <p:nvPr/>
          </p:nvSpPr>
          <p:spPr>
            <a:xfrm>
              <a:off x="14197500" y="7257209"/>
              <a:ext cx="332107" cy="11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4" extrusionOk="0">
                  <a:moveTo>
                    <a:pt x="0" y="6909"/>
                  </a:moveTo>
                  <a:cubicBezTo>
                    <a:pt x="675" y="4440"/>
                    <a:pt x="1350" y="1972"/>
                    <a:pt x="1800" y="2280"/>
                  </a:cubicBezTo>
                  <a:cubicBezTo>
                    <a:pt x="2250" y="2589"/>
                    <a:pt x="2475" y="5674"/>
                    <a:pt x="2475" y="8760"/>
                  </a:cubicBezTo>
                  <a:cubicBezTo>
                    <a:pt x="2475" y="11846"/>
                    <a:pt x="2250" y="14932"/>
                    <a:pt x="2475" y="15240"/>
                  </a:cubicBezTo>
                  <a:cubicBezTo>
                    <a:pt x="2700" y="15549"/>
                    <a:pt x="3375" y="13080"/>
                    <a:pt x="4162" y="10612"/>
                  </a:cubicBezTo>
                  <a:cubicBezTo>
                    <a:pt x="4950" y="8143"/>
                    <a:pt x="5850" y="5674"/>
                    <a:pt x="6750" y="3514"/>
                  </a:cubicBezTo>
                  <a:cubicBezTo>
                    <a:pt x="7650" y="1354"/>
                    <a:pt x="8550" y="-497"/>
                    <a:pt x="9113" y="120"/>
                  </a:cubicBezTo>
                  <a:cubicBezTo>
                    <a:pt x="9675" y="737"/>
                    <a:pt x="9900" y="3823"/>
                    <a:pt x="10012" y="7526"/>
                  </a:cubicBezTo>
                  <a:cubicBezTo>
                    <a:pt x="10125" y="11229"/>
                    <a:pt x="10125" y="15549"/>
                    <a:pt x="10687" y="18017"/>
                  </a:cubicBezTo>
                  <a:cubicBezTo>
                    <a:pt x="11250" y="20486"/>
                    <a:pt x="12375" y="21103"/>
                    <a:pt x="14287" y="18943"/>
                  </a:cubicBezTo>
                  <a:cubicBezTo>
                    <a:pt x="16200" y="16783"/>
                    <a:pt x="18900" y="11846"/>
                    <a:pt x="21600" y="69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6" name="Line"/>
            <p:cNvSpPr/>
            <p:nvPr/>
          </p:nvSpPr>
          <p:spPr>
            <a:xfrm>
              <a:off x="15391004" y="6847825"/>
              <a:ext cx="266085" cy="39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153" extrusionOk="0">
                  <a:moveTo>
                    <a:pt x="4101" y="2334"/>
                  </a:moveTo>
                  <a:cubicBezTo>
                    <a:pt x="4375" y="1216"/>
                    <a:pt x="4648" y="99"/>
                    <a:pt x="4921" y="6"/>
                  </a:cubicBezTo>
                  <a:cubicBezTo>
                    <a:pt x="5195" y="-87"/>
                    <a:pt x="5468" y="844"/>
                    <a:pt x="5468" y="3730"/>
                  </a:cubicBezTo>
                  <a:cubicBezTo>
                    <a:pt x="5468" y="6616"/>
                    <a:pt x="5195" y="11458"/>
                    <a:pt x="4921" y="14344"/>
                  </a:cubicBezTo>
                  <a:cubicBezTo>
                    <a:pt x="4648" y="17230"/>
                    <a:pt x="4375" y="18161"/>
                    <a:pt x="4375" y="18068"/>
                  </a:cubicBezTo>
                  <a:cubicBezTo>
                    <a:pt x="4375" y="17975"/>
                    <a:pt x="4648" y="16858"/>
                    <a:pt x="5878" y="15647"/>
                  </a:cubicBezTo>
                  <a:cubicBezTo>
                    <a:pt x="7109" y="14437"/>
                    <a:pt x="9296" y="13134"/>
                    <a:pt x="11210" y="12203"/>
                  </a:cubicBezTo>
                  <a:cubicBezTo>
                    <a:pt x="13124" y="11272"/>
                    <a:pt x="14765" y="10713"/>
                    <a:pt x="16268" y="10434"/>
                  </a:cubicBezTo>
                  <a:cubicBezTo>
                    <a:pt x="17772" y="10154"/>
                    <a:pt x="19139" y="10154"/>
                    <a:pt x="20096" y="11085"/>
                  </a:cubicBezTo>
                  <a:cubicBezTo>
                    <a:pt x="21053" y="12016"/>
                    <a:pt x="21600" y="13879"/>
                    <a:pt x="20096" y="15834"/>
                  </a:cubicBezTo>
                  <a:cubicBezTo>
                    <a:pt x="18592" y="17789"/>
                    <a:pt x="15038" y="19837"/>
                    <a:pt x="11894" y="20675"/>
                  </a:cubicBezTo>
                  <a:cubicBezTo>
                    <a:pt x="8749" y="21513"/>
                    <a:pt x="6015" y="21141"/>
                    <a:pt x="4101" y="20396"/>
                  </a:cubicBezTo>
                  <a:cubicBezTo>
                    <a:pt x="2187" y="19651"/>
                    <a:pt x="1094" y="18534"/>
                    <a:pt x="0" y="174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7" name="Line"/>
            <p:cNvSpPr/>
            <p:nvPr/>
          </p:nvSpPr>
          <p:spPr>
            <a:xfrm>
              <a:off x="15858027" y="7192154"/>
              <a:ext cx="124540" cy="11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extrusionOk="0">
                  <a:moveTo>
                    <a:pt x="0" y="0"/>
                  </a:moveTo>
                  <a:cubicBezTo>
                    <a:pt x="600" y="5554"/>
                    <a:pt x="1200" y="11109"/>
                    <a:pt x="2400" y="15120"/>
                  </a:cubicBezTo>
                  <a:cubicBezTo>
                    <a:pt x="3600" y="19131"/>
                    <a:pt x="5400" y="21600"/>
                    <a:pt x="8700" y="21291"/>
                  </a:cubicBezTo>
                  <a:cubicBezTo>
                    <a:pt x="12000" y="20983"/>
                    <a:pt x="16800" y="17897"/>
                    <a:pt x="21600" y="148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8" name="Line"/>
            <p:cNvSpPr/>
            <p:nvPr/>
          </p:nvSpPr>
          <p:spPr>
            <a:xfrm>
              <a:off x="15878784" y="6974210"/>
              <a:ext cx="8302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9" name="Line"/>
            <p:cNvSpPr/>
            <p:nvPr/>
          </p:nvSpPr>
          <p:spPr>
            <a:xfrm>
              <a:off x="9018733" y="7565773"/>
              <a:ext cx="10380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0" name="Line"/>
            <p:cNvSpPr/>
            <p:nvPr/>
          </p:nvSpPr>
          <p:spPr>
            <a:xfrm>
              <a:off x="8987599" y="7711069"/>
              <a:ext cx="41514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1" name="Line"/>
            <p:cNvSpPr/>
            <p:nvPr/>
          </p:nvSpPr>
          <p:spPr>
            <a:xfrm>
              <a:off x="8997977" y="7918635"/>
              <a:ext cx="2075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2" name="Line"/>
            <p:cNvSpPr/>
            <p:nvPr/>
          </p:nvSpPr>
          <p:spPr>
            <a:xfrm>
              <a:off x="8689435" y="8242447"/>
              <a:ext cx="256652" cy="28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45" extrusionOk="0">
                  <a:moveTo>
                    <a:pt x="10998" y="6016"/>
                  </a:moveTo>
                  <a:cubicBezTo>
                    <a:pt x="10998" y="4731"/>
                    <a:pt x="10998" y="3445"/>
                    <a:pt x="10422" y="2416"/>
                  </a:cubicBezTo>
                  <a:cubicBezTo>
                    <a:pt x="9846" y="1388"/>
                    <a:pt x="8694" y="616"/>
                    <a:pt x="7398" y="231"/>
                  </a:cubicBezTo>
                  <a:cubicBezTo>
                    <a:pt x="6102" y="-155"/>
                    <a:pt x="4662" y="-155"/>
                    <a:pt x="3222" y="1002"/>
                  </a:cubicBezTo>
                  <a:cubicBezTo>
                    <a:pt x="1782" y="2159"/>
                    <a:pt x="342" y="4474"/>
                    <a:pt x="54" y="6916"/>
                  </a:cubicBezTo>
                  <a:cubicBezTo>
                    <a:pt x="-234" y="9359"/>
                    <a:pt x="630" y="11931"/>
                    <a:pt x="2502" y="13474"/>
                  </a:cubicBezTo>
                  <a:cubicBezTo>
                    <a:pt x="4374" y="15016"/>
                    <a:pt x="7254" y="15531"/>
                    <a:pt x="9702" y="14759"/>
                  </a:cubicBezTo>
                  <a:cubicBezTo>
                    <a:pt x="12150" y="13988"/>
                    <a:pt x="14166" y="11931"/>
                    <a:pt x="15174" y="10131"/>
                  </a:cubicBezTo>
                  <a:cubicBezTo>
                    <a:pt x="16182" y="8331"/>
                    <a:pt x="16182" y="6788"/>
                    <a:pt x="15750" y="6531"/>
                  </a:cubicBezTo>
                  <a:cubicBezTo>
                    <a:pt x="15318" y="6274"/>
                    <a:pt x="14454" y="7302"/>
                    <a:pt x="14022" y="8459"/>
                  </a:cubicBezTo>
                  <a:cubicBezTo>
                    <a:pt x="13590" y="9616"/>
                    <a:pt x="13590" y="10902"/>
                    <a:pt x="14886" y="13088"/>
                  </a:cubicBezTo>
                  <a:cubicBezTo>
                    <a:pt x="16182" y="15274"/>
                    <a:pt x="18774" y="18359"/>
                    <a:pt x="21366" y="214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3" name="Line"/>
            <p:cNvSpPr/>
            <p:nvPr/>
          </p:nvSpPr>
          <p:spPr>
            <a:xfrm>
              <a:off x="9070625" y="8468684"/>
              <a:ext cx="259459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1662"/>
                    <a:pt x="2304" y="3323"/>
                    <a:pt x="2880" y="5538"/>
                  </a:cubicBezTo>
                  <a:cubicBezTo>
                    <a:pt x="3456" y="7754"/>
                    <a:pt x="3456" y="10523"/>
                    <a:pt x="4032" y="10800"/>
                  </a:cubicBezTo>
                  <a:cubicBezTo>
                    <a:pt x="4608" y="11077"/>
                    <a:pt x="5760" y="8862"/>
                    <a:pt x="7200" y="6369"/>
                  </a:cubicBezTo>
                  <a:cubicBezTo>
                    <a:pt x="8640" y="3877"/>
                    <a:pt x="10368" y="1108"/>
                    <a:pt x="11232" y="1385"/>
                  </a:cubicBezTo>
                  <a:cubicBezTo>
                    <a:pt x="12096" y="1662"/>
                    <a:pt x="12096" y="4985"/>
                    <a:pt x="12096" y="8031"/>
                  </a:cubicBezTo>
                  <a:cubicBezTo>
                    <a:pt x="12096" y="11077"/>
                    <a:pt x="12096" y="13846"/>
                    <a:pt x="12528" y="13846"/>
                  </a:cubicBezTo>
                  <a:cubicBezTo>
                    <a:pt x="12960" y="13846"/>
                    <a:pt x="13824" y="11077"/>
                    <a:pt x="14976" y="8031"/>
                  </a:cubicBezTo>
                  <a:cubicBezTo>
                    <a:pt x="16128" y="4985"/>
                    <a:pt x="17568" y="1662"/>
                    <a:pt x="18432" y="1662"/>
                  </a:cubicBezTo>
                  <a:cubicBezTo>
                    <a:pt x="19296" y="1662"/>
                    <a:pt x="19584" y="4985"/>
                    <a:pt x="20016" y="8862"/>
                  </a:cubicBezTo>
                  <a:cubicBezTo>
                    <a:pt x="20448" y="12738"/>
                    <a:pt x="21024" y="171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4" name="Line"/>
            <p:cNvSpPr/>
            <p:nvPr/>
          </p:nvSpPr>
          <p:spPr>
            <a:xfrm>
              <a:off x="9516891" y="8510197"/>
              <a:ext cx="20758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5" name="Line"/>
            <p:cNvSpPr/>
            <p:nvPr/>
          </p:nvSpPr>
          <p:spPr>
            <a:xfrm>
              <a:off x="10609412" y="8356152"/>
              <a:ext cx="308550" cy="25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64" extrusionOk="0">
                  <a:moveTo>
                    <a:pt x="12766" y="8504"/>
                  </a:moveTo>
                  <a:cubicBezTo>
                    <a:pt x="12766" y="7064"/>
                    <a:pt x="12766" y="5624"/>
                    <a:pt x="11806" y="3896"/>
                  </a:cubicBezTo>
                  <a:cubicBezTo>
                    <a:pt x="10846" y="2168"/>
                    <a:pt x="8926" y="152"/>
                    <a:pt x="7006" y="8"/>
                  </a:cubicBezTo>
                  <a:cubicBezTo>
                    <a:pt x="5086" y="-136"/>
                    <a:pt x="3166" y="1592"/>
                    <a:pt x="1846" y="3896"/>
                  </a:cubicBezTo>
                  <a:cubicBezTo>
                    <a:pt x="526" y="6200"/>
                    <a:pt x="-194" y="9080"/>
                    <a:pt x="46" y="11672"/>
                  </a:cubicBezTo>
                  <a:cubicBezTo>
                    <a:pt x="286" y="14264"/>
                    <a:pt x="1486" y="16568"/>
                    <a:pt x="3046" y="17720"/>
                  </a:cubicBezTo>
                  <a:cubicBezTo>
                    <a:pt x="4606" y="18872"/>
                    <a:pt x="6526" y="18872"/>
                    <a:pt x="8206" y="17576"/>
                  </a:cubicBezTo>
                  <a:cubicBezTo>
                    <a:pt x="9886" y="16280"/>
                    <a:pt x="11326" y="13688"/>
                    <a:pt x="12046" y="11672"/>
                  </a:cubicBezTo>
                  <a:cubicBezTo>
                    <a:pt x="12766" y="9656"/>
                    <a:pt x="12766" y="8216"/>
                    <a:pt x="12646" y="8216"/>
                  </a:cubicBezTo>
                  <a:cubicBezTo>
                    <a:pt x="12526" y="8216"/>
                    <a:pt x="12286" y="9656"/>
                    <a:pt x="12166" y="11096"/>
                  </a:cubicBezTo>
                  <a:cubicBezTo>
                    <a:pt x="12046" y="12536"/>
                    <a:pt x="12046" y="13976"/>
                    <a:pt x="13606" y="15704"/>
                  </a:cubicBezTo>
                  <a:cubicBezTo>
                    <a:pt x="15166" y="17432"/>
                    <a:pt x="18286" y="19448"/>
                    <a:pt x="21406" y="214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6" name="Line"/>
            <p:cNvSpPr/>
            <p:nvPr/>
          </p:nvSpPr>
          <p:spPr>
            <a:xfrm>
              <a:off x="10990608" y="8551710"/>
              <a:ext cx="197189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769"/>
                    <a:pt x="0" y="5538"/>
                    <a:pt x="947" y="6369"/>
                  </a:cubicBezTo>
                  <a:cubicBezTo>
                    <a:pt x="1895" y="7200"/>
                    <a:pt x="3789" y="6092"/>
                    <a:pt x="5305" y="4431"/>
                  </a:cubicBezTo>
                  <a:cubicBezTo>
                    <a:pt x="6821" y="2769"/>
                    <a:pt x="7958" y="554"/>
                    <a:pt x="8905" y="831"/>
                  </a:cubicBezTo>
                  <a:cubicBezTo>
                    <a:pt x="9853" y="1108"/>
                    <a:pt x="10611" y="3877"/>
                    <a:pt x="10989" y="7200"/>
                  </a:cubicBezTo>
                  <a:cubicBezTo>
                    <a:pt x="11368" y="10523"/>
                    <a:pt x="11368" y="14400"/>
                    <a:pt x="11747" y="14954"/>
                  </a:cubicBezTo>
                  <a:cubicBezTo>
                    <a:pt x="12126" y="15508"/>
                    <a:pt x="12884" y="12738"/>
                    <a:pt x="14211" y="9969"/>
                  </a:cubicBezTo>
                  <a:cubicBezTo>
                    <a:pt x="15537" y="7200"/>
                    <a:pt x="17432" y="4431"/>
                    <a:pt x="18379" y="4431"/>
                  </a:cubicBezTo>
                  <a:cubicBezTo>
                    <a:pt x="19326" y="4431"/>
                    <a:pt x="19326" y="7200"/>
                    <a:pt x="19705" y="10523"/>
                  </a:cubicBezTo>
                  <a:cubicBezTo>
                    <a:pt x="20084" y="13846"/>
                    <a:pt x="20842" y="1772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7" name="Line"/>
            <p:cNvSpPr/>
            <p:nvPr/>
          </p:nvSpPr>
          <p:spPr>
            <a:xfrm>
              <a:off x="11307000" y="8564878"/>
              <a:ext cx="140254" cy="18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068" extrusionOk="0">
                  <a:moveTo>
                    <a:pt x="3974" y="4318"/>
                  </a:moveTo>
                  <a:cubicBezTo>
                    <a:pt x="5554" y="2389"/>
                    <a:pt x="7135" y="460"/>
                    <a:pt x="8979" y="75"/>
                  </a:cubicBezTo>
                  <a:cubicBezTo>
                    <a:pt x="10822" y="-311"/>
                    <a:pt x="12930" y="846"/>
                    <a:pt x="13720" y="2389"/>
                  </a:cubicBezTo>
                  <a:cubicBezTo>
                    <a:pt x="14510" y="3932"/>
                    <a:pt x="13983" y="5860"/>
                    <a:pt x="12139" y="8368"/>
                  </a:cubicBezTo>
                  <a:cubicBezTo>
                    <a:pt x="10296" y="10875"/>
                    <a:pt x="7135" y="13960"/>
                    <a:pt x="4500" y="16082"/>
                  </a:cubicBezTo>
                  <a:cubicBezTo>
                    <a:pt x="1866" y="18203"/>
                    <a:pt x="-241" y="19360"/>
                    <a:pt x="22" y="19939"/>
                  </a:cubicBezTo>
                  <a:cubicBezTo>
                    <a:pt x="286" y="20518"/>
                    <a:pt x="2920" y="20518"/>
                    <a:pt x="5818" y="20710"/>
                  </a:cubicBezTo>
                  <a:cubicBezTo>
                    <a:pt x="8715" y="20903"/>
                    <a:pt x="11876" y="21289"/>
                    <a:pt x="14510" y="20903"/>
                  </a:cubicBezTo>
                  <a:cubicBezTo>
                    <a:pt x="17144" y="20518"/>
                    <a:pt x="19252" y="19360"/>
                    <a:pt x="21359" y="182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8" name="Line"/>
            <p:cNvSpPr/>
            <p:nvPr/>
          </p:nvSpPr>
          <p:spPr>
            <a:xfrm>
              <a:off x="12101086" y="8582846"/>
              <a:ext cx="8302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9" name="Line"/>
            <p:cNvSpPr/>
            <p:nvPr/>
          </p:nvSpPr>
          <p:spPr>
            <a:xfrm>
              <a:off x="12422813" y="8624359"/>
              <a:ext cx="7264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0" name="Line"/>
            <p:cNvSpPr/>
            <p:nvPr/>
          </p:nvSpPr>
          <p:spPr>
            <a:xfrm>
              <a:off x="12661513" y="8624359"/>
              <a:ext cx="41515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1" name="Line"/>
            <p:cNvSpPr/>
            <p:nvPr/>
          </p:nvSpPr>
          <p:spPr>
            <a:xfrm>
              <a:off x="13379396" y="8480140"/>
              <a:ext cx="288812" cy="24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07" extrusionOk="0">
                  <a:moveTo>
                    <a:pt x="12982" y="5307"/>
                  </a:moveTo>
                  <a:cubicBezTo>
                    <a:pt x="12725" y="3807"/>
                    <a:pt x="12468" y="2307"/>
                    <a:pt x="11697" y="1407"/>
                  </a:cubicBezTo>
                  <a:cubicBezTo>
                    <a:pt x="10925" y="507"/>
                    <a:pt x="9639" y="207"/>
                    <a:pt x="8354" y="57"/>
                  </a:cubicBezTo>
                  <a:cubicBezTo>
                    <a:pt x="7068" y="-93"/>
                    <a:pt x="5782" y="-93"/>
                    <a:pt x="4368" y="2007"/>
                  </a:cubicBezTo>
                  <a:cubicBezTo>
                    <a:pt x="2954" y="4107"/>
                    <a:pt x="1411" y="8307"/>
                    <a:pt x="639" y="11157"/>
                  </a:cubicBezTo>
                  <a:cubicBezTo>
                    <a:pt x="-132" y="14007"/>
                    <a:pt x="-132" y="15507"/>
                    <a:pt x="254" y="16857"/>
                  </a:cubicBezTo>
                  <a:cubicBezTo>
                    <a:pt x="639" y="18207"/>
                    <a:pt x="1411" y="19407"/>
                    <a:pt x="3597" y="19107"/>
                  </a:cubicBezTo>
                  <a:cubicBezTo>
                    <a:pt x="5782" y="18807"/>
                    <a:pt x="9382" y="17007"/>
                    <a:pt x="11439" y="15357"/>
                  </a:cubicBezTo>
                  <a:cubicBezTo>
                    <a:pt x="13497" y="13707"/>
                    <a:pt x="14011" y="12207"/>
                    <a:pt x="13882" y="10857"/>
                  </a:cubicBezTo>
                  <a:cubicBezTo>
                    <a:pt x="13754" y="9507"/>
                    <a:pt x="12982" y="8307"/>
                    <a:pt x="12597" y="8607"/>
                  </a:cubicBezTo>
                  <a:cubicBezTo>
                    <a:pt x="12211" y="8907"/>
                    <a:pt x="12211" y="10707"/>
                    <a:pt x="12211" y="12507"/>
                  </a:cubicBezTo>
                  <a:cubicBezTo>
                    <a:pt x="12211" y="14307"/>
                    <a:pt x="12211" y="16107"/>
                    <a:pt x="13754" y="17607"/>
                  </a:cubicBezTo>
                  <a:cubicBezTo>
                    <a:pt x="15297" y="19107"/>
                    <a:pt x="18382" y="20307"/>
                    <a:pt x="21468" y="215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2" name="Line"/>
            <p:cNvSpPr/>
            <p:nvPr/>
          </p:nvSpPr>
          <p:spPr>
            <a:xfrm>
              <a:off x="13761612" y="8707384"/>
              <a:ext cx="280215" cy="12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extrusionOk="0">
                  <a:moveTo>
                    <a:pt x="0" y="0"/>
                  </a:moveTo>
                  <a:cubicBezTo>
                    <a:pt x="800" y="2274"/>
                    <a:pt x="1600" y="4547"/>
                    <a:pt x="1867" y="7105"/>
                  </a:cubicBezTo>
                  <a:cubicBezTo>
                    <a:pt x="2133" y="9663"/>
                    <a:pt x="1867" y="12505"/>
                    <a:pt x="2133" y="12790"/>
                  </a:cubicBezTo>
                  <a:cubicBezTo>
                    <a:pt x="2400" y="13074"/>
                    <a:pt x="3200" y="10800"/>
                    <a:pt x="4267" y="8811"/>
                  </a:cubicBezTo>
                  <a:cubicBezTo>
                    <a:pt x="5333" y="6821"/>
                    <a:pt x="6667" y="5116"/>
                    <a:pt x="7333" y="5684"/>
                  </a:cubicBezTo>
                  <a:cubicBezTo>
                    <a:pt x="8000" y="6253"/>
                    <a:pt x="8000" y="9095"/>
                    <a:pt x="8000" y="11937"/>
                  </a:cubicBezTo>
                  <a:cubicBezTo>
                    <a:pt x="8000" y="14779"/>
                    <a:pt x="8000" y="17621"/>
                    <a:pt x="8400" y="17905"/>
                  </a:cubicBezTo>
                  <a:cubicBezTo>
                    <a:pt x="8800" y="18189"/>
                    <a:pt x="9600" y="15916"/>
                    <a:pt x="10400" y="13642"/>
                  </a:cubicBezTo>
                  <a:cubicBezTo>
                    <a:pt x="11200" y="11368"/>
                    <a:pt x="12000" y="9095"/>
                    <a:pt x="12800" y="6821"/>
                  </a:cubicBezTo>
                  <a:cubicBezTo>
                    <a:pt x="13600" y="4547"/>
                    <a:pt x="14400" y="2274"/>
                    <a:pt x="15067" y="2558"/>
                  </a:cubicBezTo>
                  <a:cubicBezTo>
                    <a:pt x="15733" y="2842"/>
                    <a:pt x="16267" y="5684"/>
                    <a:pt x="16533" y="9379"/>
                  </a:cubicBezTo>
                  <a:cubicBezTo>
                    <a:pt x="16800" y="13074"/>
                    <a:pt x="16800" y="17621"/>
                    <a:pt x="17600" y="19611"/>
                  </a:cubicBezTo>
                  <a:cubicBezTo>
                    <a:pt x="18400" y="21600"/>
                    <a:pt x="20000" y="21032"/>
                    <a:pt x="21600" y="20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3" name="Line"/>
            <p:cNvSpPr/>
            <p:nvPr/>
          </p:nvSpPr>
          <p:spPr>
            <a:xfrm>
              <a:off x="14197500" y="8738520"/>
              <a:ext cx="290593" cy="132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extrusionOk="0">
                  <a:moveTo>
                    <a:pt x="0" y="0"/>
                  </a:moveTo>
                  <a:cubicBezTo>
                    <a:pt x="1029" y="1662"/>
                    <a:pt x="2057" y="3323"/>
                    <a:pt x="2571" y="5538"/>
                  </a:cubicBezTo>
                  <a:cubicBezTo>
                    <a:pt x="3086" y="7754"/>
                    <a:pt x="3086" y="10523"/>
                    <a:pt x="3471" y="10800"/>
                  </a:cubicBezTo>
                  <a:cubicBezTo>
                    <a:pt x="3857" y="11077"/>
                    <a:pt x="4629" y="8862"/>
                    <a:pt x="5529" y="6923"/>
                  </a:cubicBezTo>
                  <a:cubicBezTo>
                    <a:pt x="6429" y="4985"/>
                    <a:pt x="7457" y="3323"/>
                    <a:pt x="8614" y="2215"/>
                  </a:cubicBezTo>
                  <a:cubicBezTo>
                    <a:pt x="9771" y="1108"/>
                    <a:pt x="11057" y="554"/>
                    <a:pt x="11829" y="1662"/>
                  </a:cubicBezTo>
                  <a:cubicBezTo>
                    <a:pt x="12600" y="2769"/>
                    <a:pt x="12857" y="5538"/>
                    <a:pt x="13114" y="9138"/>
                  </a:cubicBezTo>
                  <a:cubicBezTo>
                    <a:pt x="13371" y="12738"/>
                    <a:pt x="13629" y="17169"/>
                    <a:pt x="14657" y="19385"/>
                  </a:cubicBezTo>
                  <a:cubicBezTo>
                    <a:pt x="15686" y="21600"/>
                    <a:pt x="17486" y="21600"/>
                    <a:pt x="18771" y="20492"/>
                  </a:cubicBezTo>
                  <a:cubicBezTo>
                    <a:pt x="20057" y="19385"/>
                    <a:pt x="20829" y="17169"/>
                    <a:pt x="21600" y="14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4" name="Line"/>
            <p:cNvSpPr/>
            <p:nvPr/>
          </p:nvSpPr>
          <p:spPr>
            <a:xfrm>
              <a:off x="15505165" y="8473097"/>
              <a:ext cx="257474" cy="3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0903" extrusionOk="0">
                  <a:moveTo>
                    <a:pt x="853" y="3737"/>
                  </a:moveTo>
                  <a:cubicBezTo>
                    <a:pt x="1421" y="2032"/>
                    <a:pt x="1989" y="326"/>
                    <a:pt x="2274" y="42"/>
                  </a:cubicBezTo>
                  <a:cubicBezTo>
                    <a:pt x="2558" y="-242"/>
                    <a:pt x="2558" y="895"/>
                    <a:pt x="2558" y="3547"/>
                  </a:cubicBezTo>
                  <a:cubicBezTo>
                    <a:pt x="2558" y="6200"/>
                    <a:pt x="2558" y="10369"/>
                    <a:pt x="2416" y="12926"/>
                  </a:cubicBezTo>
                  <a:cubicBezTo>
                    <a:pt x="2274" y="15484"/>
                    <a:pt x="1989" y="16432"/>
                    <a:pt x="2416" y="16526"/>
                  </a:cubicBezTo>
                  <a:cubicBezTo>
                    <a:pt x="2842" y="16621"/>
                    <a:pt x="3979" y="15863"/>
                    <a:pt x="6111" y="14726"/>
                  </a:cubicBezTo>
                  <a:cubicBezTo>
                    <a:pt x="8242" y="13590"/>
                    <a:pt x="11368" y="12074"/>
                    <a:pt x="13926" y="11221"/>
                  </a:cubicBezTo>
                  <a:cubicBezTo>
                    <a:pt x="16484" y="10369"/>
                    <a:pt x="18474" y="10179"/>
                    <a:pt x="19753" y="10558"/>
                  </a:cubicBezTo>
                  <a:cubicBezTo>
                    <a:pt x="21032" y="10937"/>
                    <a:pt x="21600" y="11884"/>
                    <a:pt x="20747" y="13590"/>
                  </a:cubicBezTo>
                  <a:cubicBezTo>
                    <a:pt x="19895" y="15295"/>
                    <a:pt x="17621" y="17758"/>
                    <a:pt x="14637" y="19274"/>
                  </a:cubicBezTo>
                  <a:cubicBezTo>
                    <a:pt x="11653" y="20790"/>
                    <a:pt x="7958" y="21358"/>
                    <a:pt x="5400" y="20505"/>
                  </a:cubicBezTo>
                  <a:cubicBezTo>
                    <a:pt x="2842" y="19653"/>
                    <a:pt x="1421" y="17379"/>
                    <a:pt x="0" y="151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5" name="Line"/>
            <p:cNvSpPr/>
            <p:nvPr/>
          </p:nvSpPr>
          <p:spPr>
            <a:xfrm>
              <a:off x="15889161" y="8769654"/>
              <a:ext cx="435889" cy="15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extrusionOk="0">
                  <a:moveTo>
                    <a:pt x="0" y="0"/>
                  </a:moveTo>
                  <a:cubicBezTo>
                    <a:pt x="857" y="1440"/>
                    <a:pt x="1714" y="2880"/>
                    <a:pt x="2143" y="4800"/>
                  </a:cubicBezTo>
                  <a:cubicBezTo>
                    <a:pt x="2571" y="6720"/>
                    <a:pt x="2571" y="9120"/>
                    <a:pt x="2571" y="11520"/>
                  </a:cubicBezTo>
                  <a:cubicBezTo>
                    <a:pt x="2571" y="13920"/>
                    <a:pt x="2571" y="16320"/>
                    <a:pt x="2829" y="16320"/>
                  </a:cubicBezTo>
                  <a:cubicBezTo>
                    <a:pt x="3086" y="16320"/>
                    <a:pt x="3600" y="13920"/>
                    <a:pt x="4114" y="11760"/>
                  </a:cubicBezTo>
                  <a:cubicBezTo>
                    <a:pt x="4629" y="9600"/>
                    <a:pt x="5143" y="7680"/>
                    <a:pt x="5743" y="6000"/>
                  </a:cubicBezTo>
                  <a:cubicBezTo>
                    <a:pt x="6343" y="4320"/>
                    <a:pt x="7029" y="2880"/>
                    <a:pt x="7457" y="3360"/>
                  </a:cubicBezTo>
                  <a:cubicBezTo>
                    <a:pt x="7886" y="3840"/>
                    <a:pt x="8057" y="6240"/>
                    <a:pt x="8143" y="8640"/>
                  </a:cubicBezTo>
                  <a:cubicBezTo>
                    <a:pt x="8229" y="11040"/>
                    <a:pt x="8229" y="13440"/>
                    <a:pt x="8229" y="15840"/>
                  </a:cubicBezTo>
                  <a:cubicBezTo>
                    <a:pt x="8229" y="18240"/>
                    <a:pt x="8229" y="20640"/>
                    <a:pt x="8486" y="19920"/>
                  </a:cubicBezTo>
                  <a:cubicBezTo>
                    <a:pt x="8743" y="19200"/>
                    <a:pt x="9257" y="15360"/>
                    <a:pt x="9857" y="12240"/>
                  </a:cubicBezTo>
                  <a:cubicBezTo>
                    <a:pt x="10457" y="9120"/>
                    <a:pt x="11143" y="6720"/>
                    <a:pt x="11914" y="5040"/>
                  </a:cubicBezTo>
                  <a:cubicBezTo>
                    <a:pt x="12686" y="3360"/>
                    <a:pt x="13543" y="2400"/>
                    <a:pt x="13971" y="3120"/>
                  </a:cubicBezTo>
                  <a:cubicBezTo>
                    <a:pt x="14400" y="3840"/>
                    <a:pt x="14400" y="6240"/>
                    <a:pt x="14400" y="8640"/>
                  </a:cubicBezTo>
                  <a:cubicBezTo>
                    <a:pt x="14400" y="11040"/>
                    <a:pt x="14400" y="13440"/>
                    <a:pt x="14486" y="15840"/>
                  </a:cubicBezTo>
                  <a:cubicBezTo>
                    <a:pt x="14571" y="18240"/>
                    <a:pt x="14743" y="20640"/>
                    <a:pt x="15943" y="21120"/>
                  </a:cubicBezTo>
                  <a:cubicBezTo>
                    <a:pt x="17143" y="21600"/>
                    <a:pt x="19371" y="20160"/>
                    <a:pt x="21600" y="187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6" name="Line"/>
            <p:cNvSpPr/>
            <p:nvPr/>
          </p:nvSpPr>
          <p:spPr>
            <a:xfrm>
              <a:off x="16563751" y="5272171"/>
              <a:ext cx="227729" cy="358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extrusionOk="0">
                  <a:moveTo>
                    <a:pt x="8836" y="0"/>
                  </a:moveTo>
                  <a:cubicBezTo>
                    <a:pt x="11455" y="146"/>
                    <a:pt x="14073" y="292"/>
                    <a:pt x="16036" y="459"/>
                  </a:cubicBezTo>
                  <a:cubicBezTo>
                    <a:pt x="18000" y="626"/>
                    <a:pt x="19309" y="814"/>
                    <a:pt x="19964" y="1252"/>
                  </a:cubicBezTo>
                  <a:cubicBezTo>
                    <a:pt x="20618" y="1690"/>
                    <a:pt x="20618" y="2379"/>
                    <a:pt x="20782" y="3047"/>
                  </a:cubicBezTo>
                  <a:cubicBezTo>
                    <a:pt x="20945" y="3715"/>
                    <a:pt x="21273" y="4362"/>
                    <a:pt x="21436" y="5134"/>
                  </a:cubicBezTo>
                  <a:cubicBezTo>
                    <a:pt x="21600" y="5906"/>
                    <a:pt x="21600" y="6803"/>
                    <a:pt x="21273" y="7492"/>
                  </a:cubicBezTo>
                  <a:cubicBezTo>
                    <a:pt x="20945" y="8181"/>
                    <a:pt x="20291" y="8661"/>
                    <a:pt x="19964" y="9297"/>
                  </a:cubicBezTo>
                  <a:cubicBezTo>
                    <a:pt x="19636" y="9934"/>
                    <a:pt x="19636" y="10727"/>
                    <a:pt x="19800" y="11426"/>
                  </a:cubicBezTo>
                  <a:cubicBezTo>
                    <a:pt x="19964" y="12125"/>
                    <a:pt x="20291" y="12730"/>
                    <a:pt x="20455" y="13450"/>
                  </a:cubicBezTo>
                  <a:cubicBezTo>
                    <a:pt x="20618" y="14170"/>
                    <a:pt x="20618" y="15005"/>
                    <a:pt x="20618" y="15861"/>
                  </a:cubicBezTo>
                  <a:cubicBezTo>
                    <a:pt x="20618" y="16717"/>
                    <a:pt x="20618" y="17593"/>
                    <a:pt x="20291" y="18365"/>
                  </a:cubicBezTo>
                  <a:cubicBezTo>
                    <a:pt x="19964" y="19137"/>
                    <a:pt x="19309" y="19805"/>
                    <a:pt x="17836" y="20275"/>
                  </a:cubicBezTo>
                  <a:cubicBezTo>
                    <a:pt x="16364" y="20744"/>
                    <a:pt x="14073" y="21016"/>
                    <a:pt x="10964" y="21203"/>
                  </a:cubicBezTo>
                  <a:cubicBezTo>
                    <a:pt x="7855" y="21391"/>
                    <a:pt x="3927" y="2149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7" name="Line"/>
            <p:cNvSpPr/>
            <p:nvPr/>
          </p:nvSpPr>
          <p:spPr>
            <a:xfrm>
              <a:off x="14840034" y="5189144"/>
              <a:ext cx="38975" cy="382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9" h="21600" extrusionOk="0">
                  <a:moveTo>
                    <a:pt x="5879" y="0"/>
                  </a:moveTo>
                  <a:cubicBezTo>
                    <a:pt x="2279" y="312"/>
                    <a:pt x="-1321" y="624"/>
                    <a:pt x="479" y="976"/>
                  </a:cubicBezTo>
                  <a:cubicBezTo>
                    <a:pt x="2279" y="1327"/>
                    <a:pt x="9479" y="1717"/>
                    <a:pt x="13979" y="2176"/>
                  </a:cubicBezTo>
                  <a:cubicBezTo>
                    <a:pt x="18479" y="2634"/>
                    <a:pt x="20279" y="3161"/>
                    <a:pt x="20279" y="3727"/>
                  </a:cubicBezTo>
                  <a:cubicBezTo>
                    <a:pt x="20279" y="4293"/>
                    <a:pt x="18479" y="4898"/>
                    <a:pt x="17579" y="5590"/>
                  </a:cubicBezTo>
                  <a:cubicBezTo>
                    <a:pt x="16679" y="6283"/>
                    <a:pt x="16679" y="7063"/>
                    <a:pt x="16679" y="7863"/>
                  </a:cubicBezTo>
                  <a:cubicBezTo>
                    <a:pt x="16679" y="8663"/>
                    <a:pt x="16679" y="9483"/>
                    <a:pt x="16679" y="10293"/>
                  </a:cubicBezTo>
                  <a:cubicBezTo>
                    <a:pt x="16679" y="11102"/>
                    <a:pt x="16679" y="11902"/>
                    <a:pt x="16679" y="12693"/>
                  </a:cubicBezTo>
                  <a:cubicBezTo>
                    <a:pt x="16679" y="13483"/>
                    <a:pt x="16679" y="14263"/>
                    <a:pt x="15779" y="14976"/>
                  </a:cubicBezTo>
                  <a:cubicBezTo>
                    <a:pt x="14879" y="15688"/>
                    <a:pt x="13079" y="16332"/>
                    <a:pt x="12179" y="17015"/>
                  </a:cubicBezTo>
                  <a:cubicBezTo>
                    <a:pt x="11279" y="17698"/>
                    <a:pt x="11279" y="18420"/>
                    <a:pt x="11279" y="19141"/>
                  </a:cubicBezTo>
                  <a:cubicBezTo>
                    <a:pt x="11279" y="19863"/>
                    <a:pt x="11279" y="20585"/>
                    <a:pt x="12179" y="20995"/>
                  </a:cubicBezTo>
                  <a:cubicBezTo>
                    <a:pt x="13079" y="21405"/>
                    <a:pt x="14879" y="21502"/>
                    <a:pt x="16679" y="21600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8" name="Line"/>
            <p:cNvSpPr/>
            <p:nvPr/>
          </p:nvSpPr>
          <p:spPr>
            <a:xfrm>
              <a:off x="12952105" y="0"/>
              <a:ext cx="233973" cy="354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0" y="0"/>
                  </a:moveTo>
                  <a:cubicBezTo>
                    <a:pt x="635" y="589"/>
                    <a:pt x="1271" y="1179"/>
                    <a:pt x="1747" y="1747"/>
                  </a:cubicBezTo>
                  <a:cubicBezTo>
                    <a:pt x="2224" y="2316"/>
                    <a:pt x="2541" y="2863"/>
                    <a:pt x="3177" y="3368"/>
                  </a:cubicBezTo>
                  <a:cubicBezTo>
                    <a:pt x="3812" y="3874"/>
                    <a:pt x="4765" y="4337"/>
                    <a:pt x="5400" y="4895"/>
                  </a:cubicBezTo>
                  <a:cubicBezTo>
                    <a:pt x="6035" y="5453"/>
                    <a:pt x="6353" y="6105"/>
                    <a:pt x="6512" y="6832"/>
                  </a:cubicBezTo>
                  <a:cubicBezTo>
                    <a:pt x="6671" y="7558"/>
                    <a:pt x="6671" y="8358"/>
                    <a:pt x="6988" y="8989"/>
                  </a:cubicBezTo>
                  <a:cubicBezTo>
                    <a:pt x="7306" y="9621"/>
                    <a:pt x="7941" y="10084"/>
                    <a:pt x="8576" y="10653"/>
                  </a:cubicBezTo>
                  <a:cubicBezTo>
                    <a:pt x="9212" y="11221"/>
                    <a:pt x="9847" y="11895"/>
                    <a:pt x="10324" y="12442"/>
                  </a:cubicBezTo>
                  <a:cubicBezTo>
                    <a:pt x="10800" y="12989"/>
                    <a:pt x="11118" y="13411"/>
                    <a:pt x="11753" y="13895"/>
                  </a:cubicBezTo>
                  <a:cubicBezTo>
                    <a:pt x="12388" y="14379"/>
                    <a:pt x="13341" y="14926"/>
                    <a:pt x="13976" y="15421"/>
                  </a:cubicBezTo>
                  <a:cubicBezTo>
                    <a:pt x="14612" y="15916"/>
                    <a:pt x="14929" y="16358"/>
                    <a:pt x="15565" y="16832"/>
                  </a:cubicBezTo>
                  <a:cubicBezTo>
                    <a:pt x="16200" y="17305"/>
                    <a:pt x="17153" y="17811"/>
                    <a:pt x="17947" y="18274"/>
                  </a:cubicBezTo>
                  <a:cubicBezTo>
                    <a:pt x="18741" y="18737"/>
                    <a:pt x="19376" y="19158"/>
                    <a:pt x="20012" y="19600"/>
                  </a:cubicBezTo>
                  <a:cubicBezTo>
                    <a:pt x="20647" y="20042"/>
                    <a:pt x="21282" y="20505"/>
                    <a:pt x="21441" y="20842"/>
                  </a:cubicBezTo>
                  <a:cubicBezTo>
                    <a:pt x="21600" y="21179"/>
                    <a:pt x="21282" y="21389"/>
                    <a:pt x="20965" y="21600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9" name="Line"/>
            <p:cNvSpPr/>
            <p:nvPr/>
          </p:nvSpPr>
          <p:spPr>
            <a:xfrm>
              <a:off x="15422139" y="6143947"/>
              <a:ext cx="2075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0" name="Line"/>
            <p:cNvSpPr/>
            <p:nvPr/>
          </p:nvSpPr>
          <p:spPr>
            <a:xfrm>
              <a:off x="15442896" y="6278865"/>
              <a:ext cx="10378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1" name="Line"/>
            <p:cNvSpPr/>
            <p:nvPr/>
          </p:nvSpPr>
          <p:spPr>
            <a:xfrm>
              <a:off x="15536299" y="7617664"/>
              <a:ext cx="1038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2" name="Line"/>
            <p:cNvSpPr/>
            <p:nvPr/>
          </p:nvSpPr>
          <p:spPr>
            <a:xfrm>
              <a:off x="15536299" y="7773338"/>
              <a:ext cx="41515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3" name="Line"/>
            <p:cNvSpPr/>
            <p:nvPr/>
          </p:nvSpPr>
          <p:spPr>
            <a:xfrm>
              <a:off x="15557056" y="8053552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4" name="Line"/>
            <p:cNvSpPr/>
            <p:nvPr/>
          </p:nvSpPr>
          <p:spPr>
            <a:xfrm>
              <a:off x="10730516" y="5998651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5" name="Line"/>
            <p:cNvSpPr/>
            <p:nvPr/>
          </p:nvSpPr>
          <p:spPr>
            <a:xfrm>
              <a:off x="10731151" y="6185460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6" name="Line"/>
            <p:cNvSpPr/>
            <p:nvPr/>
          </p:nvSpPr>
          <p:spPr>
            <a:xfrm>
              <a:off x="10751908" y="6361891"/>
              <a:ext cx="311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7" name="Line"/>
            <p:cNvSpPr/>
            <p:nvPr/>
          </p:nvSpPr>
          <p:spPr>
            <a:xfrm>
              <a:off x="10720773" y="7586530"/>
              <a:ext cx="1037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8" name="Line"/>
            <p:cNvSpPr/>
            <p:nvPr/>
          </p:nvSpPr>
          <p:spPr>
            <a:xfrm>
              <a:off x="10700017" y="7773338"/>
              <a:ext cx="51892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9" name="Line"/>
            <p:cNvSpPr/>
            <p:nvPr/>
          </p:nvSpPr>
          <p:spPr>
            <a:xfrm>
              <a:off x="10731151" y="7897878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0" name="Line"/>
            <p:cNvSpPr/>
            <p:nvPr/>
          </p:nvSpPr>
          <p:spPr>
            <a:xfrm>
              <a:off x="13439884" y="6092056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1" name="Line"/>
            <p:cNvSpPr/>
            <p:nvPr/>
          </p:nvSpPr>
          <p:spPr>
            <a:xfrm>
              <a:off x="13419129" y="6341134"/>
              <a:ext cx="31136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2" name="Line"/>
            <p:cNvSpPr/>
            <p:nvPr/>
          </p:nvSpPr>
          <p:spPr>
            <a:xfrm>
              <a:off x="13439884" y="6444918"/>
              <a:ext cx="1038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3" name="Line"/>
            <p:cNvSpPr/>
            <p:nvPr/>
          </p:nvSpPr>
          <p:spPr>
            <a:xfrm>
              <a:off x="13626695" y="7742204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4" name="Line"/>
            <p:cNvSpPr/>
            <p:nvPr/>
          </p:nvSpPr>
          <p:spPr>
            <a:xfrm>
              <a:off x="13605938" y="7908257"/>
              <a:ext cx="415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5" name="Line"/>
            <p:cNvSpPr/>
            <p:nvPr/>
          </p:nvSpPr>
          <p:spPr>
            <a:xfrm>
              <a:off x="13636438" y="8105444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Ideal form of a linear system—diagonal form（对角型）"/>
          <p:cNvSpPr txBox="1">
            <a:spLocks noGrp="1"/>
          </p:cNvSpPr>
          <p:nvPr>
            <p:ph type="body" idx="1"/>
          </p:nvPr>
        </p:nvSpPr>
        <p:spPr>
          <a:xfrm>
            <a:off x="1270000" y="945960"/>
            <a:ext cx="23292231" cy="12608003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Ideal form of a linear system—diagonal form（对角型）</a:t>
            </a:r>
          </a:p>
        </p:txBody>
      </p:sp>
      <p:grpSp>
        <p:nvGrpSpPr>
          <p:cNvPr id="1687" name="Drawing"/>
          <p:cNvGrpSpPr/>
          <p:nvPr/>
        </p:nvGrpSpPr>
        <p:grpSpPr>
          <a:xfrm>
            <a:off x="1526500" y="2345493"/>
            <a:ext cx="22210648" cy="9942403"/>
            <a:chOff x="0" y="0"/>
            <a:chExt cx="22210648" cy="9942402"/>
          </a:xfrm>
        </p:grpSpPr>
        <p:sp>
          <p:nvSpPr>
            <p:cNvPr id="1559" name="Line"/>
            <p:cNvSpPr/>
            <p:nvPr/>
          </p:nvSpPr>
          <p:spPr>
            <a:xfrm>
              <a:off x="-1" y="570805"/>
              <a:ext cx="248189" cy="233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600" extrusionOk="0">
                  <a:moveTo>
                    <a:pt x="17677" y="0"/>
                  </a:moveTo>
                  <a:cubicBezTo>
                    <a:pt x="16198" y="32"/>
                    <a:pt x="14718" y="64"/>
                    <a:pt x="13239" y="304"/>
                  </a:cubicBezTo>
                  <a:cubicBezTo>
                    <a:pt x="11760" y="544"/>
                    <a:pt x="10280" y="992"/>
                    <a:pt x="9836" y="1616"/>
                  </a:cubicBezTo>
                  <a:cubicBezTo>
                    <a:pt x="9392" y="2240"/>
                    <a:pt x="9984" y="3040"/>
                    <a:pt x="11168" y="3824"/>
                  </a:cubicBezTo>
                  <a:cubicBezTo>
                    <a:pt x="12351" y="4608"/>
                    <a:pt x="14127" y="5376"/>
                    <a:pt x="15310" y="6064"/>
                  </a:cubicBezTo>
                  <a:cubicBezTo>
                    <a:pt x="16494" y="6752"/>
                    <a:pt x="17086" y="7360"/>
                    <a:pt x="15754" y="7968"/>
                  </a:cubicBezTo>
                  <a:cubicBezTo>
                    <a:pt x="14423" y="8576"/>
                    <a:pt x="11168" y="9184"/>
                    <a:pt x="8949" y="9536"/>
                  </a:cubicBezTo>
                  <a:cubicBezTo>
                    <a:pt x="6729" y="9888"/>
                    <a:pt x="5546" y="9984"/>
                    <a:pt x="4066" y="10080"/>
                  </a:cubicBezTo>
                  <a:cubicBezTo>
                    <a:pt x="2587" y="10176"/>
                    <a:pt x="812" y="10272"/>
                    <a:pt x="220" y="10400"/>
                  </a:cubicBezTo>
                  <a:cubicBezTo>
                    <a:pt x="-372" y="10528"/>
                    <a:pt x="220" y="10688"/>
                    <a:pt x="2143" y="10960"/>
                  </a:cubicBezTo>
                  <a:cubicBezTo>
                    <a:pt x="4066" y="11232"/>
                    <a:pt x="7321" y="11616"/>
                    <a:pt x="9984" y="12160"/>
                  </a:cubicBezTo>
                  <a:cubicBezTo>
                    <a:pt x="12647" y="12704"/>
                    <a:pt x="14718" y="13408"/>
                    <a:pt x="15754" y="14000"/>
                  </a:cubicBezTo>
                  <a:cubicBezTo>
                    <a:pt x="16790" y="14592"/>
                    <a:pt x="16790" y="15072"/>
                    <a:pt x="16050" y="15600"/>
                  </a:cubicBezTo>
                  <a:cubicBezTo>
                    <a:pt x="15310" y="16128"/>
                    <a:pt x="13831" y="16704"/>
                    <a:pt x="12499" y="17328"/>
                  </a:cubicBezTo>
                  <a:cubicBezTo>
                    <a:pt x="11168" y="17952"/>
                    <a:pt x="9984" y="18624"/>
                    <a:pt x="10132" y="19200"/>
                  </a:cubicBezTo>
                  <a:cubicBezTo>
                    <a:pt x="10280" y="19776"/>
                    <a:pt x="11760" y="20256"/>
                    <a:pt x="13239" y="20592"/>
                  </a:cubicBezTo>
                  <a:cubicBezTo>
                    <a:pt x="14718" y="20928"/>
                    <a:pt x="16198" y="21120"/>
                    <a:pt x="17825" y="21264"/>
                  </a:cubicBezTo>
                  <a:cubicBezTo>
                    <a:pt x="19453" y="21408"/>
                    <a:pt x="21228" y="21504"/>
                    <a:pt x="21228" y="21552"/>
                  </a:cubicBezTo>
                  <a:cubicBezTo>
                    <a:pt x="21228" y="21600"/>
                    <a:pt x="19453" y="21600"/>
                    <a:pt x="1767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0" name="Line"/>
            <p:cNvSpPr/>
            <p:nvPr/>
          </p:nvSpPr>
          <p:spPr>
            <a:xfrm>
              <a:off x="735967" y="575570"/>
              <a:ext cx="311350" cy="276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extrusionOk="0">
                  <a:moveTo>
                    <a:pt x="7200" y="8432"/>
                  </a:moveTo>
                  <a:cubicBezTo>
                    <a:pt x="7680" y="7099"/>
                    <a:pt x="8160" y="5766"/>
                    <a:pt x="8520" y="4432"/>
                  </a:cubicBezTo>
                  <a:cubicBezTo>
                    <a:pt x="8880" y="3099"/>
                    <a:pt x="9120" y="1766"/>
                    <a:pt x="8520" y="966"/>
                  </a:cubicBezTo>
                  <a:cubicBezTo>
                    <a:pt x="7920" y="166"/>
                    <a:pt x="6480" y="-101"/>
                    <a:pt x="5160" y="32"/>
                  </a:cubicBezTo>
                  <a:cubicBezTo>
                    <a:pt x="3840" y="166"/>
                    <a:pt x="2640" y="699"/>
                    <a:pt x="1680" y="2432"/>
                  </a:cubicBezTo>
                  <a:cubicBezTo>
                    <a:pt x="720" y="4166"/>
                    <a:pt x="0" y="7099"/>
                    <a:pt x="0" y="9766"/>
                  </a:cubicBezTo>
                  <a:cubicBezTo>
                    <a:pt x="0" y="12432"/>
                    <a:pt x="720" y="14832"/>
                    <a:pt x="2280" y="16166"/>
                  </a:cubicBezTo>
                  <a:cubicBezTo>
                    <a:pt x="3840" y="17499"/>
                    <a:pt x="6240" y="17766"/>
                    <a:pt x="7920" y="17366"/>
                  </a:cubicBezTo>
                  <a:cubicBezTo>
                    <a:pt x="9600" y="16966"/>
                    <a:pt x="10560" y="15899"/>
                    <a:pt x="11160" y="14699"/>
                  </a:cubicBezTo>
                  <a:cubicBezTo>
                    <a:pt x="11760" y="13499"/>
                    <a:pt x="12000" y="12166"/>
                    <a:pt x="12000" y="10832"/>
                  </a:cubicBezTo>
                  <a:cubicBezTo>
                    <a:pt x="12000" y="9499"/>
                    <a:pt x="11760" y="8166"/>
                    <a:pt x="11400" y="8166"/>
                  </a:cubicBezTo>
                  <a:cubicBezTo>
                    <a:pt x="11040" y="8166"/>
                    <a:pt x="10560" y="9499"/>
                    <a:pt x="10800" y="11499"/>
                  </a:cubicBezTo>
                  <a:cubicBezTo>
                    <a:pt x="11040" y="13499"/>
                    <a:pt x="12000" y="16166"/>
                    <a:pt x="12840" y="18032"/>
                  </a:cubicBezTo>
                  <a:cubicBezTo>
                    <a:pt x="13680" y="19899"/>
                    <a:pt x="14400" y="20966"/>
                    <a:pt x="15840" y="21232"/>
                  </a:cubicBezTo>
                  <a:cubicBezTo>
                    <a:pt x="17280" y="21499"/>
                    <a:pt x="19440" y="20966"/>
                    <a:pt x="21600" y="204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1" name="Line"/>
            <p:cNvSpPr/>
            <p:nvPr/>
          </p:nvSpPr>
          <p:spPr>
            <a:xfrm>
              <a:off x="1130342" y="767993"/>
              <a:ext cx="5189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2" name="Line"/>
            <p:cNvSpPr/>
            <p:nvPr/>
          </p:nvSpPr>
          <p:spPr>
            <a:xfrm>
              <a:off x="1462447" y="552838"/>
              <a:ext cx="290593" cy="30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extrusionOk="0">
                  <a:moveTo>
                    <a:pt x="0" y="4847"/>
                  </a:moveTo>
                  <a:cubicBezTo>
                    <a:pt x="514" y="3647"/>
                    <a:pt x="1029" y="2447"/>
                    <a:pt x="2057" y="1487"/>
                  </a:cubicBezTo>
                  <a:cubicBezTo>
                    <a:pt x="3086" y="527"/>
                    <a:pt x="4629" y="-193"/>
                    <a:pt x="5786" y="47"/>
                  </a:cubicBezTo>
                  <a:cubicBezTo>
                    <a:pt x="6943" y="287"/>
                    <a:pt x="7714" y="1487"/>
                    <a:pt x="8743" y="4487"/>
                  </a:cubicBezTo>
                  <a:cubicBezTo>
                    <a:pt x="9771" y="7487"/>
                    <a:pt x="11057" y="12287"/>
                    <a:pt x="12343" y="15407"/>
                  </a:cubicBezTo>
                  <a:cubicBezTo>
                    <a:pt x="13629" y="18527"/>
                    <a:pt x="14914" y="19967"/>
                    <a:pt x="16200" y="20687"/>
                  </a:cubicBezTo>
                  <a:cubicBezTo>
                    <a:pt x="17486" y="21407"/>
                    <a:pt x="18771" y="21407"/>
                    <a:pt x="19671" y="20687"/>
                  </a:cubicBezTo>
                  <a:cubicBezTo>
                    <a:pt x="20571" y="19967"/>
                    <a:pt x="21086" y="18527"/>
                    <a:pt x="21600" y="170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3" name="Line"/>
            <p:cNvSpPr/>
            <p:nvPr/>
          </p:nvSpPr>
          <p:spPr>
            <a:xfrm>
              <a:off x="1561854" y="581184"/>
              <a:ext cx="149673" cy="27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372" extrusionOk="0">
                  <a:moveTo>
                    <a:pt x="21239" y="0"/>
                  </a:moveTo>
                  <a:cubicBezTo>
                    <a:pt x="18784" y="540"/>
                    <a:pt x="16330" y="1080"/>
                    <a:pt x="13875" y="3375"/>
                  </a:cubicBezTo>
                  <a:cubicBezTo>
                    <a:pt x="11421" y="5670"/>
                    <a:pt x="8966" y="9720"/>
                    <a:pt x="7494" y="12420"/>
                  </a:cubicBezTo>
                  <a:cubicBezTo>
                    <a:pt x="6021" y="15120"/>
                    <a:pt x="5530" y="16470"/>
                    <a:pt x="4303" y="17820"/>
                  </a:cubicBezTo>
                  <a:cubicBezTo>
                    <a:pt x="3075" y="19170"/>
                    <a:pt x="1112" y="20520"/>
                    <a:pt x="375" y="21060"/>
                  </a:cubicBezTo>
                  <a:cubicBezTo>
                    <a:pt x="-361" y="21600"/>
                    <a:pt x="130" y="21330"/>
                    <a:pt x="621" y="210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4" name="Line"/>
            <p:cNvSpPr/>
            <p:nvPr/>
          </p:nvSpPr>
          <p:spPr>
            <a:xfrm>
              <a:off x="1856822" y="809506"/>
              <a:ext cx="41514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5" name="Line"/>
            <p:cNvSpPr/>
            <p:nvPr/>
          </p:nvSpPr>
          <p:spPr>
            <a:xfrm>
              <a:off x="2300332" y="1532892"/>
              <a:ext cx="241458" cy="28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12" extrusionOk="0">
                  <a:moveTo>
                    <a:pt x="12107" y="4917"/>
                  </a:moveTo>
                  <a:cubicBezTo>
                    <a:pt x="12716" y="3616"/>
                    <a:pt x="13324" y="2314"/>
                    <a:pt x="12868" y="1534"/>
                  </a:cubicBezTo>
                  <a:cubicBezTo>
                    <a:pt x="12411" y="753"/>
                    <a:pt x="10890" y="493"/>
                    <a:pt x="9369" y="232"/>
                  </a:cubicBezTo>
                  <a:cubicBezTo>
                    <a:pt x="7848" y="-28"/>
                    <a:pt x="6327" y="-288"/>
                    <a:pt x="4654" y="753"/>
                  </a:cubicBezTo>
                  <a:cubicBezTo>
                    <a:pt x="2980" y="1794"/>
                    <a:pt x="1155" y="4136"/>
                    <a:pt x="395" y="6739"/>
                  </a:cubicBezTo>
                  <a:cubicBezTo>
                    <a:pt x="-366" y="9341"/>
                    <a:pt x="-62" y="12204"/>
                    <a:pt x="1611" y="14285"/>
                  </a:cubicBezTo>
                  <a:cubicBezTo>
                    <a:pt x="3285" y="16367"/>
                    <a:pt x="6327" y="17669"/>
                    <a:pt x="8609" y="18189"/>
                  </a:cubicBezTo>
                  <a:cubicBezTo>
                    <a:pt x="10890" y="18710"/>
                    <a:pt x="12411" y="18449"/>
                    <a:pt x="13780" y="17018"/>
                  </a:cubicBezTo>
                  <a:cubicBezTo>
                    <a:pt x="15149" y="15587"/>
                    <a:pt x="16366" y="12984"/>
                    <a:pt x="16823" y="11032"/>
                  </a:cubicBezTo>
                  <a:cubicBezTo>
                    <a:pt x="17279" y="9081"/>
                    <a:pt x="16975" y="7779"/>
                    <a:pt x="16214" y="6739"/>
                  </a:cubicBezTo>
                  <a:cubicBezTo>
                    <a:pt x="15454" y="5698"/>
                    <a:pt x="14237" y="4917"/>
                    <a:pt x="13780" y="5177"/>
                  </a:cubicBezTo>
                  <a:cubicBezTo>
                    <a:pt x="13324" y="5437"/>
                    <a:pt x="13628" y="6739"/>
                    <a:pt x="14085" y="8690"/>
                  </a:cubicBezTo>
                  <a:cubicBezTo>
                    <a:pt x="14541" y="10642"/>
                    <a:pt x="15150" y="13245"/>
                    <a:pt x="16366" y="15457"/>
                  </a:cubicBezTo>
                  <a:cubicBezTo>
                    <a:pt x="17583" y="17669"/>
                    <a:pt x="19409" y="19490"/>
                    <a:pt x="21234" y="213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6" name="Line"/>
            <p:cNvSpPr/>
            <p:nvPr/>
          </p:nvSpPr>
          <p:spPr>
            <a:xfrm>
              <a:off x="2687885" y="1790687"/>
              <a:ext cx="113363" cy="1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359" extrusionOk="0">
                  <a:moveTo>
                    <a:pt x="1759" y="2845"/>
                  </a:moveTo>
                  <a:cubicBezTo>
                    <a:pt x="4300" y="1688"/>
                    <a:pt x="6842" y="530"/>
                    <a:pt x="9700" y="145"/>
                  </a:cubicBezTo>
                  <a:cubicBezTo>
                    <a:pt x="12559" y="-241"/>
                    <a:pt x="15736" y="145"/>
                    <a:pt x="17324" y="1302"/>
                  </a:cubicBezTo>
                  <a:cubicBezTo>
                    <a:pt x="18912" y="2459"/>
                    <a:pt x="18912" y="4388"/>
                    <a:pt x="16689" y="6895"/>
                  </a:cubicBezTo>
                  <a:cubicBezTo>
                    <a:pt x="14465" y="9402"/>
                    <a:pt x="10018" y="12488"/>
                    <a:pt x="6206" y="14609"/>
                  </a:cubicBezTo>
                  <a:cubicBezTo>
                    <a:pt x="2394" y="16730"/>
                    <a:pt x="-782" y="17888"/>
                    <a:pt x="171" y="18659"/>
                  </a:cubicBezTo>
                  <a:cubicBezTo>
                    <a:pt x="1124" y="19430"/>
                    <a:pt x="6206" y="19816"/>
                    <a:pt x="10336" y="20202"/>
                  </a:cubicBezTo>
                  <a:cubicBezTo>
                    <a:pt x="14465" y="20588"/>
                    <a:pt x="17642" y="20973"/>
                    <a:pt x="20818" y="213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7" name="Line"/>
            <p:cNvSpPr/>
            <p:nvPr/>
          </p:nvSpPr>
          <p:spPr>
            <a:xfrm>
              <a:off x="2998434" y="1570868"/>
              <a:ext cx="263157" cy="30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0981" extrusionOk="0">
                  <a:moveTo>
                    <a:pt x="0" y="4728"/>
                  </a:moveTo>
                  <a:cubicBezTo>
                    <a:pt x="281" y="3066"/>
                    <a:pt x="561" y="1405"/>
                    <a:pt x="1403" y="574"/>
                  </a:cubicBezTo>
                  <a:cubicBezTo>
                    <a:pt x="2244" y="-257"/>
                    <a:pt x="3647" y="-257"/>
                    <a:pt x="5190" y="1048"/>
                  </a:cubicBezTo>
                  <a:cubicBezTo>
                    <a:pt x="6732" y="2354"/>
                    <a:pt x="8416" y="4965"/>
                    <a:pt x="10379" y="8407"/>
                  </a:cubicBezTo>
                  <a:cubicBezTo>
                    <a:pt x="12343" y="11848"/>
                    <a:pt x="14587" y="16121"/>
                    <a:pt x="16551" y="18495"/>
                  </a:cubicBezTo>
                  <a:cubicBezTo>
                    <a:pt x="18514" y="20868"/>
                    <a:pt x="20197" y="21343"/>
                    <a:pt x="20899" y="20750"/>
                  </a:cubicBezTo>
                  <a:cubicBezTo>
                    <a:pt x="21600" y="20156"/>
                    <a:pt x="21319" y="18495"/>
                    <a:pt x="21039" y="168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8" name="Line"/>
            <p:cNvSpPr/>
            <p:nvPr/>
          </p:nvSpPr>
          <p:spPr>
            <a:xfrm>
              <a:off x="3004437" y="1587878"/>
              <a:ext cx="201564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extrusionOk="0">
                  <a:moveTo>
                    <a:pt x="21331" y="0"/>
                  </a:moveTo>
                  <a:cubicBezTo>
                    <a:pt x="16206" y="5462"/>
                    <a:pt x="11080" y="10924"/>
                    <a:pt x="8151" y="14276"/>
                  </a:cubicBezTo>
                  <a:cubicBezTo>
                    <a:pt x="5223" y="17628"/>
                    <a:pt x="4490" y="18869"/>
                    <a:pt x="3392" y="19862"/>
                  </a:cubicBezTo>
                  <a:cubicBezTo>
                    <a:pt x="2294" y="20855"/>
                    <a:pt x="829" y="21600"/>
                    <a:pt x="280" y="21600"/>
                  </a:cubicBezTo>
                  <a:cubicBezTo>
                    <a:pt x="-269" y="21600"/>
                    <a:pt x="97" y="20855"/>
                    <a:pt x="463" y="201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9" name="Line"/>
            <p:cNvSpPr/>
            <p:nvPr/>
          </p:nvSpPr>
          <p:spPr>
            <a:xfrm>
              <a:off x="3420485" y="1805822"/>
              <a:ext cx="128000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4" y="0"/>
                  </a:moveTo>
                  <a:cubicBezTo>
                    <a:pt x="3503" y="450"/>
                    <a:pt x="6422" y="900"/>
                    <a:pt x="7881" y="2250"/>
                  </a:cubicBezTo>
                  <a:cubicBezTo>
                    <a:pt x="9341" y="3600"/>
                    <a:pt x="9341" y="5850"/>
                    <a:pt x="8757" y="8100"/>
                  </a:cubicBezTo>
                  <a:cubicBezTo>
                    <a:pt x="8173" y="10350"/>
                    <a:pt x="7005" y="12600"/>
                    <a:pt x="4962" y="14850"/>
                  </a:cubicBezTo>
                  <a:cubicBezTo>
                    <a:pt x="2919" y="17100"/>
                    <a:pt x="0" y="19350"/>
                    <a:pt x="0" y="20475"/>
                  </a:cubicBezTo>
                  <a:cubicBezTo>
                    <a:pt x="0" y="21600"/>
                    <a:pt x="2919" y="21600"/>
                    <a:pt x="7005" y="21600"/>
                  </a:cubicBezTo>
                  <a:cubicBezTo>
                    <a:pt x="11092" y="21600"/>
                    <a:pt x="16346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0" name="Line"/>
            <p:cNvSpPr/>
            <p:nvPr/>
          </p:nvSpPr>
          <p:spPr>
            <a:xfrm>
              <a:off x="3849454" y="2532302"/>
              <a:ext cx="2075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1" name="Line"/>
            <p:cNvSpPr/>
            <p:nvPr/>
          </p:nvSpPr>
          <p:spPr>
            <a:xfrm>
              <a:off x="4046642" y="2677598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2" name="Line"/>
            <p:cNvSpPr/>
            <p:nvPr/>
          </p:nvSpPr>
          <p:spPr>
            <a:xfrm>
              <a:off x="4223073" y="2833273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3" name="Line"/>
            <p:cNvSpPr/>
            <p:nvPr/>
          </p:nvSpPr>
          <p:spPr>
            <a:xfrm>
              <a:off x="4969863" y="3167974"/>
              <a:ext cx="270282" cy="24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75" extrusionOk="0">
                  <a:moveTo>
                    <a:pt x="9058" y="3375"/>
                  </a:moveTo>
                  <a:cubicBezTo>
                    <a:pt x="8238" y="2175"/>
                    <a:pt x="7418" y="975"/>
                    <a:pt x="6324" y="375"/>
                  </a:cubicBezTo>
                  <a:cubicBezTo>
                    <a:pt x="5230" y="-225"/>
                    <a:pt x="3863" y="-225"/>
                    <a:pt x="2496" y="1275"/>
                  </a:cubicBezTo>
                  <a:cubicBezTo>
                    <a:pt x="1129" y="2775"/>
                    <a:pt x="-238" y="5775"/>
                    <a:pt x="35" y="8325"/>
                  </a:cubicBezTo>
                  <a:cubicBezTo>
                    <a:pt x="309" y="10875"/>
                    <a:pt x="2223" y="12975"/>
                    <a:pt x="3863" y="14325"/>
                  </a:cubicBezTo>
                  <a:cubicBezTo>
                    <a:pt x="5504" y="15675"/>
                    <a:pt x="6871" y="16275"/>
                    <a:pt x="8238" y="16425"/>
                  </a:cubicBezTo>
                  <a:cubicBezTo>
                    <a:pt x="9605" y="16575"/>
                    <a:pt x="10972" y="16275"/>
                    <a:pt x="12066" y="14625"/>
                  </a:cubicBezTo>
                  <a:cubicBezTo>
                    <a:pt x="13159" y="12975"/>
                    <a:pt x="13980" y="9975"/>
                    <a:pt x="13980" y="7575"/>
                  </a:cubicBezTo>
                  <a:cubicBezTo>
                    <a:pt x="13980" y="5175"/>
                    <a:pt x="13159" y="3375"/>
                    <a:pt x="12749" y="3225"/>
                  </a:cubicBezTo>
                  <a:cubicBezTo>
                    <a:pt x="12339" y="3075"/>
                    <a:pt x="12339" y="4575"/>
                    <a:pt x="12476" y="6975"/>
                  </a:cubicBezTo>
                  <a:cubicBezTo>
                    <a:pt x="12613" y="9375"/>
                    <a:pt x="12886" y="12675"/>
                    <a:pt x="14390" y="15225"/>
                  </a:cubicBezTo>
                  <a:cubicBezTo>
                    <a:pt x="15894" y="17775"/>
                    <a:pt x="18628" y="19575"/>
                    <a:pt x="21362" y="213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4" name="Line"/>
            <p:cNvSpPr/>
            <p:nvPr/>
          </p:nvSpPr>
          <p:spPr>
            <a:xfrm>
              <a:off x="5375063" y="3331431"/>
              <a:ext cx="166053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3789"/>
                    <a:pt x="1800" y="7579"/>
                    <a:pt x="2475" y="10421"/>
                  </a:cubicBezTo>
                  <a:cubicBezTo>
                    <a:pt x="3150" y="13263"/>
                    <a:pt x="3600" y="15158"/>
                    <a:pt x="4500" y="15347"/>
                  </a:cubicBezTo>
                  <a:cubicBezTo>
                    <a:pt x="5400" y="15537"/>
                    <a:pt x="6750" y="14021"/>
                    <a:pt x="8100" y="12316"/>
                  </a:cubicBezTo>
                  <a:cubicBezTo>
                    <a:pt x="9450" y="10611"/>
                    <a:pt x="10800" y="8716"/>
                    <a:pt x="12600" y="7768"/>
                  </a:cubicBezTo>
                  <a:cubicBezTo>
                    <a:pt x="14400" y="6821"/>
                    <a:pt x="16650" y="6821"/>
                    <a:pt x="18000" y="7768"/>
                  </a:cubicBezTo>
                  <a:cubicBezTo>
                    <a:pt x="19350" y="8716"/>
                    <a:pt x="19800" y="10611"/>
                    <a:pt x="20250" y="13074"/>
                  </a:cubicBezTo>
                  <a:cubicBezTo>
                    <a:pt x="20700" y="15537"/>
                    <a:pt x="21150" y="1856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5" name="Line"/>
            <p:cNvSpPr/>
            <p:nvPr/>
          </p:nvSpPr>
          <p:spPr>
            <a:xfrm>
              <a:off x="5790194" y="3171759"/>
              <a:ext cx="290593" cy="291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extrusionOk="0">
                  <a:moveTo>
                    <a:pt x="0" y="1797"/>
                  </a:moveTo>
                  <a:cubicBezTo>
                    <a:pt x="1029" y="793"/>
                    <a:pt x="2057" y="-212"/>
                    <a:pt x="3986" y="39"/>
                  </a:cubicBezTo>
                  <a:cubicBezTo>
                    <a:pt x="5914" y="290"/>
                    <a:pt x="8743" y="1797"/>
                    <a:pt x="11186" y="5314"/>
                  </a:cubicBezTo>
                  <a:cubicBezTo>
                    <a:pt x="13629" y="8830"/>
                    <a:pt x="15686" y="14355"/>
                    <a:pt x="17357" y="17495"/>
                  </a:cubicBezTo>
                  <a:cubicBezTo>
                    <a:pt x="19029" y="20635"/>
                    <a:pt x="20314" y="21388"/>
                    <a:pt x="20957" y="21137"/>
                  </a:cubicBezTo>
                  <a:cubicBezTo>
                    <a:pt x="21600" y="20886"/>
                    <a:pt x="21600" y="19630"/>
                    <a:pt x="21600" y="183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6" name="Line"/>
            <p:cNvSpPr/>
            <p:nvPr/>
          </p:nvSpPr>
          <p:spPr>
            <a:xfrm>
              <a:off x="5790194" y="3175756"/>
              <a:ext cx="238702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17" y="5040"/>
                    <a:pt x="12835" y="10080"/>
                    <a:pt x="9235" y="13680"/>
                  </a:cubicBezTo>
                  <a:cubicBezTo>
                    <a:pt x="5635" y="17280"/>
                    <a:pt x="2817" y="1944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7" name="Line"/>
            <p:cNvSpPr/>
            <p:nvPr/>
          </p:nvSpPr>
          <p:spPr>
            <a:xfrm>
              <a:off x="6174191" y="3372944"/>
              <a:ext cx="186810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00" y="3789"/>
                    <a:pt x="1600" y="7579"/>
                    <a:pt x="2200" y="10421"/>
                  </a:cubicBezTo>
                  <a:cubicBezTo>
                    <a:pt x="2800" y="13263"/>
                    <a:pt x="3200" y="15158"/>
                    <a:pt x="4000" y="15158"/>
                  </a:cubicBezTo>
                  <a:cubicBezTo>
                    <a:pt x="4800" y="15158"/>
                    <a:pt x="6000" y="13263"/>
                    <a:pt x="7200" y="11558"/>
                  </a:cubicBezTo>
                  <a:cubicBezTo>
                    <a:pt x="8400" y="9853"/>
                    <a:pt x="9600" y="8337"/>
                    <a:pt x="11200" y="7200"/>
                  </a:cubicBezTo>
                  <a:cubicBezTo>
                    <a:pt x="12800" y="6063"/>
                    <a:pt x="14800" y="5305"/>
                    <a:pt x="16200" y="6632"/>
                  </a:cubicBezTo>
                  <a:cubicBezTo>
                    <a:pt x="17600" y="7958"/>
                    <a:pt x="18400" y="11368"/>
                    <a:pt x="19200" y="14211"/>
                  </a:cubicBezTo>
                  <a:cubicBezTo>
                    <a:pt x="20000" y="17053"/>
                    <a:pt x="20800" y="1932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8" name="Line"/>
            <p:cNvSpPr/>
            <p:nvPr/>
          </p:nvSpPr>
          <p:spPr>
            <a:xfrm>
              <a:off x="6828023" y="3269161"/>
              <a:ext cx="2698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54" y="3600"/>
                    <a:pt x="8308" y="7200"/>
                    <a:pt x="11908" y="10800"/>
                  </a:cubicBezTo>
                  <a:cubicBezTo>
                    <a:pt x="15508" y="14400"/>
                    <a:pt x="18554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9" name="Line"/>
            <p:cNvSpPr/>
            <p:nvPr/>
          </p:nvSpPr>
          <p:spPr>
            <a:xfrm>
              <a:off x="6838401" y="3404079"/>
              <a:ext cx="23870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0" name="Line"/>
            <p:cNvSpPr/>
            <p:nvPr/>
          </p:nvSpPr>
          <p:spPr>
            <a:xfrm>
              <a:off x="7730934" y="3030460"/>
              <a:ext cx="306527" cy="40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51" extrusionOk="0">
                  <a:moveTo>
                    <a:pt x="4369" y="0"/>
                  </a:moveTo>
                  <a:cubicBezTo>
                    <a:pt x="5097" y="4985"/>
                    <a:pt x="5825" y="9969"/>
                    <a:pt x="6310" y="12923"/>
                  </a:cubicBezTo>
                  <a:cubicBezTo>
                    <a:pt x="6795" y="15877"/>
                    <a:pt x="7038" y="16800"/>
                    <a:pt x="7160" y="16800"/>
                  </a:cubicBezTo>
                  <a:cubicBezTo>
                    <a:pt x="7281" y="16800"/>
                    <a:pt x="7281" y="15877"/>
                    <a:pt x="7645" y="15046"/>
                  </a:cubicBezTo>
                  <a:cubicBezTo>
                    <a:pt x="8009" y="14215"/>
                    <a:pt x="8737" y="13477"/>
                    <a:pt x="9829" y="12738"/>
                  </a:cubicBezTo>
                  <a:cubicBezTo>
                    <a:pt x="10921" y="12000"/>
                    <a:pt x="12378" y="11262"/>
                    <a:pt x="13712" y="10892"/>
                  </a:cubicBezTo>
                  <a:cubicBezTo>
                    <a:pt x="15047" y="10523"/>
                    <a:pt x="16261" y="10523"/>
                    <a:pt x="17353" y="10985"/>
                  </a:cubicBezTo>
                  <a:cubicBezTo>
                    <a:pt x="18445" y="11446"/>
                    <a:pt x="19416" y="12369"/>
                    <a:pt x="20144" y="13292"/>
                  </a:cubicBezTo>
                  <a:cubicBezTo>
                    <a:pt x="20872" y="14215"/>
                    <a:pt x="21357" y="15138"/>
                    <a:pt x="21479" y="16154"/>
                  </a:cubicBezTo>
                  <a:cubicBezTo>
                    <a:pt x="21600" y="17169"/>
                    <a:pt x="21357" y="18277"/>
                    <a:pt x="19294" y="19292"/>
                  </a:cubicBezTo>
                  <a:cubicBezTo>
                    <a:pt x="17231" y="20308"/>
                    <a:pt x="13348" y="21231"/>
                    <a:pt x="10072" y="21415"/>
                  </a:cubicBezTo>
                  <a:cubicBezTo>
                    <a:pt x="6795" y="21600"/>
                    <a:pt x="4126" y="21046"/>
                    <a:pt x="2548" y="20308"/>
                  </a:cubicBezTo>
                  <a:cubicBezTo>
                    <a:pt x="971" y="19569"/>
                    <a:pt x="485" y="18646"/>
                    <a:pt x="0" y="177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1" name="Line"/>
            <p:cNvSpPr/>
            <p:nvPr/>
          </p:nvSpPr>
          <p:spPr>
            <a:xfrm>
              <a:off x="8197957" y="3362566"/>
              <a:ext cx="217945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29" y="2880"/>
                    <a:pt x="2057" y="5760"/>
                    <a:pt x="2914" y="9000"/>
                  </a:cubicBezTo>
                  <a:cubicBezTo>
                    <a:pt x="3771" y="12240"/>
                    <a:pt x="4457" y="15840"/>
                    <a:pt x="5486" y="16560"/>
                  </a:cubicBezTo>
                  <a:cubicBezTo>
                    <a:pt x="6514" y="17280"/>
                    <a:pt x="7886" y="15120"/>
                    <a:pt x="10629" y="15480"/>
                  </a:cubicBezTo>
                  <a:cubicBezTo>
                    <a:pt x="13371" y="15840"/>
                    <a:pt x="17486" y="187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2" name="Line"/>
            <p:cNvSpPr/>
            <p:nvPr/>
          </p:nvSpPr>
          <p:spPr>
            <a:xfrm>
              <a:off x="7139372" y="2345493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3" name="Line"/>
            <p:cNvSpPr/>
            <p:nvPr/>
          </p:nvSpPr>
          <p:spPr>
            <a:xfrm>
              <a:off x="7128994" y="2511546"/>
              <a:ext cx="2075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4" name="Line"/>
            <p:cNvSpPr/>
            <p:nvPr/>
          </p:nvSpPr>
          <p:spPr>
            <a:xfrm>
              <a:off x="7139372" y="2729490"/>
              <a:ext cx="20757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5" name="Line"/>
            <p:cNvSpPr/>
            <p:nvPr/>
          </p:nvSpPr>
          <p:spPr>
            <a:xfrm>
              <a:off x="9899997" y="1854728"/>
              <a:ext cx="560429" cy="30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extrusionOk="0">
                  <a:moveTo>
                    <a:pt x="0" y="5247"/>
                  </a:moveTo>
                  <a:cubicBezTo>
                    <a:pt x="267" y="3567"/>
                    <a:pt x="533" y="1887"/>
                    <a:pt x="1067" y="927"/>
                  </a:cubicBezTo>
                  <a:cubicBezTo>
                    <a:pt x="1600" y="-33"/>
                    <a:pt x="2400" y="-273"/>
                    <a:pt x="3000" y="327"/>
                  </a:cubicBezTo>
                  <a:cubicBezTo>
                    <a:pt x="3600" y="927"/>
                    <a:pt x="4000" y="2367"/>
                    <a:pt x="4200" y="5127"/>
                  </a:cubicBezTo>
                  <a:cubicBezTo>
                    <a:pt x="4400" y="7887"/>
                    <a:pt x="4400" y="11967"/>
                    <a:pt x="4400" y="14607"/>
                  </a:cubicBezTo>
                  <a:cubicBezTo>
                    <a:pt x="4400" y="17247"/>
                    <a:pt x="4400" y="18447"/>
                    <a:pt x="4333" y="18327"/>
                  </a:cubicBezTo>
                  <a:cubicBezTo>
                    <a:pt x="4267" y="18207"/>
                    <a:pt x="4133" y="16767"/>
                    <a:pt x="4267" y="14367"/>
                  </a:cubicBezTo>
                  <a:cubicBezTo>
                    <a:pt x="4400" y="11967"/>
                    <a:pt x="4800" y="8607"/>
                    <a:pt x="5267" y="6207"/>
                  </a:cubicBezTo>
                  <a:cubicBezTo>
                    <a:pt x="5733" y="3807"/>
                    <a:pt x="6267" y="2367"/>
                    <a:pt x="6867" y="1407"/>
                  </a:cubicBezTo>
                  <a:cubicBezTo>
                    <a:pt x="7467" y="447"/>
                    <a:pt x="8133" y="-33"/>
                    <a:pt x="8800" y="1527"/>
                  </a:cubicBezTo>
                  <a:cubicBezTo>
                    <a:pt x="9467" y="3087"/>
                    <a:pt x="10133" y="6687"/>
                    <a:pt x="10467" y="9087"/>
                  </a:cubicBezTo>
                  <a:cubicBezTo>
                    <a:pt x="10800" y="11487"/>
                    <a:pt x="10800" y="12687"/>
                    <a:pt x="10800" y="14247"/>
                  </a:cubicBezTo>
                  <a:cubicBezTo>
                    <a:pt x="10800" y="15807"/>
                    <a:pt x="10800" y="17727"/>
                    <a:pt x="10800" y="17727"/>
                  </a:cubicBezTo>
                  <a:cubicBezTo>
                    <a:pt x="10800" y="17727"/>
                    <a:pt x="10800" y="15807"/>
                    <a:pt x="11133" y="13407"/>
                  </a:cubicBezTo>
                  <a:cubicBezTo>
                    <a:pt x="11467" y="11007"/>
                    <a:pt x="12133" y="8127"/>
                    <a:pt x="12667" y="6207"/>
                  </a:cubicBezTo>
                  <a:cubicBezTo>
                    <a:pt x="13200" y="4287"/>
                    <a:pt x="13600" y="3327"/>
                    <a:pt x="14067" y="3207"/>
                  </a:cubicBezTo>
                  <a:cubicBezTo>
                    <a:pt x="14533" y="3087"/>
                    <a:pt x="15067" y="3807"/>
                    <a:pt x="15467" y="5967"/>
                  </a:cubicBezTo>
                  <a:cubicBezTo>
                    <a:pt x="15867" y="8127"/>
                    <a:pt x="16133" y="11727"/>
                    <a:pt x="16400" y="14607"/>
                  </a:cubicBezTo>
                  <a:cubicBezTo>
                    <a:pt x="16667" y="17487"/>
                    <a:pt x="16933" y="19647"/>
                    <a:pt x="17400" y="20487"/>
                  </a:cubicBezTo>
                  <a:cubicBezTo>
                    <a:pt x="17867" y="21327"/>
                    <a:pt x="18533" y="20847"/>
                    <a:pt x="19267" y="20007"/>
                  </a:cubicBezTo>
                  <a:cubicBezTo>
                    <a:pt x="20000" y="19167"/>
                    <a:pt x="20800" y="17967"/>
                    <a:pt x="21600" y="1676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6" name="Line"/>
            <p:cNvSpPr/>
            <p:nvPr/>
          </p:nvSpPr>
          <p:spPr>
            <a:xfrm>
              <a:off x="10530233" y="1483669"/>
              <a:ext cx="718943" cy="66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13" extrusionOk="0">
                  <a:moveTo>
                    <a:pt x="3495" y="15965"/>
                  </a:moveTo>
                  <a:cubicBezTo>
                    <a:pt x="2875" y="15854"/>
                    <a:pt x="2255" y="15743"/>
                    <a:pt x="1583" y="16241"/>
                  </a:cubicBezTo>
                  <a:cubicBezTo>
                    <a:pt x="911" y="16740"/>
                    <a:pt x="188" y="17848"/>
                    <a:pt x="33" y="18568"/>
                  </a:cubicBezTo>
                  <a:cubicBezTo>
                    <a:pt x="-122" y="19288"/>
                    <a:pt x="291" y="19620"/>
                    <a:pt x="756" y="19841"/>
                  </a:cubicBezTo>
                  <a:cubicBezTo>
                    <a:pt x="1222" y="20063"/>
                    <a:pt x="1738" y="20174"/>
                    <a:pt x="2203" y="20008"/>
                  </a:cubicBezTo>
                  <a:cubicBezTo>
                    <a:pt x="2668" y="19841"/>
                    <a:pt x="3082" y="19398"/>
                    <a:pt x="3340" y="18900"/>
                  </a:cubicBezTo>
                  <a:cubicBezTo>
                    <a:pt x="3599" y="18401"/>
                    <a:pt x="3702" y="17848"/>
                    <a:pt x="3650" y="17848"/>
                  </a:cubicBezTo>
                  <a:cubicBezTo>
                    <a:pt x="3599" y="17848"/>
                    <a:pt x="3392" y="18401"/>
                    <a:pt x="3495" y="19011"/>
                  </a:cubicBezTo>
                  <a:cubicBezTo>
                    <a:pt x="3599" y="19620"/>
                    <a:pt x="4012" y="20285"/>
                    <a:pt x="4735" y="20506"/>
                  </a:cubicBezTo>
                  <a:cubicBezTo>
                    <a:pt x="5459" y="20728"/>
                    <a:pt x="6492" y="20506"/>
                    <a:pt x="7371" y="19288"/>
                  </a:cubicBezTo>
                  <a:cubicBezTo>
                    <a:pt x="8249" y="18069"/>
                    <a:pt x="8973" y="15854"/>
                    <a:pt x="9386" y="13361"/>
                  </a:cubicBezTo>
                  <a:cubicBezTo>
                    <a:pt x="9800" y="10869"/>
                    <a:pt x="9903" y="8100"/>
                    <a:pt x="9800" y="6106"/>
                  </a:cubicBezTo>
                  <a:cubicBezTo>
                    <a:pt x="9696" y="4112"/>
                    <a:pt x="9386" y="2894"/>
                    <a:pt x="9024" y="1897"/>
                  </a:cubicBezTo>
                  <a:cubicBezTo>
                    <a:pt x="8663" y="900"/>
                    <a:pt x="8249" y="125"/>
                    <a:pt x="7991" y="14"/>
                  </a:cubicBezTo>
                  <a:cubicBezTo>
                    <a:pt x="7733" y="-97"/>
                    <a:pt x="7629" y="457"/>
                    <a:pt x="7629" y="2008"/>
                  </a:cubicBezTo>
                  <a:cubicBezTo>
                    <a:pt x="7629" y="3558"/>
                    <a:pt x="7733" y="6106"/>
                    <a:pt x="7888" y="8709"/>
                  </a:cubicBezTo>
                  <a:cubicBezTo>
                    <a:pt x="8043" y="11312"/>
                    <a:pt x="8249" y="13971"/>
                    <a:pt x="8404" y="15798"/>
                  </a:cubicBezTo>
                  <a:cubicBezTo>
                    <a:pt x="8559" y="17626"/>
                    <a:pt x="8663" y="18623"/>
                    <a:pt x="8818" y="19398"/>
                  </a:cubicBezTo>
                  <a:cubicBezTo>
                    <a:pt x="8973" y="20174"/>
                    <a:pt x="9179" y="20728"/>
                    <a:pt x="9541" y="21060"/>
                  </a:cubicBezTo>
                  <a:cubicBezTo>
                    <a:pt x="9903" y="21392"/>
                    <a:pt x="10420" y="21503"/>
                    <a:pt x="10833" y="21337"/>
                  </a:cubicBezTo>
                  <a:cubicBezTo>
                    <a:pt x="11246" y="21171"/>
                    <a:pt x="11556" y="20728"/>
                    <a:pt x="11918" y="20285"/>
                  </a:cubicBezTo>
                  <a:cubicBezTo>
                    <a:pt x="12280" y="19841"/>
                    <a:pt x="12693" y="19398"/>
                    <a:pt x="13055" y="18900"/>
                  </a:cubicBezTo>
                  <a:cubicBezTo>
                    <a:pt x="13417" y="18401"/>
                    <a:pt x="13727" y="17848"/>
                    <a:pt x="13985" y="17848"/>
                  </a:cubicBezTo>
                  <a:cubicBezTo>
                    <a:pt x="14244" y="17848"/>
                    <a:pt x="14450" y="18401"/>
                    <a:pt x="14709" y="18900"/>
                  </a:cubicBezTo>
                  <a:cubicBezTo>
                    <a:pt x="14967" y="19398"/>
                    <a:pt x="15277" y="19841"/>
                    <a:pt x="15639" y="20285"/>
                  </a:cubicBezTo>
                  <a:cubicBezTo>
                    <a:pt x="16000" y="20728"/>
                    <a:pt x="16414" y="21171"/>
                    <a:pt x="16776" y="21171"/>
                  </a:cubicBezTo>
                  <a:cubicBezTo>
                    <a:pt x="17137" y="21171"/>
                    <a:pt x="17447" y="20728"/>
                    <a:pt x="17602" y="20229"/>
                  </a:cubicBezTo>
                  <a:cubicBezTo>
                    <a:pt x="17757" y="19731"/>
                    <a:pt x="17757" y="19177"/>
                    <a:pt x="17809" y="18623"/>
                  </a:cubicBezTo>
                  <a:cubicBezTo>
                    <a:pt x="17861" y="18069"/>
                    <a:pt x="17964" y="17515"/>
                    <a:pt x="18222" y="17072"/>
                  </a:cubicBezTo>
                  <a:cubicBezTo>
                    <a:pt x="18481" y="16629"/>
                    <a:pt x="18894" y="16297"/>
                    <a:pt x="19256" y="16408"/>
                  </a:cubicBezTo>
                  <a:cubicBezTo>
                    <a:pt x="19618" y="16518"/>
                    <a:pt x="19928" y="17072"/>
                    <a:pt x="20289" y="17571"/>
                  </a:cubicBezTo>
                  <a:cubicBezTo>
                    <a:pt x="20651" y="18069"/>
                    <a:pt x="21065" y="18512"/>
                    <a:pt x="21478" y="1895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7" name="Line"/>
            <p:cNvSpPr/>
            <p:nvPr/>
          </p:nvSpPr>
          <p:spPr>
            <a:xfrm>
              <a:off x="11072744" y="1774687"/>
              <a:ext cx="20758" cy="1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8" name="Line"/>
            <p:cNvSpPr/>
            <p:nvPr/>
          </p:nvSpPr>
          <p:spPr>
            <a:xfrm>
              <a:off x="11373714" y="1930362"/>
              <a:ext cx="206018" cy="17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0" y="0"/>
                  </a:moveTo>
                  <a:cubicBezTo>
                    <a:pt x="6480" y="6048"/>
                    <a:pt x="12960" y="12096"/>
                    <a:pt x="16740" y="15984"/>
                  </a:cubicBezTo>
                  <a:cubicBezTo>
                    <a:pt x="20520" y="19872"/>
                    <a:pt x="21600" y="21600"/>
                    <a:pt x="21420" y="21600"/>
                  </a:cubicBezTo>
                  <a:cubicBezTo>
                    <a:pt x="21240" y="21600"/>
                    <a:pt x="19800" y="19872"/>
                    <a:pt x="18900" y="18792"/>
                  </a:cubicBezTo>
                  <a:cubicBezTo>
                    <a:pt x="18000" y="17712"/>
                    <a:pt x="17640" y="17280"/>
                    <a:pt x="17280" y="1684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9" name="Line"/>
            <p:cNvSpPr/>
            <p:nvPr/>
          </p:nvSpPr>
          <p:spPr>
            <a:xfrm>
              <a:off x="11394471" y="1919983"/>
              <a:ext cx="17643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094" y="6171"/>
                    <a:pt x="10588" y="12343"/>
                    <a:pt x="6988" y="15943"/>
                  </a:cubicBezTo>
                  <a:cubicBezTo>
                    <a:pt x="3388" y="19543"/>
                    <a:pt x="1694" y="2057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0" name="Line"/>
            <p:cNvSpPr/>
            <p:nvPr/>
          </p:nvSpPr>
          <p:spPr>
            <a:xfrm>
              <a:off x="10719882" y="1868092"/>
              <a:ext cx="166054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1" name="Line"/>
            <p:cNvSpPr/>
            <p:nvPr/>
          </p:nvSpPr>
          <p:spPr>
            <a:xfrm>
              <a:off x="9911673" y="2492875"/>
              <a:ext cx="808209" cy="6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380" extrusionOk="0">
                  <a:moveTo>
                    <a:pt x="10211" y="894"/>
                  </a:moveTo>
                  <a:cubicBezTo>
                    <a:pt x="9750" y="574"/>
                    <a:pt x="9288" y="255"/>
                    <a:pt x="8780" y="96"/>
                  </a:cubicBezTo>
                  <a:cubicBezTo>
                    <a:pt x="8273" y="-64"/>
                    <a:pt x="7719" y="-64"/>
                    <a:pt x="7211" y="415"/>
                  </a:cubicBezTo>
                  <a:cubicBezTo>
                    <a:pt x="6703" y="894"/>
                    <a:pt x="6242" y="1851"/>
                    <a:pt x="6288" y="3713"/>
                  </a:cubicBezTo>
                  <a:cubicBezTo>
                    <a:pt x="6334" y="5575"/>
                    <a:pt x="6888" y="8342"/>
                    <a:pt x="7442" y="11108"/>
                  </a:cubicBezTo>
                  <a:cubicBezTo>
                    <a:pt x="7996" y="13875"/>
                    <a:pt x="8550" y="16641"/>
                    <a:pt x="8457" y="18397"/>
                  </a:cubicBezTo>
                  <a:cubicBezTo>
                    <a:pt x="8365" y="20153"/>
                    <a:pt x="7627" y="20898"/>
                    <a:pt x="6703" y="21217"/>
                  </a:cubicBezTo>
                  <a:cubicBezTo>
                    <a:pt x="5780" y="21536"/>
                    <a:pt x="4673" y="21430"/>
                    <a:pt x="3611" y="20525"/>
                  </a:cubicBezTo>
                  <a:cubicBezTo>
                    <a:pt x="2550" y="19621"/>
                    <a:pt x="1534" y="17918"/>
                    <a:pt x="934" y="16801"/>
                  </a:cubicBezTo>
                  <a:cubicBezTo>
                    <a:pt x="334" y="15684"/>
                    <a:pt x="150" y="15152"/>
                    <a:pt x="57" y="14620"/>
                  </a:cubicBezTo>
                  <a:cubicBezTo>
                    <a:pt x="-35" y="14088"/>
                    <a:pt x="-35" y="13556"/>
                    <a:pt x="196" y="13343"/>
                  </a:cubicBezTo>
                  <a:cubicBezTo>
                    <a:pt x="427" y="13130"/>
                    <a:pt x="888" y="13236"/>
                    <a:pt x="2550" y="13236"/>
                  </a:cubicBezTo>
                  <a:cubicBezTo>
                    <a:pt x="4211" y="13236"/>
                    <a:pt x="7073" y="13130"/>
                    <a:pt x="8734" y="12970"/>
                  </a:cubicBezTo>
                  <a:cubicBezTo>
                    <a:pt x="10396" y="12811"/>
                    <a:pt x="10857" y="12598"/>
                    <a:pt x="11319" y="12332"/>
                  </a:cubicBezTo>
                  <a:cubicBezTo>
                    <a:pt x="11780" y="12066"/>
                    <a:pt x="12242" y="11747"/>
                    <a:pt x="12657" y="11747"/>
                  </a:cubicBezTo>
                  <a:cubicBezTo>
                    <a:pt x="13073" y="11747"/>
                    <a:pt x="13442" y="12066"/>
                    <a:pt x="13673" y="12492"/>
                  </a:cubicBezTo>
                  <a:cubicBezTo>
                    <a:pt x="13903" y="12917"/>
                    <a:pt x="13996" y="13449"/>
                    <a:pt x="14227" y="14035"/>
                  </a:cubicBezTo>
                  <a:cubicBezTo>
                    <a:pt x="14457" y="14620"/>
                    <a:pt x="14827" y="15258"/>
                    <a:pt x="15242" y="15471"/>
                  </a:cubicBezTo>
                  <a:cubicBezTo>
                    <a:pt x="15657" y="15684"/>
                    <a:pt x="16119" y="15471"/>
                    <a:pt x="16534" y="15099"/>
                  </a:cubicBezTo>
                  <a:cubicBezTo>
                    <a:pt x="16950" y="14726"/>
                    <a:pt x="17319" y="14194"/>
                    <a:pt x="17688" y="13715"/>
                  </a:cubicBezTo>
                  <a:cubicBezTo>
                    <a:pt x="18057" y="13236"/>
                    <a:pt x="18427" y="12811"/>
                    <a:pt x="18750" y="12917"/>
                  </a:cubicBezTo>
                  <a:cubicBezTo>
                    <a:pt x="19073" y="13024"/>
                    <a:pt x="19350" y="13662"/>
                    <a:pt x="19811" y="14035"/>
                  </a:cubicBezTo>
                  <a:cubicBezTo>
                    <a:pt x="20273" y="14407"/>
                    <a:pt x="20919" y="14513"/>
                    <a:pt x="21565" y="1462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2" name="Line"/>
            <p:cNvSpPr/>
            <p:nvPr/>
          </p:nvSpPr>
          <p:spPr>
            <a:xfrm>
              <a:off x="10813287" y="2854029"/>
              <a:ext cx="467024" cy="127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0"/>
                  </a:moveTo>
                  <a:cubicBezTo>
                    <a:pt x="320" y="2842"/>
                    <a:pt x="640" y="5684"/>
                    <a:pt x="1040" y="8526"/>
                  </a:cubicBezTo>
                  <a:cubicBezTo>
                    <a:pt x="1440" y="11368"/>
                    <a:pt x="1920" y="14211"/>
                    <a:pt x="2560" y="15063"/>
                  </a:cubicBezTo>
                  <a:cubicBezTo>
                    <a:pt x="3200" y="15916"/>
                    <a:pt x="4000" y="14779"/>
                    <a:pt x="4800" y="13074"/>
                  </a:cubicBezTo>
                  <a:cubicBezTo>
                    <a:pt x="5600" y="11368"/>
                    <a:pt x="6400" y="9095"/>
                    <a:pt x="7120" y="8810"/>
                  </a:cubicBezTo>
                  <a:cubicBezTo>
                    <a:pt x="7840" y="8526"/>
                    <a:pt x="8480" y="10232"/>
                    <a:pt x="9040" y="13074"/>
                  </a:cubicBezTo>
                  <a:cubicBezTo>
                    <a:pt x="9600" y="15916"/>
                    <a:pt x="10080" y="19895"/>
                    <a:pt x="10560" y="20747"/>
                  </a:cubicBezTo>
                  <a:cubicBezTo>
                    <a:pt x="11040" y="21600"/>
                    <a:pt x="11520" y="19326"/>
                    <a:pt x="12000" y="16768"/>
                  </a:cubicBezTo>
                  <a:cubicBezTo>
                    <a:pt x="12480" y="14211"/>
                    <a:pt x="12960" y="11368"/>
                    <a:pt x="13600" y="9663"/>
                  </a:cubicBezTo>
                  <a:cubicBezTo>
                    <a:pt x="14240" y="7958"/>
                    <a:pt x="15040" y="7389"/>
                    <a:pt x="15600" y="8526"/>
                  </a:cubicBezTo>
                  <a:cubicBezTo>
                    <a:pt x="16160" y="9663"/>
                    <a:pt x="16480" y="12505"/>
                    <a:pt x="16880" y="15063"/>
                  </a:cubicBezTo>
                  <a:cubicBezTo>
                    <a:pt x="17280" y="17621"/>
                    <a:pt x="17760" y="19895"/>
                    <a:pt x="18560" y="20463"/>
                  </a:cubicBezTo>
                  <a:cubicBezTo>
                    <a:pt x="19360" y="21032"/>
                    <a:pt x="20480" y="19895"/>
                    <a:pt x="21600" y="1875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3" name="Line"/>
            <p:cNvSpPr/>
            <p:nvPr/>
          </p:nvSpPr>
          <p:spPr>
            <a:xfrm>
              <a:off x="13288038" y="317351"/>
              <a:ext cx="140580" cy="283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581" extrusionOk="0">
                  <a:moveTo>
                    <a:pt x="21408" y="34"/>
                  </a:moveTo>
                  <a:cubicBezTo>
                    <a:pt x="18774" y="7"/>
                    <a:pt x="16140" y="-19"/>
                    <a:pt x="14032" y="20"/>
                  </a:cubicBezTo>
                  <a:cubicBezTo>
                    <a:pt x="11925" y="60"/>
                    <a:pt x="10345" y="165"/>
                    <a:pt x="8237" y="441"/>
                  </a:cubicBezTo>
                  <a:cubicBezTo>
                    <a:pt x="6130" y="718"/>
                    <a:pt x="3496" y="1165"/>
                    <a:pt x="2442" y="1783"/>
                  </a:cubicBezTo>
                  <a:cubicBezTo>
                    <a:pt x="1388" y="2401"/>
                    <a:pt x="1915" y="3191"/>
                    <a:pt x="1915" y="3927"/>
                  </a:cubicBezTo>
                  <a:cubicBezTo>
                    <a:pt x="1915" y="4664"/>
                    <a:pt x="1388" y="5348"/>
                    <a:pt x="1125" y="6111"/>
                  </a:cubicBezTo>
                  <a:cubicBezTo>
                    <a:pt x="862" y="6874"/>
                    <a:pt x="862" y="7716"/>
                    <a:pt x="598" y="8479"/>
                  </a:cubicBezTo>
                  <a:cubicBezTo>
                    <a:pt x="335" y="9242"/>
                    <a:pt x="-192" y="9926"/>
                    <a:pt x="71" y="10571"/>
                  </a:cubicBezTo>
                  <a:cubicBezTo>
                    <a:pt x="335" y="11215"/>
                    <a:pt x="1389" y="11820"/>
                    <a:pt x="2179" y="12531"/>
                  </a:cubicBezTo>
                  <a:cubicBezTo>
                    <a:pt x="2969" y="13241"/>
                    <a:pt x="3496" y="14057"/>
                    <a:pt x="4023" y="14793"/>
                  </a:cubicBezTo>
                  <a:cubicBezTo>
                    <a:pt x="4549" y="15530"/>
                    <a:pt x="5076" y="16188"/>
                    <a:pt x="5603" y="16845"/>
                  </a:cubicBezTo>
                  <a:cubicBezTo>
                    <a:pt x="6130" y="17503"/>
                    <a:pt x="6657" y="18161"/>
                    <a:pt x="6920" y="18766"/>
                  </a:cubicBezTo>
                  <a:cubicBezTo>
                    <a:pt x="7184" y="19371"/>
                    <a:pt x="7184" y="19924"/>
                    <a:pt x="8764" y="20384"/>
                  </a:cubicBezTo>
                  <a:cubicBezTo>
                    <a:pt x="10345" y="20844"/>
                    <a:pt x="13505" y="21213"/>
                    <a:pt x="16666" y="215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4" name="Line"/>
            <p:cNvSpPr/>
            <p:nvPr/>
          </p:nvSpPr>
          <p:spPr>
            <a:xfrm>
              <a:off x="13644169" y="395914"/>
              <a:ext cx="303362" cy="20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043" extrusionOk="0">
                  <a:moveTo>
                    <a:pt x="8904" y="2000"/>
                  </a:moveTo>
                  <a:cubicBezTo>
                    <a:pt x="7934" y="920"/>
                    <a:pt x="6963" y="-160"/>
                    <a:pt x="5385" y="20"/>
                  </a:cubicBezTo>
                  <a:cubicBezTo>
                    <a:pt x="3808" y="200"/>
                    <a:pt x="1624" y="1640"/>
                    <a:pt x="653" y="4160"/>
                  </a:cubicBezTo>
                  <a:cubicBezTo>
                    <a:pt x="-318" y="6680"/>
                    <a:pt x="-75" y="10280"/>
                    <a:pt x="531" y="12620"/>
                  </a:cubicBezTo>
                  <a:cubicBezTo>
                    <a:pt x="1138" y="14960"/>
                    <a:pt x="2109" y="16040"/>
                    <a:pt x="3808" y="16220"/>
                  </a:cubicBezTo>
                  <a:cubicBezTo>
                    <a:pt x="5507" y="16400"/>
                    <a:pt x="7934" y="15680"/>
                    <a:pt x="9390" y="14420"/>
                  </a:cubicBezTo>
                  <a:cubicBezTo>
                    <a:pt x="10846" y="13160"/>
                    <a:pt x="11331" y="11360"/>
                    <a:pt x="11453" y="8840"/>
                  </a:cubicBezTo>
                  <a:cubicBezTo>
                    <a:pt x="11574" y="6320"/>
                    <a:pt x="11331" y="3080"/>
                    <a:pt x="11210" y="2360"/>
                  </a:cubicBezTo>
                  <a:cubicBezTo>
                    <a:pt x="11089" y="1640"/>
                    <a:pt x="11089" y="3440"/>
                    <a:pt x="11331" y="6140"/>
                  </a:cubicBezTo>
                  <a:cubicBezTo>
                    <a:pt x="11574" y="8840"/>
                    <a:pt x="12060" y="12440"/>
                    <a:pt x="12666" y="15320"/>
                  </a:cubicBezTo>
                  <a:cubicBezTo>
                    <a:pt x="13273" y="18200"/>
                    <a:pt x="14001" y="20360"/>
                    <a:pt x="15457" y="20900"/>
                  </a:cubicBezTo>
                  <a:cubicBezTo>
                    <a:pt x="16913" y="21440"/>
                    <a:pt x="19098" y="20360"/>
                    <a:pt x="21282" y="192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5" name="Line"/>
            <p:cNvSpPr/>
            <p:nvPr/>
          </p:nvSpPr>
          <p:spPr>
            <a:xfrm>
              <a:off x="14061691" y="518914"/>
              <a:ext cx="31137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6" name="Line"/>
            <p:cNvSpPr/>
            <p:nvPr/>
          </p:nvSpPr>
          <p:spPr>
            <a:xfrm>
              <a:off x="14750325" y="1122008"/>
              <a:ext cx="245414" cy="24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0782" extrusionOk="0">
                  <a:moveTo>
                    <a:pt x="12282" y="779"/>
                  </a:moveTo>
                  <a:cubicBezTo>
                    <a:pt x="10782" y="195"/>
                    <a:pt x="9282" y="-389"/>
                    <a:pt x="7182" y="341"/>
                  </a:cubicBezTo>
                  <a:cubicBezTo>
                    <a:pt x="5082" y="1070"/>
                    <a:pt x="2382" y="3114"/>
                    <a:pt x="1032" y="5157"/>
                  </a:cubicBezTo>
                  <a:cubicBezTo>
                    <a:pt x="-318" y="7200"/>
                    <a:pt x="-318" y="9243"/>
                    <a:pt x="882" y="10995"/>
                  </a:cubicBezTo>
                  <a:cubicBezTo>
                    <a:pt x="2082" y="12746"/>
                    <a:pt x="4482" y="14206"/>
                    <a:pt x="7032" y="14206"/>
                  </a:cubicBezTo>
                  <a:cubicBezTo>
                    <a:pt x="9582" y="14206"/>
                    <a:pt x="12282" y="12746"/>
                    <a:pt x="13932" y="11287"/>
                  </a:cubicBezTo>
                  <a:cubicBezTo>
                    <a:pt x="15582" y="9827"/>
                    <a:pt x="16182" y="8368"/>
                    <a:pt x="16032" y="6616"/>
                  </a:cubicBezTo>
                  <a:cubicBezTo>
                    <a:pt x="15882" y="4865"/>
                    <a:pt x="14982" y="2822"/>
                    <a:pt x="14382" y="2530"/>
                  </a:cubicBezTo>
                  <a:cubicBezTo>
                    <a:pt x="13782" y="2238"/>
                    <a:pt x="13482" y="3697"/>
                    <a:pt x="13332" y="6033"/>
                  </a:cubicBezTo>
                  <a:cubicBezTo>
                    <a:pt x="13182" y="8368"/>
                    <a:pt x="13182" y="11579"/>
                    <a:pt x="13782" y="14352"/>
                  </a:cubicBezTo>
                  <a:cubicBezTo>
                    <a:pt x="14382" y="17125"/>
                    <a:pt x="15582" y="19460"/>
                    <a:pt x="16932" y="20335"/>
                  </a:cubicBezTo>
                  <a:cubicBezTo>
                    <a:pt x="18282" y="21211"/>
                    <a:pt x="19782" y="20627"/>
                    <a:pt x="21282" y="200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7" name="Line"/>
            <p:cNvSpPr/>
            <p:nvPr/>
          </p:nvSpPr>
          <p:spPr>
            <a:xfrm>
              <a:off x="15109898" y="1367935"/>
              <a:ext cx="155676" cy="16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extrusionOk="0">
                  <a:moveTo>
                    <a:pt x="0" y="1577"/>
                  </a:moveTo>
                  <a:cubicBezTo>
                    <a:pt x="2400" y="696"/>
                    <a:pt x="4800" y="-186"/>
                    <a:pt x="6960" y="34"/>
                  </a:cubicBezTo>
                  <a:cubicBezTo>
                    <a:pt x="9120" y="255"/>
                    <a:pt x="11040" y="1577"/>
                    <a:pt x="12000" y="3341"/>
                  </a:cubicBezTo>
                  <a:cubicBezTo>
                    <a:pt x="12960" y="5104"/>
                    <a:pt x="12960" y="7308"/>
                    <a:pt x="12240" y="9292"/>
                  </a:cubicBezTo>
                  <a:cubicBezTo>
                    <a:pt x="11520" y="11275"/>
                    <a:pt x="10080" y="13038"/>
                    <a:pt x="8160" y="15022"/>
                  </a:cubicBezTo>
                  <a:cubicBezTo>
                    <a:pt x="6240" y="17006"/>
                    <a:pt x="3840" y="19210"/>
                    <a:pt x="3840" y="20312"/>
                  </a:cubicBezTo>
                  <a:cubicBezTo>
                    <a:pt x="3840" y="21414"/>
                    <a:pt x="6240" y="21414"/>
                    <a:pt x="9600" y="21414"/>
                  </a:cubicBezTo>
                  <a:cubicBezTo>
                    <a:pt x="12960" y="21414"/>
                    <a:pt x="17280" y="21414"/>
                    <a:pt x="21600" y="214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8" name="Line"/>
            <p:cNvSpPr/>
            <p:nvPr/>
          </p:nvSpPr>
          <p:spPr>
            <a:xfrm>
              <a:off x="15701461" y="1868092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9" name="Line"/>
            <p:cNvSpPr/>
            <p:nvPr/>
          </p:nvSpPr>
          <p:spPr>
            <a:xfrm>
              <a:off x="15909028" y="2044523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0" name="Line"/>
            <p:cNvSpPr/>
            <p:nvPr/>
          </p:nvSpPr>
          <p:spPr>
            <a:xfrm>
              <a:off x="16064702" y="2231332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1" name="Line"/>
            <p:cNvSpPr/>
            <p:nvPr/>
          </p:nvSpPr>
          <p:spPr>
            <a:xfrm>
              <a:off x="16251511" y="2376628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2" name="Line"/>
            <p:cNvSpPr/>
            <p:nvPr/>
          </p:nvSpPr>
          <p:spPr>
            <a:xfrm>
              <a:off x="16689129" y="2825981"/>
              <a:ext cx="278485" cy="24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150" extrusionOk="0">
                  <a:moveTo>
                    <a:pt x="11867" y="2467"/>
                  </a:moveTo>
                  <a:cubicBezTo>
                    <a:pt x="8934" y="1859"/>
                    <a:pt x="6000" y="1250"/>
                    <a:pt x="4000" y="1402"/>
                  </a:cubicBezTo>
                  <a:cubicBezTo>
                    <a:pt x="2000" y="1554"/>
                    <a:pt x="934" y="2467"/>
                    <a:pt x="400" y="4597"/>
                  </a:cubicBezTo>
                  <a:cubicBezTo>
                    <a:pt x="-133" y="6726"/>
                    <a:pt x="-133" y="10073"/>
                    <a:pt x="400" y="12202"/>
                  </a:cubicBezTo>
                  <a:cubicBezTo>
                    <a:pt x="934" y="14332"/>
                    <a:pt x="2000" y="15244"/>
                    <a:pt x="3867" y="15397"/>
                  </a:cubicBezTo>
                  <a:cubicBezTo>
                    <a:pt x="5734" y="15549"/>
                    <a:pt x="8400" y="14940"/>
                    <a:pt x="10000" y="13115"/>
                  </a:cubicBezTo>
                  <a:cubicBezTo>
                    <a:pt x="11600" y="11290"/>
                    <a:pt x="12134" y="8247"/>
                    <a:pt x="12267" y="5509"/>
                  </a:cubicBezTo>
                  <a:cubicBezTo>
                    <a:pt x="12400" y="2771"/>
                    <a:pt x="12134" y="337"/>
                    <a:pt x="11867" y="33"/>
                  </a:cubicBezTo>
                  <a:cubicBezTo>
                    <a:pt x="11600" y="-271"/>
                    <a:pt x="11334" y="1554"/>
                    <a:pt x="11600" y="5053"/>
                  </a:cubicBezTo>
                  <a:cubicBezTo>
                    <a:pt x="11867" y="8552"/>
                    <a:pt x="12667" y="13723"/>
                    <a:pt x="13600" y="16766"/>
                  </a:cubicBezTo>
                  <a:cubicBezTo>
                    <a:pt x="14534" y="19808"/>
                    <a:pt x="15600" y="20721"/>
                    <a:pt x="16934" y="21025"/>
                  </a:cubicBezTo>
                  <a:cubicBezTo>
                    <a:pt x="18267" y="21329"/>
                    <a:pt x="19867" y="21025"/>
                    <a:pt x="21467" y="207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3" name="Line"/>
            <p:cNvSpPr/>
            <p:nvPr/>
          </p:nvSpPr>
          <p:spPr>
            <a:xfrm>
              <a:off x="17029882" y="2988947"/>
              <a:ext cx="186811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00" y="2250"/>
                    <a:pt x="800" y="4500"/>
                    <a:pt x="1400" y="6750"/>
                  </a:cubicBezTo>
                  <a:cubicBezTo>
                    <a:pt x="2000" y="9000"/>
                    <a:pt x="2800" y="11250"/>
                    <a:pt x="4200" y="11925"/>
                  </a:cubicBezTo>
                  <a:cubicBezTo>
                    <a:pt x="5600" y="12600"/>
                    <a:pt x="7600" y="11700"/>
                    <a:pt x="9600" y="10350"/>
                  </a:cubicBezTo>
                  <a:cubicBezTo>
                    <a:pt x="11600" y="9000"/>
                    <a:pt x="13600" y="7200"/>
                    <a:pt x="14800" y="7650"/>
                  </a:cubicBezTo>
                  <a:cubicBezTo>
                    <a:pt x="16000" y="8100"/>
                    <a:pt x="16400" y="10800"/>
                    <a:pt x="17000" y="13500"/>
                  </a:cubicBezTo>
                  <a:cubicBezTo>
                    <a:pt x="17600" y="16200"/>
                    <a:pt x="18400" y="18900"/>
                    <a:pt x="19200" y="20250"/>
                  </a:cubicBezTo>
                  <a:cubicBezTo>
                    <a:pt x="20000" y="21600"/>
                    <a:pt x="208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4" name="Line"/>
            <p:cNvSpPr/>
            <p:nvPr/>
          </p:nvSpPr>
          <p:spPr>
            <a:xfrm>
              <a:off x="17590310" y="197187"/>
              <a:ext cx="206973" cy="303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73" extrusionOk="0">
                  <a:moveTo>
                    <a:pt x="0" y="0"/>
                  </a:moveTo>
                  <a:cubicBezTo>
                    <a:pt x="5760" y="369"/>
                    <a:pt x="11520" y="737"/>
                    <a:pt x="14940" y="1057"/>
                  </a:cubicBezTo>
                  <a:cubicBezTo>
                    <a:pt x="18360" y="1376"/>
                    <a:pt x="19440" y="1646"/>
                    <a:pt x="20160" y="2089"/>
                  </a:cubicBezTo>
                  <a:cubicBezTo>
                    <a:pt x="20880" y="2531"/>
                    <a:pt x="21240" y="3145"/>
                    <a:pt x="21420" y="3833"/>
                  </a:cubicBezTo>
                  <a:cubicBezTo>
                    <a:pt x="21600" y="4522"/>
                    <a:pt x="21600" y="5283"/>
                    <a:pt x="21240" y="5984"/>
                  </a:cubicBezTo>
                  <a:cubicBezTo>
                    <a:pt x="20880" y="6684"/>
                    <a:pt x="20160" y="7323"/>
                    <a:pt x="19800" y="7974"/>
                  </a:cubicBezTo>
                  <a:cubicBezTo>
                    <a:pt x="19440" y="8625"/>
                    <a:pt x="19440" y="9289"/>
                    <a:pt x="19620" y="9915"/>
                  </a:cubicBezTo>
                  <a:cubicBezTo>
                    <a:pt x="19800" y="10542"/>
                    <a:pt x="20160" y="11132"/>
                    <a:pt x="20520" y="11746"/>
                  </a:cubicBezTo>
                  <a:cubicBezTo>
                    <a:pt x="20880" y="12360"/>
                    <a:pt x="21240" y="12999"/>
                    <a:pt x="21240" y="13589"/>
                  </a:cubicBezTo>
                  <a:cubicBezTo>
                    <a:pt x="21240" y="14179"/>
                    <a:pt x="20880" y="14719"/>
                    <a:pt x="20520" y="15408"/>
                  </a:cubicBezTo>
                  <a:cubicBezTo>
                    <a:pt x="20160" y="16096"/>
                    <a:pt x="19800" y="16931"/>
                    <a:pt x="19620" y="17791"/>
                  </a:cubicBezTo>
                  <a:cubicBezTo>
                    <a:pt x="19440" y="18651"/>
                    <a:pt x="19440" y="19536"/>
                    <a:pt x="19080" y="20076"/>
                  </a:cubicBezTo>
                  <a:cubicBezTo>
                    <a:pt x="18720" y="20617"/>
                    <a:pt x="18000" y="20814"/>
                    <a:pt x="16560" y="20949"/>
                  </a:cubicBezTo>
                  <a:cubicBezTo>
                    <a:pt x="15120" y="21084"/>
                    <a:pt x="12960" y="21158"/>
                    <a:pt x="11160" y="21231"/>
                  </a:cubicBezTo>
                  <a:cubicBezTo>
                    <a:pt x="9360" y="21305"/>
                    <a:pt x="7920" y="21379"/>
                    <a:pt x="6120" y="21453"/>
                  </a:cubicBezTo>
                  <a:cubicBezTo>
                    <a:pt x="4320" y="21526"/>
                    <a:pt x="2160" y="21600"/>
                    <a:pt x="1440" y="21563"/>
                  </a:cubicBezTo>
                  <a:cubicBezTo>
                    <a:pt x="720" y="21526"/>
                    <a:pt x="1440" y="21379"/>
                    <a:pt x="2160" y="212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5" name="Line"/>
            <p:cNvSpPr/>
            <p:nvPr/>
          </p:nvSpPr>
          <p:spPr>
            <a:xfrm>
              <a:off x="18182466" y="197187"/>
              <a:ext cx="113569" cy="2842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88" extrusionOk="0">
                  <a:moveTo>
                    <a:pt x="21488" y="0"/>
                  </a:moveTo>
                  <a:cubicBezTo>
                    <a:pt x="18215" y="0"/>
                    <a:pt x="14943" y="0"/>
                    <a:pt x="12324" y="184"/>
                  </a:cubicBezTo>
                  <a:cubicBezTo>
                    <a:pt x="9706" y="368"/>
                    <a:pt x="7743" y="736"/>
                    <a:pt x="6761" y="1458"/>
                  </a:cubicBezTo>
                  <a:cubicBezTo>
                    <a:pt x="5779" y="2181"/>
                    <a:pt x="5779" y="3258"/>
                    <a:pt x="5779" y="4362"/>
                  </a:cubicBezTo>
                  <a:cubicBezTo>
                    <a:pt x="5779" y="5466"/>
                    <a:pt x="5779" y="6596"/>
                    <a:pt x="5779" y="7686"/>
                  </a:cubicBezTo>
                  <a:cubicBezTo>
                    <a:pt x="5779" y="8777"/>
                    <a:pt x="5779" y="9828"/>
                    <a:pt x="5452" y="10747"/>
                  </a:cubicBezTo>
                  <a:cubicBezTo>
                    <a:pt x="5124" y="11667"/>
                    <a:pt x="4470" y="12455"/>
                    <a:pt x="3815" y="13178"/>
                  </a:cubicBezTo>
                  <a:cubicBezTo>
                    <a:pt x="3161" y="13901"/>
                    <a:pt x="2506" y="14558"/>
                    <a:pt x="1852" y="15228"/>
                  </a:cubicBezTo>
                  <a:cubicBezTo>
                    <a:pt x="1197" y="15898"/>
                    <a:pt x="543" y="16581"/>
                    <a:pt x="215" y="17422"/>
                  </a:cubicBezTo>
                  <a:cubicBezTo>
                    <a:pt x="-112" y="18263"/>
                    <a:pt x="-112" y="19261"/>
                    <a:pt x="543" y="19945"/>
                  </a:cubicBezTo>
                  <a:cubicBezTo>
                    <a:pt x="1197" y="20628"/>
                    <a:pt x="2506" y="20996"/>
                    <a:pt x="4470" y="21232"/>
                  </a:cubicBezTo>
                  <a:cubicBezTo>
                    <a:pt x="6433" y="21469"/>
                    <a:pt x="9052" y="21574"/>
                    <a:pt x="10033" y="21587"/>
                  </a:cubicBezTo>
                  <a:cubicBezTo>
                    <a:pt x="11015" y="21600"/>
                    <a:pt x="10361" y="21521"/>
                    <a:pt x="9706" y="214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6" name="Line"/>
            <p:cNvSpPr/>
            <p:nvPr/>
          </p:nvSpPr>
          <p:spPr>
            <a:xfrm>
              <a:off x="18597005" y="231781"/>
              <a:ext cx="207567" cy="27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10"/>
                  </a:moveTo>
                  <a:cubicBezTo>
                    <a:pt x="0" y="4860"/>
                    <a:pt x="0" y="3510"/>
                    <a:pt x="900" y="2295"/>
                  </a:cubicBezTo>
                  <a:cubicBezTo>
                    <a:pt x="1800" y="1080"/>
                    <a:pt x="3600" y="0"/>
                    <a:pt x="5040" y="0"/>
                  </a:cubicBezTo>
                  <a:cubicBezTo>
                    <a:pt x="6480" y="0"/>
                    <a:pt x="7560" y="1080"/>
                    <a:pt x="9000" y="4050"/>
                  </a:cubicBezTo>
                  <a:cubicBezTo>
                    <a:pt x="10440" y="7020"/>
                    <a:pt x="12240" y="11880"/>
                    <a:pt x="13500" y="14985"/>
                  </a:cubicBezTo>
                  <a:cubicBezTo>
                    <a:pt x="14760" y="18090"/>
                    <a:pt x="15480" y="19440"/>
                    <a:pt x="16740" y="20250"/>
                  </a:cubicBezTo>
                  <a:cubicBezTo>
                    <a:pt x="18000" y="21060"/>
                    <a:pt x="19800" y="2133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7" name="Line"/>
            <p:cNvSpPr/>
            <p:nvPr/>
          </p:nvSpPr>
          <p:spPr>
            <a:xfrm>
              <a:off x="18638517" y="259457"/>
              <a:ext cx="166055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8" name="Line"/>
            <p:cNvSpPr/>
            <p:nvPr/>
          </p:nvSpPr>
          <p:spPr>
            <a:xfrm>
              <a:off x="18949866" y="487779"/>
              <a:ext cx="10380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9" name="Line"/>
            <p:cNvSpPr/>
            <p:nvPr/>
          </p:nvSpPr>
          <p:spPr>
            <a:xfrm>
              <a:off x="18659274" y="1047372"/>
              <a:ext cx="228324" cy="23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6" extrusionOk="0">
                  <a:moveTo>
                    <a:pt x="0" y="2935"/>
                  </a:moveTo>
                  <a:cubicBezTo>
                    <a:pt x="982" y="1665"/>
                    <a:pt x="1964" y="394"/>
                    <a:pt x="3273" y="77"/>
                  </a:cubicBezTo>
                  <a:cubicBezTo>
                    <a:pt x="4582" y="-241"/>
                    <a:pt x="6218" y="394"/>
                    <a:pt x="7855" y="2618"/>
                  </a:cubicBezTo>
                  <a:cubicBezTo>
                    <a:pt x="9491" y="4841"/>
                    <a:pt x="11127" y="8653"/>
                    <a:pt x="12273" y="11512"/>
                  </a:cubicBezTo>
                  <a:cubicBezTo>
                    <a:pt x="13418" y="14371"/>
                    <a:pt x="14073" y="16277"/>
                    <a:pt x="14891" y="17865"/>
                  </a:cubicBezTo>
                  <a:cubicBezTo>
                    <a:pt x="15709" y="19453"/>
                    <a:pt x="16691" y="20724"/>
                    <a:pt x="17836" y="21041"/>
                  </a:cubicBezTo>
                  <a:cubicBezTo>
                    <a:pt x="18982" y="21359"/>
                    <a:pt x="20291" y="20724"/>
                    <a:pt x="21600" y="200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0" name="Line"/>
            <p:cNvSpPr/>
            <p:nvPr/>
          </p:nvSpPr>
          <p:spPr>
            <a:xfrm>
              <a:off x="18680031" y="1079342"/>
              <a:ext cx="18681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400" y="2700"/>
                    <a:pt x="15200" y="5400"/>
                    <a:pt x="11600" y="9000"/>
                  </a:cubicBezTo>
                  <a:cubicBezTo>
                    <a:pt x="8000" y="12600"/>
                    <a:pt x="4000" y="171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1" name="Line"/>
            <p:cNvSpPr/>
            <p:nvPr/>
          </p:nvSpPr>
          <p:spPr>
            <a:xfrm>
              <a:off x="19032893" y="1245394"/>
              <a:ext cx="124539" cy="16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extrusionOk="0">
                  <a:moveTo>
                    <a:pt x="0" y="0"/>
                  </a:moveTo>
                  <a:cubicBezTo>
                    <a:pt x="3000" y="0"/>
                    <a:pt x="6000" y="0"/>
                    <a:pt x="7800" y="1149"/>
                  </a:cubicBezTo>
                  <a:cubicBezTo>
                    <a:pt x="9600" y="2298"/>
                    <a:pt x="10200" y="4596"/>
                    <a:pt x="9600" y="6664"/>
                  </a:cubicBezTo>
                  <a:cubicBezTo>
                    <a:pt x="9000" y="8732"/>
                    <a:pt x="7200" y="10570"/>
                    <a:pt x="5400" y="12868"/>
                  </a:cubicBezTo>
                  <a:cubicBezTo>
                    <a:pt x="3600" y="15166"/>
                    <a:pt x="1800" y="17923"/>
                    <a:pt x="2400" y="19532"/>
                  </a:cubicBezTo>
                  <a:cubicBezTo>
                    <a:pt x="3000" y="21140"/>
                    <a:pt x="6000" y="21600"/>
                    <a:pt x="9600" y="21370"/>
                  </a:cubicBezTo>
                  <a:cubicBezTo>
                    <a:pt x="13200" y="21140"/>
                    <a:pt x="17400" y="20221"/>
                    <a:pt x="21600" y="193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2" name="Line"/>
            <p:cNvSpPr/>
            <p:nvPr/>
          </p:nvSpPr>
          <p:spPr>
            <a:xfrm>
              <a:off x="18814948" y="1878470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3" name="Line"/>
            <p:cNvSpPr/>
            <p:nvPr/>
          </p:nvSpPr>
          <p:spPr>
            <a:xfrm>
              <a:off x="18794191" y="2034145"/>
              <a:ext cx="1038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4" name="Line"/>
            <p:cNvSpPr/>
            <p:nvPr/>
          </p:nvSpPr>
          <p:spPr>
            <a:xfrm>
              <a:off x="18804571" y="2231332"/>
              <a:ext cx="2075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5" name="Line"/>
            <p:cNvSpPr/>
            <p:nvPr/>
          </p:nvSpPr>
          <p:spPr>
            <a:xfrm>
              <a:off x="18711165" y="2885082"/>
              <a:ext cx="238702" cy="29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extrusionOk="0">
                  <a:moveTo>
                    <a:pt x="0" y="760"/>
                  </a:moveTo>
                  <a:cubicBezTo>
                    <a:pt x="1565" y="257"/>
                    <a:pt x="3130" y="-245"/>
                    <a:pt x="4539" y="132"/>
                  </a:cubicBezTo>
                  <a:cubicBezTo>
                    <a:pt x="5948" y="508"/>
                    <a:pt x="7200" y="1764"/>
                    <a:pt x="9235" y="5029"/>
                  </a:cubicBezTo>
                  <a:cubicBezTo>
                    <a:pt x="11270" y="8295"/>
                    <a:pt x="14087" y="13569"/>
                    <a:pt x="15965" y="16708"/>
                  </a:cubicBezTo>
                  <a:cubicBezTo>
                    <a:pt x="17844" y="19848"/>
                    <a:pt x="18783" y="20853"/>
                    <a:pt x="19565" y="21104"/>
                  </a:cubicBezTo>
                  <a:cubicBezTo>
                    <a:pt x="20348" y="21355"/>
                    <a:pt x="20974" y="20853"/>
                    <a:pt x="21600" y="203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6" name="Line"/>
            <p:cNvSpPr/>
            <p:nvPr/>
          </p:nvSpPr>
          <p:spPr>
            <a:xfrm>
              <a:off x="18763057" y="2905921"/>
              <a:ext cx="207566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7" name="Line"/>
            <p:cNvSpPr/>
            <p:nvPr/>
          </p:nvSpPr>
          <p:spPr>
            <a:xfrm>
              <a:off x="19064028" y="3061595"/>
              <a:ext cx="9246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extrusionOk="0">
                  <a:moveTo>
                    <a:pt x="0" y="0"/>
                  </a:moveTo>
                  <a:cubicBezTo>
                    <a:pt x="800" y="2118"/>
                    <a:pt x="1600" y="4235"/>
                    <a:pt x="5200" y="4871"/>
                  </a:cubicBezTo>
                  <a:cubicBezTo>
                    <a:pt x="8800" y="5506"/>
                    <a:pt x="15200" y="4659"/>
                    <a:pt x="18400" y="6141"/>
                  </a:cubicBezTo>
                  <a:cubicBezTo>
                    <a:pt x="21600" y="7624"/>
                    <a:pt x="21600" y="11435"/>
                    <a:pt x="21200" y="14400"/>
                  </a:cubicBezTo>
                  <a:cubicBezTo>
                    <a:pt x="20800" y="17365"/>
                    <a:pt x="20000" y="19482"/>
                    <a:pt x="192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8" name="Line"/>
            <p:cNvSpPr/>
            <p:nvPr/>
          </p:nvSpPr>
          <p:spPr>
            <a:xfrm>
              <a:off x="19593321" y="207565"/>
              <a:ext cx="103190" cy="289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0" y="0"/>
                  </a:moveTo>
                  <a:cubicBezTo>
                    <a:pt x="7200" y="361"/>
                    <a:pt x="14400" y="723"/>
                    <a:pt x="18000" y="1239"/>
                  </a:cubicBezTo>
                  <a:cubicBezTo>
                    <a:pt x="21600" y="1755"/>
                    <a:pt x="21600" y="2426"/>
                    <a:pt x="21240" y="3110"/>
                  </a:cubicBezTo>
                  <a:cubicBezTo>
                    <a:pt x="20880" y="3794"/>
                    <a:pt x="20160" y="4490"/>
                    <a:pt x="20160" y="5265"/>
                  </a:cubicBezTo>
                  <a:cubicBezTo>
                    <a:pt x="20160" y="6039"/>
                    <a:pt x="20880" y="6890"/>
                    <a:pt x="21240" y="7794"/>
                  </a:cubicBezTo>
                  <a:cubicBezTo>
                    <a:pt x="21600" y="8697"/>
                    <a:pt x="21600" y="9652"/>
                    <a:pt x="20880" y="10452"/>
                  </a:cubicBezTo>
                  <a:cubicBezTo>
                    <a:pt x="20160" y="11252"/>
                    <a:pt x="18720" y="11897"/>
                    <a:pt x="18000" y="12671"/>
                  </a:cubicBezTo>
                  <a:cubicBezTo>
                    <a:pt x="17280" y="13445"/>
                    <a:pt x="17280" y="14348"/>
                    <a:pt x="17280" y="15226"/>
                  </a:cubicBezTo>
                  <a:cubicBezTo>
                    <a:pt x="17280" y="16103"/>
                    <a:pt x="17280" y="16955"/>
                    <a:pt x="16920" y="17781"/>
                  </a:cubicBezTo>
                  <a:cubicBezTo>
                    <a:pt x="16560" y="18606"/>
                    <a:pt x="15840" y="19406"/>
                    <a:pt x="15120" y="19948"/>
                  </a:cubicBezTo>
                  <a:cubicBezTo>
                    <a:pt x="14400" y="20490"/>
                    <a:pt x="13680" y="20774"/>
                    <a:pt x="11160" y="21006"/>
                  </a:cubicBezTo>
                  <a:cubicBezTo>
                    <a:pt x="8640" y="21239"/>
                    <a:pt x="4320" y="2141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9" name="Line"/>
            <p:cNvSpPr/>
            <p:nvPr/>
          </p:nvSpPr>
          <p:spPr>
            <a:xfrm>
              <a:off x="20205639" y="1435663"/>
              <a:ext cx="262917" cy="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253" y="8640"/>
                    <a:pt x="12505" y="8640"/>
                    <a:pt x="16342" y="6480"/>
                  </a:cubicBezTo>
                  <a:cubicBezTo>
                    <a:pt x="20179" y="4320"/>
                    <a:pt x="21600" y="0"/>
                    <a:pt x="21600" y="0"/>
                  </a:cubicBezTo>
                  <a:cubicBezTo>
                    <a:pt x="21600" y="0"/>
                    <a:pt x="20179" y="4320"/>
                    <a:pt x="19184" y="8640"/>
                  </a:cubicBezTo>
                  <a:cubicBezTo>
                    <a:pt x="18190" y="12960"/>
                    <a:pt x="17621" y="17280"/>
                    <a:pt x="1705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0" name="Line"/>
            <p:cNvSpPr/>
            <p:nvPr/>
          </p:nvSpPr>
          <p:spPr>
            <a:xfrm>
              <a:off x="20226395" y="1535987"/>
              <a:ext cx="2594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1" name="Line"/>
            <p:cNvSpPr/>
            <p:nvPr/>
          </p:nvSpPr>
          <p:spPr>
            <a:xfrm>
              <a:off x="21436280" y="146924"/>
              <a:ext cx="231048" cy="370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03" extrusionOk="0">
                  <a:moveTo>
                    <a:pt x="4213" y="2306"/>
                  </a:moveTo>
                  <a:cubicBezTo>
                    <a:pt x="3578" y="1106"/>
                    <a:pt x="2943" y="-94"/>
                    <a:pt x="2784" y="6"/>
                  </a:cubicBezTo>
                  <a:cubicBezTo>
                    <a:pt x="2625" y="106"/>
                    <a:pt x="2943" y="1506"/>
                    <a:pt x="3260" y="4406"/>
                  </a:cubicBezTo>
                  <a:cubicBezTo>
                    <a:pt x="3578" y="7306"/>
                    <a:pt x="3895" y="11706"/>
                    <a:pt x="4054" y="14406"/>
                  </a:cubicBezTo>
                  <a:cubicBezTo>
                    <a:pt x="4213" y="17106"/>
                    <a:pt x="4213" y="18106"/>
                    <a:pt x="4372" y="18106"/>
                  </a:cubicBezTo>
                  <a:cubicBezTo>
                    <a:pt x="4531" y="18106"/>
                    <a:pt x="4848" y="17106"/>
                    <a:pt x="6437" y="16006"/>
                  </a:cubicBezTo>
                  <a:cubicBezTo>
                    <a:pt x="8025" y="14906"/>
                    <a:pt x="10884" y="13706"/>
                    <a:pt x="13266" y="13006"/>
                  </a:cubicBezTo>
                  <a:cubicBezTo>
                    <a:pt x="15648" y="12306"/>
                    <a:pt x="17554" y="12106"/>
                    <a:pt x="18825" y="12506"/>
                  </a:cubicBezTo>
                  <a:cubicBezTo>
                    <a:pt x="20095" y="12906"/>
                    <a:pt x="20731" y="13906"/>
                    <a:pt x="21048" y="14906"/>
                  </a:cubicBezTo>
                  <a:cubicBezTo>
                    <a:pt x="21366" y="15906"/>
                    <a:pt x="21366" y="16906"/>
                    <a:pt x="19778" y="18006"/>
                  </a:cubicBezTo>
                  <a:cubicBezTo>
                    <a:pt x="18190" y="19106"/>
                    <a:pt x="15013" y="20306"/>
                    <a:pt x="11995" y="20906"/>
                  </a:cubicBezTo>
                  <a:cubicBezTo>
                    <a:pt x="8978" y="21506"/>
                    <a:pt x="6119" y="21506"/>
                    <a:pt x="4054" y="21206"/>
                  </a:cubicBezTo>
                  <a:cubicBezTo>
                    <a:pt x="1990" y="20906"/>
                    <a:pt x="719" y="20306"/>
                    <a:pt x="242" y="19506"/>
                  </a:cubicBezTo>
                  <a:cubicBezTo>
                    <a:pt x="-234" y="18706"/>
                    <a:pt x="84" y="17706"/>
                    <a:pt x="401" y="167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2" name="Line"/>
            <p:cNvSpPr/>
            <p:nvPr/>
          </p:nvSpPr>
          <p:spPr>
            <a:xfrm>
              <a:off x="21814274" y="404753"/>
              <a:ext cx="20758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3" name="Line"/>
            <p:cNvSpPr/>
            <p:nvPr/>
          </p:nvSpPr>
          <p:spPr>
            <a:xfrm>
              <a:off x="21492548" y="1079342"/>
              <a:ext cx="168046" cy="321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76" extrusionOk="0">
                  <a:moveTo>
                    <a:pt x="1322" y="0"/>
                  </a:moveTo>
                  <a:cubicBezTo>
                    <a:pt x="3526" y="5055"/>
                    <a:pt x="5731" y="10111"/>
                    <a:pt x="6833" y="11949"/>
                  </a:cubicBezTo>
                  <a:cubicBezTo>
                    <a:pt x="7935" y="13787"/>
                    <a:pt x="7935" y="12409"/>
                    <a:pt x="8596" y="11260"/>
                  </a:cubicBezTo>
                  <a:cubicBezTo>
                    <a:pt x="9257" y="10111"/>
                    <a:pt x="10579" y="9191"/>
                    <a:pt x="12343" y="8617"/>
                  </a:cubicBezTo>
                  <a:cubicBezTo>
                    <a:pt x="14106" y="8043"/>
                    <a:pt x="16310" y="7813"/>
                    <a:pt x="18073" y="8157"/>
                  </a:cubicBezTo>
                  <a:cubicBezTo>
                    <a:pt x="19837" y="8502"/>
                    <a:pt x="21159" y="9421"/>
                    <a:pt x="21380" y="11374"/>
                  </a:cubicBezTo>
                  <a:cubicBezTo>
                    <a:pt x="21600" y="13328"/>
                    <a:pt x="20718" y="16315"/>
                    <a:pt x="19175" y="18038"/>
                  </a:cubicBezTo>
                  <a:cubicBezTo>
                    <a:pt x="17633" y="19762"/>
                    <a:pt x="15429" y="20221"/>
                    <a:pt x="12563" y="20681"/>
                  </a:cubicBezTo>
                  <a:cubicBezTo>
                    <a:pt x="9698" y="21140"/>
                    <a:pt x="6171" y="21600"/>
                    <a:pt x="3967" y="21255"/>
                  </a:cubicBezTo>
                  <a:cubicBezTo>
                    <a:pt x="1763" y="20911"/>
                    <a:pt x="882" y="19762"/>
                    <a:pt x="0" y="186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4" name="Line"/>
            <p:cNvSpPr/>
            <p:nvPr/>
          </p:nvSpPr>
          <p:spPr>
            <a:xfrm>
              <a:off x="21818114" y="1328421"/>
              <a:ext cx="141458" cy="19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37" extrusionOk="0">
                  <a:moveTo>
                    <a:pt x="2515" y="0"/>
                  </a:moveTo>
                  <a:cubicBezTo>
                    <a:pt x="5086" y="379"/>
                    <a:pt x="7658" y="758"/>
                    <a:pt x="9200" y="1895"/>
                  </a:cubicBezTo>
                  <a:cubicBezTo>
                    <a:pt x="10743" y="3032"/>
                    <a:pt x="11258" y="4926"/>
                    <a:pt x="9972" y="7579"/>
                  </a:cubicBezTo>
                  <a:cubicBezTo>
                    <a:pt x="8686" y="10232"/>
                    <a:pt x="5600" y="13642"/>
                    <a:pt x="3286" y="16105"/>
                  </a:cubicBezTo>
                  <a:cubicBezTo>
                    <a:pt x="972" y="18568"/>
                    <a:pt x="-571" y="20084"/>
                    <a:pt x="200" y="20842"/>
                  </a:cubicBezTo>
                  <a:cubicBezTo>
                    <a:pt x="972" y="21600"/>
                    <a:pt x="4058" y="21600"/>
                    <a:pt x="7915" y="21032"/>
                  </a:cubicBezTo>
                  <a:cubicBezTo>
                    <a:pt x="11772" y="20463"/>
                    <a:pt x="16400" y="19326"/>
                    <a:pt x="21029" y="181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5" name="Line"/>
            <p:cNvSpPr/>
            <p:nvPr/>
          </p:nvSpPr>
          <p:spPr>
            <a:xfrm>
              <a:off x="21554817" y="1857713"/>
              <a:ext cx="1038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6" name="Line"/>
            <p:cNvSpPr/>
            <p:nvPr/>
          </p:nvSpPr>
          <p:spPr>
            <a:xfrm>
              <a:off x="21565196" y="2023766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7" name="Line"/>
            <p:cNvSpPr/>
            <p:nvPr/>
          </p:nvSpPr>
          <p:spPr>
            <a:xfrm>
              <a:off x="21565196" y="2189819"/>
              <a:ext cx="2075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8" name="Line"/>
            <p:cNvSpPr/>
            <p:nvPr/>
          </p:nvSpPr>
          <p:spPr>
            <a:xfrm>
              <a:off x="21502925" y="2450133"/>
              <a:ext cx="210597" cy="44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258" extrusionOk="0">
                  <a:moveTo>
                    <a:pt x="4181" y="2950"/>
                  </a:moveTo>
                  <a:cubicBezTo>
                    <a:pt x="3484" y="1621"/>
                    <a:pt x="2787" y="291"/>
                    <a:pt x="2613" y="42"/>
                  </a:cubicBezTo>
                  <a:cubicBezTo>
                    <a:pt x="2439" y="-207"/>
                    <a:pt x="2787" y="624"/>
                    <a:pt x="2787" y="3365"/>
                  </a:cubicBezTo>
                  <a:cubicBezTo>
                    <a:pt x="2787" y="6107"/>
                    <a:pt x="2439" y="10759"/>
                    <a:pt x="2265" y="13584"/>
                  </a:cubicBezTo>
                  <a:cubicBezTo>
                    <a:pt x="2090" y="16408"/>
                    <a:pt x="2090" y="17405"/>
                    <a:pt x="2265" y="17405"/>
                  </a:cubicBezTo>
                  <a:cubicBezTo>
                    <a:pt x="2439" y="17405"/>
                    <a:pt x="2787" y="16408"/>
                    <a:pt x="4181" y="15162"/>
                  </a:cubicBezTo>
                  <a:cubicBezTo>
                    <a:pt x="5574" y="13916"/>
                    <a:pt x="8013" y="12421"/>
                    <a:pt x="10277" y="11590"/>
                  </a:cubicBezTo>
                  <a:cubicBezTo>
                    <a:pt x="12542" y="10759"/>
                    <a:pt x="14632" y="10593"/>
                    <a:pt x="16548" y="11175"/>
                  </a:cubicBezTo>
                  <a:cubicBezTo>
                    <a:pt x="18465" y="11756"/>
                    <a:pt x="20206" y="13085"/>
                    <a:pt x="20903" y="14581"/>
                  </a:cubicBezTo>
                  <a:cubicBezTo>
                    <a:pt x="21600" y="16076"/>
                    <a:pt x="21252" y="17738"/>
                    <a:pt x="18290" y="18984"/>
                  </a:cubicBezTo>
                  <a:cubicBezTo>
                    <a:pt x="15329" y="20230"/>
                    <a:pt x="9755" y="21061"/>
                    <a:pt x="6271" y="21227"/>
                  </a:cubicBezTo>
                  <a:cubicBezTo>
                    <a:pt x="2787" y="21393"/>
                    <a:pt x="1394" y="20895"/>
                    <a:pt x="697" y="19731"/>
                  </a:cubicBezTo>
                  <a:cubicBezTo>
                    <a:pt x="0" y="18568"/>
                    <a:pt x="0" y="16741"/>
                    <a:pt x="0" y="149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9" name="Line"/>
            <p:cNvSpPr/>
            <p:nvPr/>
          </p:nvSpPr>
          <p:spPr>
            <a:xfrm>
              <a:off x="21824653" y="2781382"/>
              <a:ext cx="155675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60" y="2250"/>
                    <a:pt x="1920" y="4500"/>
                    <a:pt x="2640" y="6750"/>
                  </a:cubicBezTo>
                  <a:cubicBezTo>
                    <a:pt x="3360" y="9000"/>
                    <a:pt x="3840" y="11250"/>
                    <a:pt x="5280" y="11700"/>
                  </a:cubicBezTo>
                  <a:cubicBezTo>
                    <a:pt x="6720" y="12150"/>
                    <a:pt x="9120" y="10800"/>
                    <a:pt x="12000" y="9450"/>
                  </a:cubicBezTo>
                  <a:cubicBezTo>
                    <a:pt x="14880" y="8100"/>
                    <a:pt x="18240" y="6750"/>
                    <a:pt x="19920" y="7200"/>
                  </a:cubicBezTo>
                  <a:cubicBezTo>
                    <a:pt x="21600" y="7650"/>
                    <a:pt x="21600" y="9900"/>
                    <a:pt x="21600" y="12150"/>
                  </a:cubicBezTo>
                  <a:cubicBezTo>
                    <a:pt x="21600" y="14400"/>
                    <a:pt x="21600" y="16650"/>
                    <a:pt x="21360" y="18225"/>
                  </a:cubicBezTo>
                  <a:cubicBezTo>
                    <a:pt x="21120" y="19800"/>
                    <a:pt x="20640" y="20700"/>
                    <a:pt x="201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0" name="Line"/>
            <p:cNvSpPr/>
            <p:nvPr/>
          </p:nvSpPr>
          <p:spPr>
            <a:xfrm>
              <a:off x="21018604" y="48797"/>
              <a:ext cx="162596" cy="3230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21600" y="20"/>
                  </a:moveTo>
                  <a:cubicBezTo>
                    <a:pt x="19302" y="-3"/>
                    <a:pt x="17004" y="-26"/>
                    <a:pt x="14477" y="66"/>
                  </a:cubicBezTo>
                  <a:cubicBezTo>
                    <a:pt x="11949" y="159"/>
                    <a:pt x="9191" y="367"/>
                    <a:pt x="7123" y="748"/>
                  </a:cubicBezTo>
                  <a:cubicBezTo>
                    <a:pt x="5055" y="1129"/>
                    <a:pt x="3677" y="1684"/>
                    <a:pt x="3217" y="2203"/>
                  </a:cubicBezTo>
                  <a:cubicBezTo>
                    <a:pt x="2757" y="2723"/>
                    <a:pt x="3217" y="3208"/>
                    <a:pt x="3217" y="3809"/>
                  </a:cubicBezTo>
                  <a:cubicBezTo>
                    <a:pt x="3217" y="4410"/>
                    <a:pt x="2757" y="5126"/>
                    <a:pt x="2528" y="5934"/>
                  </a:cubicBezTo>
                  <a:cubicBezTo>
                    <a:pt x="2298" y="6743"/>
                    <a:pt x="2298" y="7644"/>
                    <a:pt x="2758" y="8360"/>
                  </a:cubicBezTo>
                  <a:cubicBezTo>
                    <a:pt x="3217" y="9076"/>
                    <a:pt x="4136" y="9607"/>
                    <a:pt x="4596" y="10162"/>
                  </a:cubicBezTo>
                  <a:cubicBezTo>
                    <a:pt x="5055" y="10716"/>
                    <a:pt x="5055" y="11294"/>
                    <a:pt x="4826" y="11941"/>
                  </a:cubicBezTo>
                  <a:cubicBezTo>
                    <a:pt x="4596" y="12587"/>
                    <a:pt x="4136" y="13304"/>
                    <a:pt x="3677" y="14020"/>
                  </a:cubicBezTo>
                  <a:cubicBezTo>
                    <a:pt x="3217" y="14736"/>
                    <a:pt x="2757" y="15452"/>
                    <a:pt x="2298" y="16203"/>
                  </a:cubicBezTo>
                  <a:cubicBezTo>
                    <a:pt x="1838" y="16954"/>
                    <a:pt x="1379" y="17739"/>
                    <a:pt x="919" y="18363"/>
                  </a:cubicBezTo>
                  <a:cubicBezTo>
                    <a:pt x="460" y="18987"/>
                    <a:pt x="0" y="19449"/>
                    <a:pt x="0" y="19795"/>
                  </a:cubicBezTo>
                  <a:cubicBezTo>
                    <a:pt x="0" y="20142"/>
                    <a:pt x="460" y="20373"/>
                    <a:pt x="689" y="20546"/>
                  </a:cubicBezTo>
                  <a:cubicBezTo>
                    <a:pt x="919" y="20719"/>
                    <a:pt x="919" y="20835"/>
                    <a:pt x="1838" y="20950"/>
                  </a:cubicBezTo>
                  <a:cubicBezTo>
                    <a:pt x="2757" y="21066"/>
                    <a:pt x="4596" y="21181"/>
                    <a:pt x="6434" y="21285"/>
                  </a:cubicBezTo>
                  <a:cubicBezTo>
                    <a:pt x="8272" y="21389"/>
                    <a:pt x="10111" y="21482"/>
                    <a:pt x="11030" y="21528"/>
                  </a:cubicBezTo>
                  <a:cubicBezTo>
                    <a:pt x="11949" y="21574"/>
                    <a:pt x="11949" y="21574"/>
                    <a:pt x="11949" y="215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1" name="Line"/>
            <p:cNvSpPr/>
            <p:nvPr/>
          </p:nvSpPr>
          <p:spPr>
            <a:xfrm>
              <a:off x="22094488" y="0"/>
              <a:ext cx="116161" cy="3383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extrusionOk="0">
                  <a:moveTo>
                    <a:pt x="0" y="0"/>
                  </a:moveTo>
                  <a:cubicBezTo>
                    <a:pt x="5718" y="287"/>
                    <a:pt x="11435" y="574"/>
                    <a:pt x="15247" y="1016"/>
                  </a:cubicBezTo>
                  <a:cubicBezTo>
                    <a:pt x="19059" y="1458"/>
                    <a:pt x="20965" y="2054"/>
                    <a:pt x="21282" y="2606"/>
                  </a:cubicBezTo>
                  <a:cubicBezTo>
                    <a:pt x="21600" y="3158"/>
                    <a:pt x="20329" y="3666"/>
                    <a:pt x="19059" y="4141"/>
                  </a:cubicBezTo>
                  <a:cubicBezTo>
                    <a:pt x="17788" y="4616"/>
                    <a:pt x="16518" y="5058"/>
                    <a:pt x="15565" y="5544"/>
                  </a:cubicBezTo>
                  <a:cubicBezTo>
                    <a:pt x="14612" y="6029"/>
                    <a:pt x="13977" y="6560"/>
                    <a:pt x="13659" y="7189"/>
                  </a:cubicBezTo>
                  <a:cubicBezTo>
                    <a:pt x="13341" y="7818"/>
                    <a:pt x="13341" y="8547"/>
                    <a:pt x="13977" y="9133"/>
                  </a:cubicBezTo>
                  <a:cubicBezTo>
                    <a:pt x="14612" y="9718"/>
                    <a:pt x="15882" y="10160"/>
                    <a:pt x="16835" y="10612"/>
                  </a:cubicBezTo>
                  <a:cubicBezTo>
                    <a:pt x="17788" y="11065"/>
                    <a:pt x="18424" y="11529"/>
                    <a:pt x="18741" y="12180"/>
                  </a:cubicBezTo>
                  <a:cubicBezTo>
                    <a:pt x="19059" y="12832"/>
                    <a:pt x="19059" y="13671"/>
                    <a:pt x="19059" y="14510"/>
                  </a:cubicBezTo>
                  <a:cubicBezTo>
                    <a:pt x="19059" y="15350"/>
                    <a:pt x="19059" y="16189"/>
                    <a:pt x="18741" y="16973"/>
                  </a:cubicBezTo>
                  <a:cubicBezTo>
                    <a:pt x="18424" y="17757"/>
                    <a:pt x="17788" y="18486"/>
                    <a:pt x="16835" y="19126"/>
                  </a:cubicBezTo>
                  <a:cubicBezTo>
                    <a:pt x="15882" y="19767"/>
                    <a:pt x="14612" y="20319"/>
                    <a:pt x="12706" y="20717"/>
                  </a:cubicBezTo>
                  <a:cubicBezTo>
                    <a:pt x="10800" y="21114"/>
                    <a:pt x="8259" y="21357"/>
                    <a:pt x="57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>
              <a:off x="7710610" y="6400691"/>
              <a:ext cx="248648" cy="2960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569" extrusionOk="0">
                  <a:moveTo>
                    <a:pt x="21562" y="19"/>
                  </a:moveTo>
                  <a:cubicBezTo>
                    <a:pt x="20062" y="-6"/>
                    <a:pt x="18562" y="-31"/>
                    <a:pt x="16012" y="108"/>
                  </a:cubicBezTo>
                  <a:cubicBezTo>
                    <a:pt x="13462" y="246"/>
                    <a:pt x="9862" y="549"/>
                    <a:pt x="7612" y="977"/>
                  </a:cubicBezTo>
                  <a:cubicBezTo>
                    <a:pt x="5362" y="1406"/>
                    <a:pt x="4462" y="1960"/>
                    <a:pt x="4162" y="2590"/>
                  </a:cubicBezTo>
                  <a:cubicBezTo>
                    <a:pt x="3862" y="3220"/>
                    <a:pt x="4162" y="3926"/>
                    <a:pt x="4462" y="4695"/>
                  </a:cubicBezTo>
                  <a:cubicBezTo>
                    <a:pt x="4762" y="5464"/>
                    <a:pt x="5062" y="6295"/>
                    <a:pt x="4912" y="6988"/>
                  </a:cubicBezTo>
                  <a:cubicBezTo>
                    <a:pt x="4762" y="7681"/>
                    <a:pt x="4162" y="8236"/>
                    <a:pt x="3562" y="8828"/>
                  </a:cubicBezTo>
                  <a:cubicBezTo>
                    <a:pt x="2962" y="9421"/>
                    <a:pt x="2362" y="10051"/>
                    <a:pt x="1912" y="10731"/>
                  </a:cubicBezTo>
                  <a:cubicBezTo>
                    <a:pt x="1462" y="11412"/>
                    <a:pt x="1162" y="12143"/>
                    <a:pt x="862" y="12798"/>
                  </a:cubicBezTo>
                  <a:cubicBezTo>
                    <a:pt x="562" y="13453"/>
                    <a:pt x="262" y="14033"/>
                    <a:pt x="112" y="14776"/>
                  </a:cubicBezTo>
                  <a:cubicBezTo>
                    <a:pt x="-38" y="15520"/>
                    <a:pt x="-38" y="16427"/>
                    <a:pt x="112" y="17209"/>
                  </a:cubicBezTo>
                  <a:cubicBezTo>
                    <a:pt x="262" y="17990"/>
                    <a:pt x="562" y="18645"/>
                    <a:pt x="712" y="19200"/>
                  </a:cubicBezTo>
                  <a:cubicBezTo>
                    <a:pt x="862" y="19754"/>
                    <a:pt x="862" y="20208"/>
                    <a:pt x="1762" y="20586"/>
                  </a:cubicBezTo>
                  <a:cubicBezTo>
                    <a:pt x="2662" y="20964"/>
                    <a:pt x="4462" y="21267"/>
                    <a:pt x="6262" y="215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3" name="Line"/>
            <p:cNvSpPr/>
            <p:nvPr/>
          </p:nvSpPr>
          <p:spPr>
            <a:xfrm>
              <a:off x="8187579" y="6415324"/>
              <a:ext cx="290593" cy="33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extrusionOk="0">
                  <a:moveTo>
                    <a:pt x="0" y="4440"/>
                  </a:moveTo>
                  <a:cubicBezTo>
                    <a:pt x="257" y="3360"/>
                    <a:pt x="514" y="2280"/>
                    <a:pt x="1671" y="1416"/>
                  </a:cubicBezTo>
                  <a:cubicBezTo>
                    <a:pt x="2829" y="552"/>
                    <a:pt x="4886" y="-96"/>
                    <a:pt x="6300" y="12"/>
                  </a:cubicBezTo>
                  <a:cubicBezTo>
                    <a:pt x="7714" y="120"/>
                    <a:pt x="8486" y="984"/>
                    <a:pt x="9514" y="4116"/>
                  </a:cubicBezTo>
                  <a:cubicBezTo>
                    <a:pt x="10543" y="7248"/>
                    <a:pt x="11829" y="12648"/>
                    <a:pt x="12857" y="15780"/>
                  </a:cubicBezTo>
                  <a:cubicBezTo>
                    <a:pt x="13886" y="18912"/>
                    <a:pt x="14657" y="19776"/>
                    <a:pt x="15686" y="20424"/>
                  </a:cubicBezTo>
                  <a:cubicBezTo>
                    <a:pt x="16714" y="21072"/>
                    <a:pt x="18000" y="21504"/>
                    <a:pt x="19029" y="20964"/>
                  </a:cubicBezTo>
                  <a:cubicBezTo>
                    <a:pt x="20057" y="20424"/>
                    <a:pt x="20829" y="18912"/>
                    <a:pt x="21600" y="17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4" name="Line"/>
            <p:cNvSpPr/>
            <p:nvPr/>
          </p:nvSpPr>
          <p:spPr>
            <a:xfrm>
              <a:off x="8199497" y="6484296"/>
              <a:ext cx="216405" cy="28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49" extrusionOk="0">
                  <a:moveTo>
                    <a:pt x="21447" y="157"/>
                  </a:moveTo>
                  <a:cubicBezTo>
                    <a:pt x="19733" y="-97"/>
                    <a:pt x="18018" y="-351"/>
                    <a:pt x="15276" y="2063"/>
                  </a:cubicBezTo>
                  <a:cubicBezTo>
                    <a:pt x="12533" y="4477"/>
                    <a:pt x="8761" y="9560"/>
                    <a:pt x="6361" y="12863"/>
                  </a:cubicBezTo>
                  <a:cubicBezTo>
                    <a:pt x="3961" y="16167"/>
                    <a:pt x="2933" y="17691"/>
                    <a:pt x="1904" y="18962"/>
                  </a:cubicBezTo>
                  <a:cubicBezTo>
                    <a:pt x="876" y="20233"/>
                    <a:pt x="-153" y="21249"/>
                    <a:pt x="18" y="21249"/>
                  </a:cubicBezTo>
                  <a:cubicBezTo>
                    <a:pt x="190" y="21249"/>
                    <a:pt x="1561" y="20233"/>
                    <a:pt x="2933" y="192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5" name="Line"/>
            <p:cNvSpPr/>
            <p:nvPr/>
          </p:nvSpPr>
          <p:spPr>
            <a:xfrm>
              <a:off x="8633846" y="6662861"/>
              <a:ext cx="1" cy="18681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6" name="Line"/>
            <p:cNvSpPr/>
            <p:nvPr/>
          </p:nvSpPr>
          <p:spPr>
            <a:xfrm>
              <a:off x="8146066" y="7310145"/>
              <a:ext cx="259458" cy="23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1" extrusionOk="0">
                  <a:moveTo>
                    <a:pt x="0" y="5968"/>
                  </a:moveTo>
                  <a:cubicBezTo>
                    <a:pt x="0" y="4468"/>
                    <a:pt x="0" y="2968"/>
                    <a:pt x="720" y="1768"/>
                  </a:cubicBezTo>
                  <a:cubicBezTo>
                    <a:pt x="1440" y="568"/>
                    <a:pt x="2880" y="-332"/>
                    <a:pt x="4896" y="118"/>
                  </a:cubicBezTo>
                  <a:cubicBezTo>
                    <a:pt x="6912" y="568"/>
                    <a:pt x="9504" y="2368"/>
                    <a:pt x="11232" y="4918"/>
                  </a:cubicBezTo>
                  <a:cubicBezTo>
                    <a:pt x="12960" y="7468"/>
                    <a:pt x="13824" y="10768"/>
                    <a:pt x="14832" y="13768"/>
                  </a:cubicBezTo>
                  <a:cubicBezTo>
                    <a:pt x="15840" y="16768"/>
                    <a:pt x="16992" y="19468"/>
                    <a:pt x="18144" y="20368"/>
                  </a:cubicBezTo>
                  <a:cubicBezTo>
                    <a:pt x="19296" y="21268"/>
                    <a:pt x="20448" y="20368"/>
                    <a:pt x="21600" y="194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7" name="Line"/>
            <p:cNvSpPr/>
            <p:nvPr/>
          </p:nvSpPr>
          <p:spPr>
            <a:xfrm>
              <a:off x="8197958" y="7327072"/>
              <a:ext cx="18681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00" y="4200"/>
                    <a:pt x="12800" y="8400"/>
                    <a:pt x="9200" y="12000"/>
                  </a:cubicBezTo>
                  <a:cubicBezTo>
                    <a:pt x="5600" y="15600"/>
                    <a:pt x="2800" y="18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8" name="Line"/>
            <p:cNvSpPr/>
            <p:nvPr/>
          </p:nvSpPr>
          <p:spPr>
            <a:xfrm>
              <a:off x="8636635" y="7503421"/>
              <a:ext cx="121751" cy="1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236" extrusionOk="0">
                  <a:moveTo>
                    <a:pt x="1316" y="1126"/>
                  </a:moveTo>
                  <a:cubicBezTo>
                    <a:pt x="4316" y="381"/>
                    <a:pt x="7316" y="-364"/>
                    <a:pt x="9416" y="195"/>
                  </a:cubicBezTo>
                  <a:cubicBezTo>
                    <a:pt x="11516" y="753"/>
                    <a:pt x="12716" y="2615"/>
                    <a:pt x="13016" y="4477"/>
                  </a:cubicBezTo>
                  <a:cubicBezTo>
                    <a:pt x="13316" y="6339"/>
                    <a:pt x="12716" y="8202"/>
                    <a:pt x="10916" y="10064"/>
                  </a:cubicBezTo>
                  <a:cubicBezTo>
                    <a:pt x="9116" y="11926"/>
                    <a:pt x="6116" y="13788"/>
                    <a:pt x="3716" y="15650"/>
                  </a:cubicBezTo>
                  <a:cubicBezTo>
                    <a:pt x="1316" y="17512"/>
                    <a:pt x="-484" y="19374"/>
                    <a:pt x="116" y="20305"/>
                  </a:cubicBezTo>
                  <a:cubicBezTo>
                    <a:pt x="716" y="21236"/>
                    <a:pt x="3716" y="21236"/>
                    <a:pt x="7616" y="21236"/>
                  </a:cubicBezTo>
                  <a:cubicBezTo>
                    <a:pt x="11516" y="21236"/>
                    <a:pt x="16316" y="21236"/>
                    <a:pt x="21116" y="212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9" name="Line"/>
            <p:cNvSpPr/>
            <p:nvPr/>
          </p:nvSpPr>
          <p:spPr>
            <a:xfrm>
              <a:off x="8374389" y="8022417"/>
              <a:ext cx="1037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0" name="Line"/>
            <p:cNvSpPr/>
            <p:nvPr/>
          </p:nvSpPr>
          <p:spPr>
            <a:xfrm>
              <a:off x="8384767" y="8240361"/>
              <a:ext cx="20758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1" name="Line"/>
            <p:cNvSpPr/>
            <p:nvPr/>
          </p:nvSpPr>
          <p:spPr>
            <a:xfrm>
              <a:off x="8364010" y="8489441"/>
              <a:ext cx="3113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2" name="Line"/>
            <p:cNvSpPr/>
            <p:nvPr/>
          </p:nvSpPr>
          <p:spPr>
            <a:xfrm>
              <a:off x="8177201" y="9002656"/>
              <a:ext cx="311349" cy="313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8" extrusionOk="0">
                  <a:moveTo>
                    <a:pt x="0" y="1080"/>
                  </a:moveTo>
                  <a:cubicBezTo>
                    <a:pt x="1200" y="383"/>
                    <a:pt x="2400" y="-314"/>
                    <a:pt x="4200" y="151"/>
                  </a:cubicBezTo>
                  <a:cubicBezTo>
                    <a:pt x="6000" y="615"/>
                    <a:pt x="8400" y="2241"/>
                    <a:pt x="10320" y="5376"/>
                  </a:cubicBezTo>
                  <a:cubicBezTo>
                    <a:pt x="12240" y="8512"/>
                    <a:pt x="13680" y="13157"/>
                    <a:pt x="14760" y="16176"/>
                  </a:cubicBezTo>
                  <a:cubicBezTo>
                    <a:pt x="15840" y="19196"/>
                    <a:pt x="16560" y="20589"/>
                    <a:pt x="17400" y="20938"/>
                  </a:cubicBezTo>
                  <a:cubicBezTo>
                    <a:pt x="18240" y="21286"/>
                    <a:pt x="19200" y="20589"/>
                    <a:pt x="19920" y="19544"/>
                  </a:cubicBezTo>
                  <a:cubicBezTo>
                    <a:pt x="20640" y="18499"/>
                    <a:pt x="21120" y="17105"/>
                    <a:pt x="21600" y="157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3" name="Line"/>
            <p:cNvSpPr/>
            <p:nvPr/>
          </p:nvSpPr>
          <p:spPr>
            <a:xfrm>
              <a:off x="8239471" y="8997977"/>
              <a:ext cx="186810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000" y="6092"/>
                    <a:pt x="10400" y="12185"/>
                    <a:pt x="6800" y="15785"/>
                  </a:cubicBezTo>
                  <a:cubicBezTo>
                    <a:pt x="3200" y="19385"/>
                    <a:pt x="1600" y="2049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4" name="Line"/>
            <p:cNvSpPr/>
            <p:nvPr/>
          </p:nvSpPr>
          <p:spPr>
            <a:xfrm>
              <a:off x="8614000" y="9215921"/>
              <a:ext cx="92494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extrusionOk="0">
                  <a:moveTo>
                    <a:pt x="2189" y="0"/>
                  </a:moveTo>
                  <a:cubicBezTo>
                    <a:pt x="1389" y="1800"/>
                    <a:pt x="589" y="3600"/>
                    <a:pt x="189" y="5400"/>
                  </a:cubicBezTo>
                  <a:cubicBezTo>
                    <a:pt x="-211" y="7200"/>
                    <a:pt x="-211" y="9000"/>
                    <a:pt x="2589" y="8820"/>
                  </a:cubicBezTo>
                  <a:cubicBezTo>
                    <a:pt x="5389" y="8640"/>
                    <a:pt x="10989" y="6480"/>
                    <a:pt x="14589" y="6300"/>
                  </a:cubicBezTo>
                  <a:cubicBezTo>
                    <a:pt x="18189" y="6120"/>
                    <a:pt x="19789" y="7920"/>
                    <a:pt x="20589" y="9720"/>
                  </a:cubicBezTo>
                  <a:cubicBezTo>
                    <a:pt x="21389" y="11520"/>
                    <a:pt x="21389" y="13320"/>
                    <a:pt x="21389" y="15120"/>
                  </a:cubicBezTo>
                  <a:cubicBezTo>
                    <a:pt x="21389" y="16920"/>
                    <a:pt x="21389" y="18720"/>
                    <a:pt x="20589" y="19800"/>
                  </a:cubicBezTo>
                  <a:cubicBezTo>
                    <a:pt x="19789" y="20880"/>
                    <a:pt x="18189" y="21240"/>
                    <a:pt x="1658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5" name="Line"/>
            <p:cNvSpPr/>
            <p:nvPr/>
          </p:nvSpPr>
          <p:spPr>
            <a:xfrm>
              <a:off x="9038599" y="6372269"/>
              <a:ext cx="242161" cy="314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86" y="0"/>
                  </a:moveTo>
                  <a:cubicBezTo>
                    <a:pt x="16046" y="166"/>
                    <a:pt x="18206" y="333"/>
                    <a:pt x="19594" y="689"/>
                  </a:cubicBezTo>
                  <a:cubicBezTo>
                    <a:pt x="20983" y="1046"/>
                    <a:pt x="21600" y="1592"/>
                    <a:pt x="21600" y="2127"/>
                  </a:cubicBezTo>
                  <a:cubicBezTo>
                    <a:pt x="21600" y="2661"/>
                    <a:pt x="20983" y="3184"/>
                    <a:pt x="20366" y="3861"/>
                  </a:cubicBezTo>
                  <a:cubicBezTo>
                    <a:pt x="19749" y="4539"/>
                    <a:pt x="19131" y="5370"/>
                    <a:pt x="18669" y="6119"/>
                  </a:cubicBezTo>
                  <a:cubicBezTo>
                    <a:pt x="18206" y="6867"/>
                    <a:pt x="17897" y="7533"/>
                    <a:pt x="17897" y="8210"/>
                  </a:cubicBezTo>
                  <a:cubicBezTo>
                    <a:pt x="17897" y="8887"/>
                    <a:pt x="18206" y="9576"/>
                    <a:pt x="18051" y="10218"/>
                  </a:cubicBezTo>
                  <a:cubicBezTo>
                    <a:pt x="17897" y="10859"/>
                    <a:pt x="17280" y="11453"/>
                    <a:pt x="16663" y="12000"/>
                  </a:cubicBezTo>
                  <a:cubicBezTo>
                    <a:pt x="16046" y="12547"/>
                    <a:pt x="15429" y="13046"/>
                    <a:pt x="14966" y="13568"/>
                  </a:cubicBezTo>
                  <a:cubicBezTo>
                    <a:pt x="14503" y="14091"/>
                    <a:pt x="14194" y="14638"/>
                    <a:pt x="13886" y="15184"/>
                  </a:cubicBezTo>
                  <a:cubicBezTo>
                    <a:pt x="13577" y="15731"/>
                    <a:pt x="13269" y="16277"/>
                    <a:pt x="12651" y="16812"/>
                  </a:cubicBezTo>
                  <a:cubicBezTo>
                    <a:pt x="12034" y="17347"/>
                    <a:pt x="11109" y="17869"/>
                    <a:pt x="10337" y="18380"/>
                  </a:cubicBezTo>
                  <a:cubicBezTo>
                    <a:pt x="9566" y="18891"/>
                    <a:pt x="8949" y="19390"/>
                    <a:pt x="8486" y="19830"/>
                  </a:cubicBezTo>
                  <a:cubicBezTo>
                    <a:pt x="8023" y="20269"/>
                    <a:pt x="7714" y="20650"/>
                    <a:pt x="6326" y="20935"/>
                  </a:cubicBezTo>
                  <a:cubicBezTo>
                    <a:pt x="4937" y="21220"/>
                    <a:pt x="2469" y="2141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6" name="Line"/>
            <p:cNvSpPr/>
            <p:nvPr/>
          </p:nvSpPr>
          <p:spPr>
            <a:xfrm>
              <a:off x="9754701" y="7669556"/>
              <a:ext cx="321810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0" y="0"/>
                  </a:moveTo>
                  <a:cubicBezTo>
                    <a:pt x="5055" y="4800"/>
                    <a:pt x="10111" y="9600"/>
                    <a:pt x="13213" y="13200"/>
                  </a:cubicBezTo>
                  <a:cubicBezTo>
                    <a:pt x="16315" y="16800"/>
                    <a:pt x="17464" y="19200"/>
                    <a:pt x="18613" y="20400"/>
                  </a:cubicBezTo>
                  <a:cubicBezTo>
                    <a:pt x="19762" y="21600"/>
                    <a:pt x="20911" y="21600"/>
                    <a:pt x="21255" y="21600"/>
                  </a:cubicBezTo>
                  <a:cubicBezTo>
                    <a:pt x="21600" y="21600"/>
                    <a:pt x="21140" y="21600"/>
                    <a:pt x="2068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7" name="Line"/>
            <p:cNvSpPr/>
            <p:nvPr/>
          </p:nvSpPr>
          <p:spPr>
            <a:xfrm>
              <a:off x="9785836" y="7845987"/>
              <a:ext cx="35685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0" y="0"/>
                  </a:moveTo>
                  <a:cubicBezTo>
                    <a:pt x="6231" y="3600"/>
                    <a:pt x="12462" y="7200"/>
                    <a:pt x="16096" y="9000"/>
                  </a:cubicBezTo>
                  <a:cubicBezTo>
                    <a:pt x="19731" y="10800"/>
                    <a:pt x="20769" y="10800"/>
                    <a:pt x="21185" y="12600"/>
                  </a:cubicBezTo>
                  <a:cubicBezTo>
                    <a:pt x="21600" y="14400"/>
                    <a:pt x="21392" y="18000"/>
                    <a:pt x="211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8" name="Line"/>
            <p:cNvSpPr/>
            <p:nvPr/>
          </p:nvSpPr>
          <p:spPr>
            <a:xfrm>
              <a:off x="10570210" y="6258108"/>
              <a:ext cx="243077" cy="295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89" extrusionOk="0">
                  <a:moveTo>
                    <a:pt x="21376" y="0"/>
                  </a:moveTo>
                  <a:cubicBezTo>
                    <a:pt x="16813" y="101"/>
                    <a:pt x="12249" y="202"/>
                    <a:pt x="9055" y="467"/>
                  </a:cubicBezTo>
                  <a:cubicBezTo>
                    <a:pt x="5861" y="732"/>
                    <a:pt x="4035" y="1161"/>
                    <a:pt x="3275" y="1703"/>
                  </a:cubicBezTo>
                  <a:cubicBezTo>
                    <a:pt x="2514" y="2246"/>
                    <a:pt x="2818" y="2902"/>
                    <a:pt x="3122" y="3634"/>
                  </a:cubicBezTo>
                  <a:cubicBezTo>
                    <a:pt x="3427" y="4365"/>
                    <a:pt x="3731" y="5173"/>
                    <a:pt x="3731" y="5905"/>
                  </a:cubicBezTo>
                  <a:cubicBezTo>
                    <a:pt x="3731" y="6636"/>
                    <a:pt x="3427" y="7293"/>
                    <a:pt x="3122" y="8012"/>
                  </a:cubicBezTo>
                  <a:cubicBezTo>
                    <a:pt x="2818" y="8731"/>
                    <a:pt x="2514" y="9513"/>
                    <a:pt x="2362" y="10434"/>
                  </a:cubicBezTo>
                  <a:cubicBezTo>
                    <a:pt x="2210" y="11355"/>
                    <a:pt x="2210" y="12415"/>
                    <a:pt x="2058" y="13336"/>
                  </a:cubicBezTo>
                  <a:cubicBezTo>
                    <a:pt x="1906" y="14257"/>
                    <a:pt x="1601" y="15039"/>
                    <a:pt x="1449" y="15922"/>
                  </a:cubicBezTo>
                  <a:cubicBezTo>
                    <a:pt x="1297" y="16806"/>
                    <a:pt x="1297" y="17790"/>
                    <a:pt x="1145" y="18597"/>
                  </a:cubicBezTo>
                  <a:cubicBezTo>
                    <a:pt x="993" y="19405"/>
                    <a:pt x="689" y="20036"/>
                    <a:pt x="384" y="20414"/>
                  </a:cubicBezTo>
                  <a:cubicBezTo>
                    <a:pt x="80" y="20793"/>
                    <a:pt x="-224" y="20919"/>
                    <a:pt x="232" y="21057"/>
                  </a:cubicBezTo>
                  <a:cubicBezTo>
                    <a:pt x="689" y="21196"/>
                    <a:pt x="1906" y="21348"/>
                    <a:pt x="3275" y="21449"/>
                  </a:cubicBezTo>
                  <a:cubicBezTo>
                    <a:pt x="4644" y="21550"/>
                    <a:pt x="6165" y="21600"/>
                    <a:pt x="6317" y="21587"/>
                  </a:cubicBezTo>
                  <a:cubicBezTo>
                    <a:pt x="6469" y="21575"/>
                    <a:pt x="5252" y="21499"/>
                    <a:pt x="4035" y="214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9" name="Line"/>
            <p:cNvSpPr/>
            <p:nvPr/>
          </p:nvSpPr>
          <p:spPr>
            <a:xfrm>
              <a:off x="11519010" y="5915625"/>
              <a:ext cx="195103" cy="34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64" extrusionOk="0">
                  <a:moveTo>
                    <a:pt x="0" y="0"/>
                  </a:moveTo>
                  <a:cubicBezTo>
                    <a:pt x="1137" y="4800"/>
                    <a:pt x="2274" y="9600"/>
                    <a:pt x="2842" y="12873"/>
                  </a:cubicBezTo>
                  <a:cubicBezTo>
                    <a:pt x="3411" y="16145"/>
                    <a:pt x="3411" y="17891"/>
                    <a:pt x="4737" y="17127"/>
                  </a:cubicBezTo>
                  <a:cubicBezTo>
                    <a:pt x="6063" y="16364"/>
                    <a:pt x="8716" y="13091"/>
                    <a:pt x="11179" y="11236"/>
                  </a:cubicBezTo>
                  <a:cubicBezTo>
                    <a:pt x="13642" y="9382"/>
                    <a:pt x="15916" y="8945"/>
                    <a:pt x="17621" y="9164"/>
                  </a:cubicBezTo>
                  <a:cubicBezTo>
                    <a:pt x="19326" y="9382"/>
                    <a:pt x="20463" y="10255"/>
                    <a:pt x="21032" y="11891"/>
                  </a:cubicBezTo>
                  <a:cubicBezTo>
                    <a:pt x="21600" y="13527"/>
                    <a:pt x="21600" y="15927"/>
                    <a:pt x="19895" y="17673"/>
                  </a:cubicBezTo>
                  <a:cubicBezTo>
                    <a:pt x="18189" y="19418"/>
                    <a:pt x="14779" y="20509"/>
                    <a:pt x="11937" y="21055"/>
                  </a:cubicBezTo>
                  <a:cubicBezTo>
                    <a:pt x="9095" y="21600"/>
                    <a:pt x="6821" y="21600"/>
                    <a:pt x="5305" y="21055"/>
                  </a:cubicBezTo>
                  <a:cubicBezTo>
                    <a:pt x="3790" y="20509"/>
                    <a:pt x="3032" y="19418"/>
                    <a:pt x="2842" y="18218"/>
                  </a:cubicBezTo>
                  <a:cubicBezTo>
                    <a:pt x="2653" y="17018"/>
                    <a:pt x="3032" y="15709"/>
                    <a:pt x="3411" y="14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0" name="Line"/>
            <p:cNvSpPr/>
            <p:nvPr/>
          </p:nvSpPr>
          <p:spPr>
            <a:xfrm>
              <a:off x="11851115" y="6143948"/>
              <a:ext cx="20758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1" name="Line"/>
            <p:cNvSpPr/>
            <p:nvPr/>
          </p:nvSpPr>
          <p:spPr>
            <a:xfrm>
              <a:off x="11467119" y="6403405"/>
              <a:ext cx="487780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2" name="Line"/>
            <p:cNvSpPr/>
            <p:nvPr/>
          </p:nvSpPr>
          <p:spPr>
            <a:xfrm>
              <a:off x="11598165" y="6558222"/>
              <a:ext cx="232195" cy="208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34" extrusionOk="0">
                  <a:moveTo>
                    <a:pt x="11791" y="8587"/>
                  </a:moveTo>
                  <a:cubicBezTo>
                    <a:pt x="11791" y="6816"/>
                    <a:pt x="11791" y="5045"/>
                    <a:pt x="11314" y="3452"/>
                  </a:cubicBezTo>
                  <a:cubicBezTo>
                    <a:pt x="10838" y="1859"/>
                    <a:pt x="9885" y="442"/>
                    <a:pt x="8455" y="88"/>
                  </a:cubicBezTo>
                  <a:cubicBezTo>
                    <a:pt x="7026" y="-266"/>
                    <a:pt x="5120" y="442"/>
                    <a:pt x="3532" y="2390"/>
                  </a:cubicBezTo>
                  <a:cubicBezTo>
                    <a:pt x="1944" y="4337"/>
                    <a:pt x="673" y="7524"/>
                    <a:pt x="196" y="10003"/>
                  </a:cubicBezTo>
                  <a:cubicBezTo>
                    <a:pt x="-280" y="12482"/>
                    <a:pt x="38" y="14252"/>
                    <a:pt x="1944" y="15668"/>
                  </a:cubicBezTo>
                  <a:cubicBezTo>
                    <a:pt x="3849" y="17085"/>
                    <a:pt x="7344" y="18147"/>
                    <a:pt x="9726" y="18147"/>
                  </a:cubicBezTo>
                  <a:cubicBezTo>
                    <a:pt x="12108" y="18147"/>
                    <a:pt x="13379" y="17085"/>
                    <a:pt x="14332" y="15668"/>
                  </a:cubicBezTo>
                  <a:cubicBezTo>
                    <a:pt x="15285" y="14252"/>
                    <a:pt x="15920" y="12482"/>
                    <a:pt x="15602" y="10888"/>
                  </a:cubicBezTo>
                  <a:cubicBezTo>
                    <a:pt x="15285" y="9295"/>
                    <a:pt x="14014" y="7878"/>
                    <a:pt x="13379" y="8055"/>
                  </a:cubicBezTo>
                  <a:cubicBezTo>
                    <a:pt x="12743" y="8232"/>
                    <a:pt x="12743" y="10003"/>
                    <a:pt x="14173" y="12482"/>
                  </a:cubicBezTo>
                  <a:cubicBezTo>
                    <a:pt x="15602" y="14960"/>
                    <a:pt x="18461" y="18147"/>
                    <a:pt x="21320" y="213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3" name="Line"/>
            <p:cNvSpPr/>
            <p:nvPr/>
          </p:nvSpPr>
          <p:spPr>
            <a:xfrm>
              <a:off x="11954898" y="6725131"/>
              <a:ext cx="31136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4" name="Line"/>
            <p:cNvSpPr/>
            <p:nvPr/>
          </p:nvSpPr>
          <p:spPr>
            <a:xfrm>
              <a:off x="11539767" y="7192155"/>
              <a:ext cx="163891" cy="213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66" extrusionOk="0">
                  <a:moveTo>
                    <a:pt x="2700" y="0"/>
                  </a:moveTo>
                  <a:cubicBezTo>
                    <a:pt x="3150" y="5923"/>
                    <a:pt x="3600" y="11845"/>
                    <a:pt x="4050" y="15677"/>
                  </a:cubicBezTo>
                  <a:cubicBezTo>
                    <a:pt x="4500" y="19510"/>
                    <a:pt x="4950" y="21252"/>
                    <a:pt x="5400" y="21077"/>
                  </a:cubicBezTo>
                  <a:cubicBezTo>
                    <a:pt x="5850" y="20903"/>
                    <a:pt x="6300" y="18813"/>
                    <a:pt x="7875" y="16200"/>
                  </a:cubicBezTo>
                  <a:cubicBezTo>
                    <a:pt x="9450" y="13587"/>
                    <a:pt x="12150" y="10452"/>
                    <a:pt x="14625" y="8710"/>
                  </a:cubicBezTo>
                  <a:cubicBezTo>
                    <a:pt x="17100" y="6968"/>
                    <a:pt x="19350" y="6619"/>
                    <a:pt x="20475" y="7316"/>
                  </a:cubicBezTo>
                  <a:cubicBezTo>
                    <a:pt x="21600" y="8013"/>
                    <a:pt x="21600" y="9755"/>
                    <a:pt x="20475" y="12193"/>
                  </a:cubicBezTo>
                  <a:cubicBezTo>
                    <a:pt x="19350" y="14632"/>
                    <a:pt x="17100" y="17768"/>
                    <a:pt x="14625" y="19510"/>
                  </a:cubicBezTo>
                  <a:cubicBezTo>
                    <a:pt x="12150" y="21252"/>
                    <a:pt x="9450" y="21600"/>
                    <a:pt x="6975" y="21426"/>
                  </a:cubicBezTo>
                  <a:cubicBezTo>
                    <a:pt x="4500" y="21252"/>
                    <a:pt x="2250" y="20555"/>
                    <a:pt x="1125" y="20032"/>
                  </a:cubicBezTo>
                  <a:cubicBezTo>
                    <a:pt x="0" y="19510"/>
                    <a:pt x="0" y="19161"/>
                    <a:pt x="0" y="188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5" name="Line"/>
            <p:cNvSpPr/>
            <p:nvPr/>
          </p:nvSpPr>
          <p:spPr>
            <a:xfrm>
              <a:off x="11788845" y="7343453"/>
              <a:ext cx="134919" cy="139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0" y="667"/>
                  </a:moveTo>
                  <a:cubicBezTo>
                    <a:pt x="2769" y="140"/>
                    <a:pt x="5538" y="-387"/>
                    <a:pt x="7754" y="403"/>
                  </a:cubicBezTo>
                  <a:cubicBezTo>
                    <a:pt x="9969" y="1193"/>
                    <a:pt x="11631" y="3301"/>
                    <a:pt x="10523" y="6989"/>
                  </a:cubicBezTo>
                  <a:cubicBezTo>
                    <a:pt x="9415" y="10676"/>
                    <a:pt x="5538" y="15945"/>
                    <a:pt x="5262" y="18579"/>
                  </a:cubicBezTo>
                  <a:cubicBezTo>
                    <a:pt x="4985" y="21213"/>
                    <a:pt x="8308" y="21213"/>
                    <a:pt x="11631" y="21213"/>
                  </a:cubicBezTo>
                  <a:cubicBezTo>
                    <a:pt x="14954" y="21213"/>
                    <a:pt x="18277" y="21213"/>
                    <a:pt x="21600" y="212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6" name="Line"/>
            <p:cNvSpPr/>
            <p:nvPr/>
          </p:nvSpPr>
          <p:spPr>
            <a:xfrm>
              <a:off x="11446362" y="7607286"/>
              <a:ext cx="5327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4769" y="21600"/>
                    <a:pt x="9538" y="21600"/>
                    <a:pt x="12904" y="0"/>
                  </a:cubicBezTo>
                  <a:cubicBezTo>
                    <a:pt x="16270" y="21600"/>
                    <a:pt x="18234" y="21600"/>
                    <a:pt x="19566" y="0"/>
                  </a:cubicBezTo>
                  <a:cubicBezTo>
                    <a:pt x="20899" y="21600"/>
                    <a:pt x="21600" y="21600"/>
                    <a:pt x="21600" y="0"/>
                  </a:cubicBezTo>
                  <a:cubicBezTo>
                    <a:pt x="21600" y="21600"/>
                    <a:pt x="20899" y="21600"/>
                    <a:pt x="2019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7" name="Line"/>
            <p:cNvSpPr/>
            <p:nvPr/>
          </p:nvSpPr>
          <p:spPr>
            <a:xfrm>
              <a:off x="11665850" y="7754821"/>
              <a:ext cx="164510" cy="20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67" extrusionOk="0">
                  <a:moveTo>
                    <a:pt x="15999" y="3007"/>
                  </a:moveTo>
                  <a:cubicBezTo>
                    <a:pt x="14199" y="1927"/>
                    <a:pt x="12399" y="847"/>
                    <a:pt x="10374" y="307"/>
                  </a:cubicBezTo>
                  <a:cubicBezTo>
                    <a:pt x="8349" y="-233"/>
                    <a:pt x="6099" y="-233"/>
                    <a:pt x="4074" y="1747"/>
                  </a:cubicBezTo>
                  <a:cubicBezTo>
                    <a:pt x="2049" y="3727"/>
                    <a:pt x="249" y="7687"/>
                    <a:pt x="24" y="10387"/>
                  </a:cubicBezTo>
                  <a:cubicBezTo>
                    <a:pt x="-201" y="13087"/>
                    <a:pt x="1149" y="14527"/>
                    <a:pt x="3849" y="15067"/>
                  </a:cubicBezTo>
                  <a:cubicBezTo>
                    <a:pt x="6549" y="15607"/>
                    <a:pt x="10599" y="15247"/>
                    <a:pt x="12849" y="14167"/>
                  </a:cubicBezTo>
                  <a:cubicBezTo>
                    <a:pt x="15099" y="13087"/>
                    <a:pt x="15549" y="11287"/>
                    <a:pt x="15999" y="9487"/>
                  </a:cubicBezTo>
                  <a:cubicBezTo>
                    <a:pt x="16449" y="7687"/>
                    <a:pt x="16899" y="5887"/>
                    <a:pt x="17124" y="6247"/>
                  </a:cubicBezTo>
                  <a:cubicBezTo>
                    <a:pt x="17349" y="6607"/>
                    <a:pt x="17349" y="9127"/>
                    <a:pt x="18024" y="12007"/>
                  </a:cubicBezTo>
                  <a:cubicBezTo>
                    <a:pt x="18699" y="14887"/>
                    <a:pt x="20049" y="18127"/>
                    <a:pt x="21399" y="213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8" name="Line"/>
            <p:cNvSpPr/>
            <p:nvPr/>
          </p:nvSpPr>
          <p:spPr>
            <a:xfrm>
              <a:off x="11954898" y="7869524"/>
              <a:ext cx="103785" cy="163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extrusionOk="0">
                  <a:moveTo>
                    <a:pt x="0" y="2338"/>
                  </a:moveTo>
                  <a:cubicBezTo>
                    <a:pt x="2880" y="988"/>
                    <a:pt x="5760" y="-362"/>
                    <a:pt x="7920" y="88"/>
                  </a:cubicBezTo>
                  <a:cubicBezTo>
                    <a:pt x="10080" y="538"/>
                    <a:pt x="11520" y="2788"/>
                    <a:pt x="11520" y="5038"/>
                  </a:cubicBezTo>
                  <a:cubicBezTo>
                    <a:pt x="11520" y="7288"/>
                    <a:pt x="10080" y="9538"/>
                    <a:pt x="7560" y="12238"/>
                  </a:cubicBezTo>
                  <a:cubicBezTo>
                    <a:pt x="5040" y="14938"/>
                    <a:pt x="1440" y="18088"/>
                    <a:pt x="1440" y="19663"/>
                  </a:cubicBezTo>
                  <a:cubicBezTo>
                    <a:pt x="1440" y="21238"/>
                    <a:pt x="5040" y="21238"/>
                    <a:pt x="8640" y="21238"/>
                  </a:cubicBezTo>
                  <a:cubicBezTo>
                    <a:pt x="12240" y="21238"/>
                    <a:pt x="15840" y="21238"/>
                    <a:pt x="18000" y="21013"/>
                  </a:cubicBezTo>
                  <a:cubicBezTo>
                    <a:pt x="20160" y="20788"/>
                    <a:pt x="20880" y="20338"/>
                    <a:pt x="21600" y="198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9" name="Line"/>
            <p:cNvSpPr/>
            <p:nvPr/>
          </p:nvSpPr>
          <p:spPr>
            <a:xfrm>
              <a:off x="11664306" y="8385658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0" name="Line"/>
            <p:cNvSpPr/>
            <p:nvPr/>
          </p:nvSpPr>
          <p:spPr>
            <a:xfrm>
              <a:off x="11633171" y="8499819"/>
              <a:ext cx="3113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1" name="Line"/>
            <p:cNvSpPr/>
            <p:nvPr/>
          </p:nvSpPr>
          <p:spPr>
            <a:xfrm>
              <a:off x="11653928" y="8717763"/>
              <a:ext cx="10379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2" name="Line"/>
            <p:cNvSpPr/>
            <p:nvPr/>
          </p:nvSpPr>
          <p:spPr>
            <a:xfrm>
              <a:off x="11508632" y="9049868"/>
              <a:ext cx="219582" cy="25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203" extrusionOk="0">
                  <a:moveTo>
                    <a:pt x="0" y="0"/>
                  </a:moveTo>
                  <a:cubicBezTo>
                    <a:pt x="665" y="3126"/>
                    <a:pt x="1329" y="6253"/>
                    <a:pt x="1662" y="9663"/>
                  </a:cubicBezTo>
                  <a:cubicBezTo>
                    <a:pt x="1994" y="13074"/>
                    <a:pt x="1994" y="16768"/>
                    <a:pt x="2492" y="17621"/>
                  </a:cubicBezTo>
                  <a:cubicBezTo>
                    <a:pt x="2991" y="18474"/>
                    <a:pt x="3988" y="16484"/>
                    <a:pt x="5815" y="14495"/>
                  </a:cubicBezTo>
                  <a:cubicBezTo>
                    <a:pt x="7643" y="12505"/>
                    <a:pt x="10302" y="10516"/>
                    <a:pt x="12462" y="9379"/>
                  </a:cubicBezTo>
                  <a:cubicBezTo>
                    <a:pt x="14622" y="8242"/>
                    <a:pt x="16283" y="7958"/>
                    <a:pt x="17612" y="8384"/>
                  </a:cubicBezTo>
                  <a:cubicBezTo>
                    <a:pt x="18942" y="8811"/>
                    <a:pt x="19938" y="9947"/>
                    <a:pt x="20603" y="11368"/>
                  </a:cubicBezTo>
                  <a:cubicBezTo>
                    <a:pt x="21268" y="12789"/>
                    <a:pt x="21600" y="14495"/>
                    <a:pt x="19274" y="16342"/>
                  </a:cubicBezTo>
                  <a:cubicBezTo>
                    <a:pt x="16948" y="18189"/>
                    <a:pt x="11963" y="20179"/>
                    <a:pt x="8640" y="20889"/>
                  </a:cubicBezTo>
                  <a:cubicBezTo>
                    <a:pt x="5317" y="21600"/>
                    <a:pt x="3655" y="21032"/>
                    <a:pt x="2658" y="19895"/>
                  </a:cubicBezTo>
                  <a:cubicBezTo>
                    <a:pt x="1661" y="18758"/>
                    <a:pt x="1329" y="17053"/>
                    <a:pt x="997" y="15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3" name="Line"/>
            <p:cNvSpPr/>
            <p:nvPr/>
          </p:nvSpPr>
          <p:spPr>
            <a:xfrm>
              <a:off x="11799224" y="9236677"/>
              <a:ext cx="166053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1662"/>
                    <a:pt x="3600" y="3323"/>
                    <a:pt x="4725" y="5539"/>
                  </a:cubicBezTo>
                  <a:cubicBezTo>
                    <a:pt x="5850" y="7754"/>
                    <a:pt x="6300" y="10523"/>
                    <a:pt x="8100" y="10523"/>
                  </a:cubicBezTo>
                  <a:cubicBezTo>
                    <a:pt x="9900" y="10523"/>
                    <a:pt x="13050" y="7754"/>
                    <a:pt x="14625" y="8308"/>
                  </a:cubicBezTo>
                  <a:cubicBezTo>
                    <a:pt x="16200" y="8862"/>
                    <a:pt x="16200" y="12738"/>
                    <a:pt x="17100" y="15508"/>
                  </a:cubicBezTo>
                  <a:cubicBezTo>
                    <a:pt x="18000" y="18277"/>
                    <a:pt x="19800" y="1993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4" name="Line"/>
            <p:cNvSpPr/>
            <p:nvPr/>
          </p:nvSpPr>
          <p:spPr>
            <a:xfrm>
              <a:off x="11404849" y="9475378"/>
              <a:ext cx="66075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24" y="0"/>
                    <a:pt x="9047" y="0"/>
                    <a:pt x="12383" y="900"/>
                  </a:cubicBezTo>
                  <a:cubicBezTo>
                    <a:pt x="15719" y="1800"/>
                    <a:pt x="17868" y="3600"/>
                    <a:pt x="19338" y="5400"/>
                  </a:cubicBezTo>
                  <a:cubicBezTo>
                    <a:pt x="20808" y="7200"/>
                    <a:pt x="21600" y="9000"/>
                    <a:pt x="21600" y="11700"/>
                  </a:cubicBezTo>
                  <a:cubicBezTo>
                    <a:pt x="21600" y="14400"/>
                    <a:pt x="20808" y="18000"/>
                    <a:pt x="2001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5" name="Line"/>
            <p:cNvSpPr/>
            <p:nvPr/>
          </p:nvSpPr>
          <p:spPr>
            <a:xfrm>
              <a:off x="11665118" y="9643528"/>
              <a:ext cx="196376" cy="236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10" extrusionOk="0">
                  <a:moveTo>
                    <a:pt x="15554" y="3567"/>
                  </a:moveTo>
                  <a:cubicBezTo>
                    <a:pt x="14437" y="2314"/>
                    <a:pt x="13319" y="1062"/>
                    <a:pt x="11830" y="436"/>
                  </a:cubicBezTo>
                  <a:cubicBezTo>
                    <a:pt x="10340" y="-190"/>
                    <a:pt x="8478" y="-190"/>
                    <a:pt x="6057" y="749"/>
                  </a:cubicBezTo>
                  <a:cubicBezTo>
                    <a:pt x="3637" y="1688"/>
                    <a:pt x="657" y="3567"/>
                    <a:pt x="99" y="6071"/>
                  </a:cubicBezTo>
                  <a:cubicBezTo>
                    <a:pt x="-460" y="8575"/>
                    <a:pt x="1402" y="11706"/>
                    <a:pt x="4381" y="13427"/>
                  </a:cubicBezTo>
                  <a:cubicBezTo>
                    <a:pt x="7361" y="15149"/>
                    <a:pt x="11457" y="15462"/>
                    <a:pt x="14250" y="15149"/>
                  </a:cubicBezTo>
                  <a:cubicBezTo>
                    <a:pt x="17043" y="14836"/>
                    <a:pt x="18533" y="13897"/>
                    <a:pt x="19278" y="12645"/>
                  </a:cubicBezTo>
                  <a:cubicBezTo>
                    <a:pt x="20023" y="11393"/>
                    <a:pt x="20023" y="9827"/>
                    <a:pt x="19464" y="8106"/>
                  </a:cubicBezTo>
                  <a:cubicBezTo>
                    <a:pt x="18906" y="6384"/>
                    <a:pt x="17788" y="4506"/>
                    <a:pt x="17230" y="4349"/>
                  </a:cubicBezTo>
                  <a:cubicBezTo>
                    <a:pt x="16671" y="4193"/>
                    <a:pt x="16671" y="5758"/>
                    <a:pt x="17416" y="8888"/>
                  </a:cubicBezTo>
                  <a:cubicBezTo>
                    <a:pt x="18161" y="12019"/>
                    <a:pt x="19650" y="16714"/>
                    <a:pt x="21140" y="214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6" name="Line"/>
            <p:cNvSpPr/>
            <p:nvPr/>
          </p:nvSpPr>
          <p:spPr>
            <a:xfrm>
              <a:off x="11996412" y="9776349"/>
              <a:ext cx="103784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2250"/>
                    <a:pt x="2880" y="4500"/>
                    <a:pt x="2880" y="6750"/>
                  </a:cubicBezTo>
                  <a:cubicBezTo>
                    <a:pt x="2880" y="9000"/>
                    <a:pt x="1440" y="11250"/>
                    <a:pt x="1800" y="11475"/>
                  </a:cubicBezTo>
                  <a:cubicBezTo>
                    <a:pt x="2160" y="11700"/>
                    <a:pt x="4320" y="9900"/>
                    <a:pt x="7560" y="7650"/>
                  </a:cubicBezTo>
                  <a:cubicBezTo>
                    <a:pt x="10800" y="5400"/>
                    <a:pt x="15120" y="2700"/>
                    <a:pt x="17640" y="2475"/>
                  </a:cubicBezTo>
                  <a:cubicBezTo>
                    <a:pt x="20160" y="2250"/>
                    <a:pt x="20880" y="4500"/>
                    <a:pt x="21240" y="8100"/>
                  </a:cubicBezTo>
                  <a:cubicBezTo>
                    <a:pt x="21600" y="11700"/>
                    <a:pt x="21600" y="166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7" name="Line"/>
            <p:cNvSpPr/>
            <p:nvPr/>
          </p:nvSpPr>
          <p:spPr>
            <a:xfrm>
              <a:off x="12390786" y="6081678"/>
              <a:ext cx="188793" cy="3238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extrusionOk="0">
                  <a:moveTo>
                    <a:pt x="7069" y="0"/>
                  </a:moveTo>
                  <a:cubicBezTo>
                    <a:pt x="11389" y="277"/>
                    <a:pt x="15709" y="554"/>
                    <a:pt x="18262" y="808"/>
                  </a:cubicBezTo>
                  <a:cubicBezTo>
                    <a:pt x="20815" y="1062"/>
                    <a:pt x="21600" y="1292"/>
                    <a:pt x="21404" y="1592"/>
                  </a:cubicBezTo>
                  <a:cubicBezTo>
                    <a:pt x="21207" y="1892"/>
                    <a:pt x="20029" y="2262"/>
                    <a:pt x="19440" y="2827"/>
                  </a:cubicBezTo>
                  <a:cubicBezTo>
                    <a:pt x="18851" y="3392"/>
                    <a:pt x="18851" y="4154"/>
                    <a:pt x="18655" y="4904"/>
                  </a:cubicBezTo>
                  <a:cubicBezTo>
                    <a:pt x="18458" y="5654"/>
                    <a:pt x="18065" y="6392"/>
                    <a:pt x="18065" y="7188"/>
                  </a:cubicBezTo>
                  <a:cubicBezTo>
                    <a:pt x="18065" y="7985"/>
                    <a:pt x="18458" y="8838"/>
                    <a:pt x="19047" y="9531"/>
                  </a:cubicBezTo>
                  <a:cubicBezTo>
                    <a:pt x="19636" y="10223"/>
                    <a:pt x="20422" y="10754"/>
                    <a:pt x="20422" y="11262"/>
                  </a:cubicBezTo>
                  <a:cubicBezTo>
                    <a:pt x="20422" y="11769"/>
                    <a:pt x="19636" y="12254"/>
                    <a:pt x="19047" y="12808"/>
                  </a:cubicBezTo>
                  <a:cubicBezTo>
                    <a:pt x="18458" y="13362"/>
                    <a:pt x="18065" y="13985"/>
                    <a:pt x="17476" y="14562"/>
                  </a:cubicBezTo>
                  <a:cubicBezTo>
                    <a:pt x="16887" y="15138"/>
                    <a:pt x="16102" y="15669"/>
                    <a:pt x="15316" y="16223"/>
                  </a:cubicBezTo>
                  <a:cubicBezTo>
                    <a:pt x="14531" y="16777"/>
                    <a:pt x="13745" y="17354"/>
                    <a:pt x="13353" y="17988"/>
                  </a:cubicBezTo>
                  <a:cubicBezTo>
                    <a:pt x="12960" y="18623"/>
                    <a:pt x="12960" y="19315"/>
                    <a:pt x="12764" y="19777"/>
                  </a:cubicBezTo>
                  <a:cubicBezTo>
                    <a:pt x="12567" y="20238"/>
                    <a:pt x="12175" y="20469"/>
                    <a:pt x="11978" y="20642"/>
                  </a:cubicBezTo>
                  <a:cubicBezTo>
                    <a:pt x="11782" y="20815"/>
                    <a:pt x="11782" y="20931"/>
                    <a:pt x="9818" y="21081"/>
                  </a:cubicBezTo>
                  <a:cubicBezTo>
                    <a:pt x="7855" y="21231"/>
                    <a:pt x="3927" y="2141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8" name="Line"/>
            <p:cNvSpPr/>
            <p:nvPr/>
          </p:nvSpPr>
          <p:spPr>
            <a:xfrm>
              <a:off x="9868863" y="4676611"/>
              <a:ext cx="31135" cy="52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extrusionOk="0">
                  <a:moveTo>
                    <a:pt x="21600" y="991"/>
                  </a:moveTo>
                  <a:cubicBezTo>
                    <a:pt x="14400" y="437"/>
                    <a:pt x="7200" y="-117"/>
                    <a:pt x="3600" y="21"/>
                  </a:cubicBezTo>
                  <a:cubicBezTo>
                    <a:pt x="0" y="160"/>
                    <a:pt x="0" y="991"/>
                    <a:pt x="0" y="3691"/>
                  </a:cubicBezTo>
                  <a:cubicBezTo>
                    <a:pt x="0" y="6391"/>
                    <a:pt x="0" y="10960"/>
                    <a:pt x="0" y="14352"/>
                  </a:cubicBezTo>
                  <a:cubicBezTo>
                    <a:pt x="0" y="17745"/>
                    <a:pt x="0" y="19960"/>
                    <a:pt x="1200" y="20721"/>
                  </a:cubicBezTo>
                  <a:cubicBezTo>
                    <a:pt x="2400" y="21483"/>
                    <a:pt x="4800" y="20791"/>
                    <a:pt x="7200" y="20098"/>
                  </a:cubicBezTo>
                  <a:cubicBezTo>
                    <a:pt x="9600" y="19406"/>
                    <a:pt x="12000" y="18714"/>
                    <a:pt x="14400" y="1802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9" name="Line"/>
            <p:cNvSpPr/>
            <p:nvPr/>
          </p:nvSpPr>
          <p:spPr>
            <a:xfrm>
              <a:off x="10024537" y="4586758"/>
              <a:ext cx="17298" cy="66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extrusionOk="0">
                  <a:moveTo>
                    <a:pt x="0" y="1016"/>
                  </a:moveTo>
                  <a:cubicBezTo>
                    <a:pt x="0" y="460"/>
                    <a:pt x="0" y="-97"/>
                    <a:pt x="2160" y="14"/>
                  </a:cubicBezTo>
                  <a:cubicBezTo>
                    <a:pt x="4320" y="126"/>
                    <a:pt x="8640" y="905"/>
                    <a:pt x="12960" y="3410"/>
                  </a:cubicBezTo>
                  <a:cubicBezTo>
                    <a:pt x="17280" y="5915"/>
                    <a:pt x="21600" y="10146"/>
                    <a:pt x="21600" y="13097"/>
                  </a:cubicBezTo>
                  <a:cubicBezTo>
                    <a:pt x="21600" y="16047"/>
                    <a:pt x="17280" y="17717"/>
                    <a:pt x="15120" y="18998"/>
                  </a:cubicBezTo>
                  <a:cubicBezTo>
                    <a:pt x="12960" y="20278"/>
                    <a:pt x="12960" y="21169"/>
                    <a:pt x="15120" y="21336"/>
                  </a:cubicBezTo>
                  <a:cubicBezTo>
                    <a:pt x="17280" y="21503"/>
                    <a:pt x="21600" y="20946"/>
                    <a:pt x="21600" y="20167"/>
                  </a:cubicBezTo>
                  <a:cubicBezTo>
                    <a:pt x="21600" y="19388"/>
                    <a:pt x="17280" y="18385"/>
                    <a:pt x="12960" y="1738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0" name="Line"/>
            <p:cNvSpPr/>
            <p:nvPr/>
          </p:nvSpPr>
          <p:spPr>
            <a:xfrm>
              <a:off x="9682053" y="4877796"/>
              <a:ext cx="622699" cy="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extrusionOk="0">
                  <a:moveTo>
                    <a:pt x="0" y="2382"/>
                  </a:moveTo>
                  <a:cubicBezTo>
                    <a:pt x="1800" y="6829"/>
                    <a:pt x="3600" y="11276"/>
                    <a:pt x="4800" y="14215"/>
                  </a:cubicBezTo>
                  <a:cubicBezTo>
                    <a:pt x="6000" y="17153"/>
                    <a:pt x="6600" y="18582"/>
                    <a:pt x="7140" y="19694"/>
                  </a:cubicBezTo>
                  <a:cubicBezTo>
                    <a:pt x="7680" y="20806"/>
                    <a:pt x="8160" y="21600"/>
                    <a:pt x="8820" y="21124"/>
                  </a:cubicBezTo>
                  <a:cubicBezTo>
                    <a:pt x="9480" y="20647"/>
                    <a:pt x="10320" y="18900"/>
                    <a:pt x="11820" y="16518"/>
                  </a:cubicBezTo>
                  <a:cubicBezTo>
                    <a:pt x="13320" y="14135"/>
                    <a:pt x="15480" y="11118"/>
                    <a:pt x="17220" y="8259"/>
                  </a:cubicBezTo>
                  <a:cubicBezTo>
                    <a:pt x="18960" y="5400"/>
                    <a:pt x="20280" y="27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1" name="Line"/>
            <p:cNvSpPr/>
            <p:nvPr/>
          </p:nvSpPr>
          <p:spPr>
            <a:xfrm>
              <a:off x="1103481" y="4951023"/>
              <a:ext cx="379724" cy="265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729" extrusionOk="0">
                  <a:moveTo>
                    <a:pt x="10268" y="5625"/>
                  </a:moveTo>
                  <a:cubicBezTo>
                    <a:pt x="10268" y="4275"/>
                    <a:pt x="10268" y="2925"/>
                    <a:pt x="9976" y="1710"/>
                  </a:cubicBezTo>
                  <a:cubicBezTo>
                    <a:pt x="9684" y="495"/>
                    <a:pt x="9101" y="-585"/>
                    <a:pt x="7349" y="360"/>
                  </a:cubicBezTo>
                  <a:cubicBezTo>
                    <a:pt x="5598" y="1305"/>
                    <a:pt x="2679" y="4275"/>
                    <a:pt x="1219" y="6435"/>
                  </a:cubicBezTo>
                  <a:cubicBezTo>
                    <a:pt x="-240" y="8595"/>
                    <a:pt x="-240" y="9945"/>
                    <a:pt x="441" y="11700"/>
                  </a:cubicBezTo>
                  <a:cubicBezTo>
                    <a:pt x="1122" y="13455"/>
                    <a:pt x="2484" y="15615"/>
                    <a:pt x="4138" y="16425"/>
                  </a:cubicBezTo>
                  <a:cubicBezTo>
                    <a:pt x="5792" y="17235"/>
                    <a:pt x="7738" y="16695"/>
                    <a:pt x="9295" y="15345"/>
                  </a:cubicBezTo>
                  <a:cubicBezTo>
                    <a:pt x="10852" y="13995"/>
                    <a:pt x="12019" y="11835"/>
                    <a:pt x="12506" y="10080"/>
                  </a:cubicBezTo>
                  <a:cubicBezTo>
                    <a:pt x="12992" y="8325"/>
                    <a:pt x="12798" y="6975"/>
                    <a:pt x="12506" y="7110"/>
                  </a:cubicBezTo>
                  <a:cubicBezTo>
                    <a:pt x="12214" y="7245"/>
                    <a:pt x="11825" y="8865"/>
                    <a:pt x="11630" y="10350"/>
                  </a:cubicBezTo>
                  <a:cubicBezTo>
                    <a:pt x="11436" y="11835"/>
                    <a:pt x="11436" y="13185"/>
                    <a:pt x="11436" y="14940"/>
                  </a:cubicBezTo>
                  <a:cubicBezTo>
                    <a:pt x="11436" y="16695"/>
                    <a:pt x="11436" y="18855"/>
                    <a:pt x="12019" y="19935"/>
                  </a:cubicBezTo>
                  <a:cubicBezTo>
                    <a:pt x="12603" y="21015"/>
                    <a:pt x="13771" y="21015"/>
                    <a:pt x="15425" y="19800"/>
                  </a:cubicBezTo>
                  <a:cubicBezTo>
                    <a:pt x="17079" y="18585"/>
                    <a:pt x="19219" y="16155"/>
                    <a:pt x="21360" y="1372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2" name="Line"/>
            <p:cNvSpPr/>
            <p:nvPr/>
          </p:nvSpPr>
          <p:spPr>
            <a:xfrm>
              <a:off x="1566230" y="5095740"/>
              <a:ext cx="20758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3" name="Line"/>
            <p:cNvSpPr/>
            <p:nvPr/>
          </p:nvSpPr>
          <p:spPr>
            <a:xfrm>
              <a:off x="1960605" y="5261793"/>
              <a:ext cx="20757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4" name="Line"/>
            <p:cNvSpPr/>
            <p:nvPr/>
          </p:nvSpPr>
          <p:spPr>
            <a:xfrm>
              <a:off x="2347409" y="4981579"/>
              <a:ext cx="235895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extrusionOk="0">
                  <a:moveTo>
                    <a:pt x="14772" y="5600"/>
                  </a:moveTo>
                  <a:cubicBezTo>
                    <a:pt x="14772" y="4267"/>
                    <a:pt x="14772" y="2933"/>
                    <a:pt x="14146" y="1867"/>
                  </a:cubicBezTo>
                  <a:cubicBezTo>
                    <a:pt x="13520" y="800"/>
                    <a:pt x="12268" y="0"/>
                    <a:pt x="10076" y="0"/>
                  </a:cubicBezTo>
                  <a:cubicBezTo>
                    <a:pt x="7885" y="0"/>
                    <a:pt x="4755" y="800"/>
                    <a:pt x="2720" y="2533"/>
                  </a:cubicBezTo>
                  <a:cubicBezTo>
                    <a:pt x="685" y="4267"/>
                    <a:pt x="-254" y="6933"/>
                    <a:pt x="59" y="9333"/>
                  </a:cubicBezTo>
                  <a:cubicBezTo>
                    <a:pt x="372" y="11733"/>
                    <a:pt x="1937" y="13867"/>
                    <a:pt x="4598" y="15067"/>
                  </a:cubicBezTo>
                  <a:cubicBezTo>
                    <a:pt x="7259" y="16267"/>
                    <a:pt x="11016" y="16533"/>
                    <a:pt x="13520" y="16267"/>
                  </a:cubicBezTo>
                  <a:cubicBezTo>
                    <a:pt x="16024" y="16000"/>
                    <a:pt x="17276" y="15200"/>
                    <a:pt x="17903" y="13467"/>
                  </a:cubicBezTo>
                  <a:cubicBezTo>
                    <a:pt x="18529" y="11733"/>
                    <a:pt x="18529" y="9067"/>
                    <a:pt x="17903" y="7200"/>
                  </a:cubicBezTo>
                  <a:cubicBezTo>
                    <a:pt x="17276" y="5333"/>
                    <a:pt x="16024" y="4267"/>
                    <a:pt x="15242" y="4400"/>
                  </a:cubicBezTo>
                  <a:cubicBezTo>
                    <a:pt x="14459" y="4533"/>
                    <a:pt x="14146" y="5867"/>
                    <a:pt x="14146" y="7867"/>
                  </a:cubicBezTo>
                  <a:cubicBezTo>
                    <a:pt x="14146" y="9867"/>
                    <a:pt x="14459" y="12533"/>
                    <a:pt x="14929" y="14800"/>
                  </a:cubicBezTo>
                  <a:cubicBezTo>
                    <a:pt x="15398" y="17067"/>
                    <a:pt x="16024" y="18933"/>
                    <a:pt x="17120" y="20000"/>
                  </a:cubicBezTo>
                  <a:cubicBezTo>
                    <a:pt x="18216" y="21067"/>
                    <a:pt x="19781" y="21333"/>
                    <a:pt x="2134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5" name="Line"/>
            <p:cNvSpPr/>
            <p:nvPr/>
          </p:nvSpPr>
          <p:spPr>
            <a:xfrm>
              <a:off x="2710635" y="5199441"/>
              <a:ext cx="100991" cy="16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072" extrusionOk="0">
                  <a:moveTo>
                    <a:pt x="3739" y="1333"/>
                  </a:moveTo>
                  <a:cubicBezTo>
                    <a:pt x="7339" y="452"/>
                    <a:pt x="10939" y="-430"/>
                    <a:pt x="13099" y="231"/>
                  </a:cubicBezTo>
                  <a:cubicBezTo>
                    <a:pt x="15259" y="892"/>
                    <a:pt x="15979" y="3097"/>
                    <a:pt x="14179" y="5962"/>
                  </a:cubicBezTo>
                  <a:cubicBezTo>
                    <a:pt x="12379" y="8827"/>
                    <a:pt x="8059" y="12354"/>
                    <a:pt x="4819" y="14999"/>
                  </a:cubicBezTo>
                  <a:cubicBezTo>
                    <a:pt x="1579" y="17643"/>
                    <a:pt x="-581" y="19407"/>
                    <a:pt x="139" y="20288"/>
                  </a:cubicBezTo>
                  <a:cubicBezTo>
                    <a:pt x="859" y="21170"/>
                    <a:pt x="4459" y="21170"/>
                    <a:pt x="8419" y="20950"/>
                  </a:cubicBezTo>
                  <a:cubicBezTo>
                    <a:pt x="12379" y="20729"/>
                    <a:pt x="16699" y="20288"/>
                    <a:pt x="21019" y="1984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6" name="Line"/>
            <p:cNvSpPr/>
            <p:nvPr/>
          </p:nvSpPr>
          <p:spPr>
            <a:xfrm>
              <a:off x="3039947" y="5396710"/>
              <a:ext cx="35512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17673" y="0"/>
                  </a:moveTo>
                  <a:cubicBezTo>
                    <a:pt x="19636" y="4500"/>
                    <a:pt x="21600" y="9000"/>
                    <a:pt x="18655" y="12600"/>
                  </a:cubicBezTo>
                  <a:cubicBezTo>
                    <a:pt x="15709" y="16200"/>
                    <a:pt x="7855" y="189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7" name="Line"/>
            <p:cNvSpPr/>
            <p:nvPr/>
          </p:nvSpPr>
          <p:spPr>
            <a:xfrm>
              <a:off x="3455079" y="5106119"/>
              <a:ext cx="31136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8" name="Line"/>
            <p:cNvSpPr/>
            <p:nvPr/>
          </p:nvSpPr>
          <p:spPr>
            <a:xfrm>
              <a:off x="3704158" y="5085362"/>
              <a:ext cx="2075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9" name="Line"/>
            <p:cNvSpPr/>
            <p:nvPr/>
          </p:nvSpPr>
          <p:spPr>
            <a:xfrm>
              <a:off x="3932480" y="5178766"/>
              <a:ext cx="103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>
              <a:off x="4088155" y="5355197"/>
              <a:ext cx="55590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extrusionOk="0">
                  <a:moveTo>
                    <a:pt x="19059" y="0"/>
                  </a:moveTo>
                  <a:cubicBezTo>
                    <a:pt x="20329" y="4800"/>
                    <a:pt x="21600" y="9600"/>
                    <a:pt x="18424" y="13200"/>
                  </a:cubicBezTo>
                  <a:cubicBezTo>
                    <a:pt x="15247" y="16800"/>
                    <a:pt x="7624" y="19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1" name="Line"/>
            <p:cNvSpPr/>
            <p:nvPr/>
          </p:nvSpPr>
          <p:spPr>
            <a:xfrm>
              <a:off x="4499381" y="5008841"/>
              <a:ext cx="304877" cy="23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20" extrusionOk="0">
                  <a:moveTo>
                    <a:pt x="11924" y="3214"/>
                  </a:moveTo>
                  <a:cubicBezTo>
                    <a:pt x="11196" y="1944"/>
                    <a:pt x="10468" y="673"/>
                    <a:pt x="8890" y="196"/>
                  </a:cubicBezTo>
                  <a:cubicBezTo>
                    <a:pt x="7313" y="-280"/>
                    <a:pt x="4886" y="38"/>
                    <a:pt x="3187" y="1944"/>
                  </a:cubicBezTo>
                  <a:cubicBezTo>
                    <a:pt x="1488" y="3849"/>
                    <a:pt x="517" y="7344"/>
                    <a:pt x="153" y="9885"/>
                  </a:cubicBezTo>
                  <a:cubicBezTo>
                    <a:pt x="-211" y="12426"/>
                    <a:pt x="32" y="14014"/>
                    <a:pt x="1367" y="15126"/>
                  </a:cubicBezTo>
                  <a:cubicBezTo>
                    <a:pt x="2701" y="16238"/>
                    <a:pt x="5128" y="16873"/>
                    <a:pt x="7434" y="16238"/>
                  </a:cubicBezTo>
                  <a:cubicBezTo>
                    <a:pt x="9740" y="15602"/>
                    <a:pt x="11924" y="13696"/>
                    <a:pt x="13016" y="11949"/>
                  </a:cubicBezTo>
                  <a:cubicBezTo>
                    <a:pt x="14108" y="10202"/>
                    <a:pt x="14108" y="8614"/>
                    <a:pt x="13623" y="7026"/>
                  </a:cubicBezTo>
                  <a:cubicBezTo>
                    <a:pt x="13137" y="5438"/>
                    <a:pt x="12167" y="3849"/>
                    <a:pt x="11681" y="3849"/>
                  </a:cubicBezTo>
                  <a:cubicBezTo>
                    <a:pt x="11196" y="3849"/>
                    <a:pt x="11196" y="5438"/>
                    <a:pt x="12167" y="8614"/>
                  </a:cubicBezTo>
                  <a:cubicBezTo>
                    <a:pt x="13137" y="11791"/>
                    <a:pt x="15079" y="16555"/>
                    <a:pt x="16778" y="18938"/>
                  </a:cubicBezTo>
                  <a:cubicBezTo>
                    <a:pt x="18477" y="21320"/>
                    <a:pt x="19933" y="21320"/>
                    <a:pt x="21389" y="2132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2" name="Line"/>
            <p:cNvSpPr/>
            <p:nvPr/>
          </p:nvSpPr>
          <p:spPr>
            <a:xfrm>
              <a:off x="5001444" y="5237049"/>
              <a:ext cx="290593" cy="19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extrusionOk="0">
                  <a:moveTo>
                    <a:pt x="0" y="422"/>
                  </a:moveTo>
                  <a:cubicBezTo>
                    <a:pt x="257" y="4449"/>
                    <a:pt x="514" y="8476"/>
                    <a:pt x="643" y="11588"/>
                  </a:cubicBezTo>
                  <a:cubicBezTo>
                    <a:pt x="771" y="14700"/>
                    <a:pt x="771" y="16897"/>
                    <a:pt x="1157" y="16897"/>
                  </a:cubicBezTo>
                  <a:cubicBezTo>
                    <a:pt x="1543" y="16897"/>
                    <a:pt x="2314" y="14700"/>
                    <a:pt x="3600" y="11954"/>
                  </a:cubicBezTo>
                  <a:cubicBezTo>
                    <a:pt x="4886" y="9209"/>
                    <a:pt x="6686" y="5914"/>
                    <a:pt x="8100" y="3534"/>
                  </a:cubicBezTo>
                  <a:cubicBezTo>
                    <a:pt x="9514" y="1154"/>
                    <a:pt x="10543" y="-310"/>
                    <a:pt x="11186" y="56"/>
                  </a:cubicBezTo>
                  <a:cubicBezTo>
                    <a:pt x="11829" y="422"/>
                    <a:pt x="12086" y="2619"/>
                    <a:pt x="12086" y="5548"/>
                  </a:cubicBezTo>
                  <a:cubicBezTo>
                    <a:pt x="12086" y="8476"/>
                    <a:pt x="11829" y="12137"/>
                    <a:pt x="11700" y="14883"/>
                  </a:cubicBezTo>
                  <a:cubicBezTo>
                    <a:pt x="11571" y="17629"/>
                    <a:pt x="11571" y="19459"/>
                    <a:pt x="12214" y="20375"/>
                  </a:cubicBezTo>
                  <a:cubicBezTo>
                    <a:pt x="12857" y="21290"/>
                    <a:pt x="14143" y="21290"/>
                    <a:pt x="15814" y="19826"/>
                  </a:cubicBezTo>
                  <a:cubicBezTo>
                    <a:pt x="17486" y="18361"/>
                    <a:pt x="19543" y="15432"/>
                    <a:pt x="21600" y="1250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3" name="Line"/>
            <p:cNvSpPr/>
            <p:nvPr/>
          </p:nvSpPr>
          <p:spPr>
            <a:xfrm>
              <a:off x="5426954" y="5043849"/>
              <a:ext cx="298190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extrusionOk="0">
                  <a:moveTo>
                    <a:pt x="0" y="21600"/>
                  </a:moveTo>
                  <a:cubicBezTo>
                    <a:pt x="2234" y="14400"/>
                    <a:pt x="4469" y="7200"/>
                    <a:pt x="7572" y="3600"/>
                  </a:cubicBezTo>
                  <a:cubicBezTo>
                    <a:pt x="10676" y="0"/>
                    <a:pt x="14648" y="0"/>
                    <a:pt x="17255" y="0"/>
                  </a:cubicBezTo>
                  <a:cubicBezTo>
                    <a:pt x="19862" y="0"/>
                    <a:pt x="21103" y="0"/>
                    <a:pt x="21352" y="0"/>
                  </a:cubicBezTo>
                  <a:cubicBezTo>
                    <a:pt x="21600" y="0"/>
                    <a:pt x="20855" y="0"/>
                    <a:pt x="2011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4" name="Line"/>
            <p:cNvSpPr/>
            <p:nvPr/>
          </p:nvSpPr>
          <p:spPr>
            <a:xfrm>
              <a:off x="5489223" y="5137253"/>
              <a:ext cx="292443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extrusionOk="0">
                  <a:moveTo>
                    <a:pt x="0" y="21600"/>
                  </a:moveTo>
                  <a:cubicBezTo>
                    <a:pt x="6099" y="21600"/>
                    <a:pt x="12198" y="21600"/>
                    <a:pt x="16009" y="21600"/>
                  </a:cubicBezTo>
                  <a:cubicBezTo>
                    <a:pt x="19821" y="21600"/>
                    <a:pt x="21346" y="21600"/>
                    <a:pt x="21473" y="18000"/>
                  </a:cubicBezTo>
                  <a:cubicBezTo>
                    <a:pt x="21600" y="14400"/>
                    <a:pt x="20329" y="7200"/>
                    <a:pt x="19059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5" name="Line"/>
            <p:cNvSpPr/>
            <p:nvPr/>
          </p:nvSpPr>
          <p:spPr>
            <a:xfrm>
              <a:off x="5593702" y="4950444"/>
              <a:ext cx="30440" cy="32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08" extrusionOk="0">
                  <a:moveTo>
                    <a:pt x="21118" y="0"/>
                  </a:moveTo>
                  <a:cubicBezTo>
                    <a:pt x="13918" y="6139"/>
                    <a:pt x="6718" y="12278"/>
                    <a:pt x="3118" y="15916"/>
                  </a:cubicBezTo>
                  <a:cubicBezTo>
                    <a:pt x="-482" y="19554"/>
                    <a:pt x="-482" y="20691"/>
                    <a:pt x="718" y="21145"/>
                  </a:cubicBezTo>
                  <a:cubicBezTo>
                    <a:pt x="1918" y="21600"/>
                    <a:pt x="4318" y="21373"/>
                    <a:pt x="6718" y="211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6" name="Line"/>
            <p:cNvSpPr/>
            <p:nvPr/>
          </p:nvSpPr>
          <p:spPr>
            <a:xfrm>
              <a:off x="5949101" y="5004709"/>
              <a:ext cx="213903" cy="26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020" extrusionOk="0">
                  <a:moveTo>
                    <a:pt x="14872" y="3093"/>
                  </a:moveTo>
                  <a:cubicBezTo>
                    <a:pt x="13860" y="1999"/>
                    <a:pt x="12847" y="906"/>
                    <a:pt x="11497" y="359"/>
                  </a:cubicBezTo>
                  <a:cubicBezTo>
                    <a:pt x="10148" y="-188"/>
                    <a:pt x="8460" y="-188"/>
                    <a:pt x="6435" y="906"/>
                  </a:cubicBezTo>
                  <a:cubicBezTo>
                    <a:pt x="4410" y="1999"/>
                    <a:pt x="2048" y="4187"/>
                    <a:pt x="866" y="6921"/>
                  </a:cubicBezTo>
                  <a:cubicBezTo>
                    <a:pt x="-315" y="9655"/>
                    <a:pt x="-315" y="12936"/>
                    <a:pt x="1035" y="15534"/>
                  </a:cubicBezTo>
                  <a:cubicBezTo>
                    <a:pt x="2385" y="18131"/>
                    <a:pt x="5085" y="20045"/>
                    <a:pt x="8123" y="20728"/>
                  </a:cubicBezTo>
                  <a:cubicBezTo>
                    <a:pt x="11160" y="21412"/>
                    <a:pt x="14535" y="20865"/>
                    <a:pt x="17066" y="19361"/>
                  </a:cubicBezTo>
                  <a:cubicBezTo>
                    <a:pt x="19598" y="17858"/>
                    <a:pt x="21285" y="15397"/>
                    <a:pt x="20779" y="13073"/>
                  </a:cubicBezTo>
                  <a:cubicBezTo>
                    <a:pt x="20272" y="10749"/>
                    <a:pt x="17572" y="8561"/>
                    <a:pt x="14535" y="6511"/>
                  </a:cubicBezTo>
                  <a:cubicBezTo>
                    <a:pt x="11497" y="4460"/>
                    <a:pt x="8122" y="2546"/>
                    <a:pt x="4747" y="63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696" name="Drawing"/>
          <p:cNvGrpSpPr/>
          <p:nvPr/>
        </p:nvGrpSpPr>
        <p:grpSpPr>
          <a:xfrm>
            <a:off x="8250740" y="2874786"/>
            <a:ext cx="1473718" cy="1484096"/>
            <a:chOff x="0" y="0"/>
            <a:chExt cx="1473717" cy="1484095"/>
          </a:xfrm>
        </p:grpSpPr>
        <p:sp>
          <p:nvSpPr>
            <p:cNvPr id="1688" name="Line"/>
            <p:cNvSpPr/>
            <p:nvPr/>
          </p:nvSpPr>
          <p:spPr>
            <a:xfrm>
              <a:off x="41512" y="134917"/>
              <a:ext cx="29059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371" y="18000"/>
                    <a:pt x="8743" y="14400"/>
                    <a:pt x="12343" y="10800"/>
                  </a:cubicBezTo>
                  <a:cubicBezTo>
                    <a:pt x="15943" y="7200"/>
                    <a:pt x="18771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9" name="Line"/>
            <p:cNvSpPr/>
            <p:nvPr/>
          </p:nvSpPr>
          <p:spPr>
            <a:xfrm>
              <a:off x="103782" y="269835"/>
              <a:ext cx="24908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0" name="Line"/>
            <p:cNvSpPr/>
            <p:nvPr/>
          </p:nvSpPr>
          <p:spPr>
            <a:xfrm>
              <a:off x="788750" y="0"/>
              <a:ext cx="236813" cy="33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06" extrusionOk="0">
                  <a:moveTo>
                    <a:pt x="939" y="0"/>
                  </a:moveTo>
                  <a:cubicBezTo>
                    <a:pt x="2504" y="4849"/>
                    <a:pt x="4070" y="9698"/>
                    <a:pt x="5165" y="12784"/>
                  </a:cubicBezTo>
                  <a:cubicBezTo>
                    <a:pt x="6261" y="15869"/>
                    <a:pt x="6887" y="17192"/>
                    <a:pt x="7200" y="17302"/>
                  </a:cubicBezTo>
                  <a:cubicBezTo>
                    <a:pt x="7513" y="17412"/>
                    <a:pt x="7513" y="16310"/>
                    <a:pt x="7983" y="15208"/>
                  </a:cubicBezTo>
                  <a:cubicBezTo>
                    <a:pt x="8452" y="14106"/>
                    <a:pt x="9391" y="13004"/>
                    <a:pt x="11426" y="12563"/>
                  </a:cubicBezTo>
                  <a:cubicBezTo>
                    <a:pt x="13461" y="12122"/>
                    <a:pt x="16591" y="12343"/>
                    <a:pt x="18470" y="13004"/>
                  </a:cubicBezTo>
                  <a:cubicBezTo>
                    <a:pt x="20348" y="13665"/>
                    <a:pt x="20974" y="14767"/>
                    <a:pt x="21287" y="15869"/>
                  </a:cubicBezTo>
                  <a:cubicBezTo>
                    <a:pt x="21600" y="16971"/>
                    <a:pt x="21600" y="18073"/>
                    <a:pt x="19096" y="19065"/>
                  </a:cubicBezTo>
                  <a:cubicBezTo>
                    <a:pt x="16591" y="20057"/>
                    <a:pt x="11583" y="20939"/>
                    <a:pt x="8296" y="21269"/>
                  </a:cubicBezTo>
                  <a:cubicBezTo>
                    <a:pt x="5009" y="21600"/>
                    <a:pt x="3443" y="21380"/>
                    <a:pt x="2348" y="20057"/>
                  </a:cubicBezTo>
                  <a:cubicBezTo>
                    <a:pt x="1252" y="18735"/>
                    <a:pt x="626" y="16310"/>
                    <a:pt x="0" y="13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1" name="Line"/>
            <p:cNvSpPr/>
            <p:nvPr/>
          </p:nvSpPr>
          <p:spPr>
            <a:xfrm>
              <a:off x="1172747" y="217944"/>
              <a:ext cx="41513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2" name="Line"/>
            <p:cNvSpPr/>
            <p:nvPr/>
          </p:nvSpPr>
          <p:spPr>
            <a:xfrm>
              <a:off x="0" y="1203881"/>
              <a:ext cx="30097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3" name="Line"/>
            <p:cNvSpPr/>
            <p:nvPr/>
          </p:nvSpPr>
          <p:spPr>
            <a:xfrm>
              <a:off x="51891" y="1328421"/>
              <a:ext cx="2802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4" name="Line"/>
            <p:cNvSpPr/>
            <p:nvPr/>
          </p:nvSpPr>
          <p:spPr>
            <a:xfrm>
              <a:off x="902911" y="1006694"/>
              <a:ext cx="253691" cy="34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06" extrusionOk="0">
                  <a:moveTo>
                    <a:pt x="3503" y="0"/>
                  </a:moveTo>
                  <a:cubicBezTo>
                    <a:pt x="4086" y="4659"/>
                    <a:pt x="4670" y="9318"/>
                    <a:pt x="4962" y="12282"/>
                  </a:cubicBezTo>
                  <a:cubicBezTo>
                    <a:pt x="5254" y="15247"/>
                    <a:pt x="5254" y="16518"/>
                    <a:pt x="5546" y="17682"/>
                  </a:cubicBezTo>
                  <a:cubicBezTo>
                    <a:pt x="5838" y="18847"/>
                    <a:pt x="6422" y="19906"/>
                    <a:pt x="6713" y="19906"/>
                  </a:cubicBezTo>
                  <a:cubicBezTo>
                    <a:pt x="7005" y="19906"/>
                    <a:pt x="7005" y="18847"/>
                    <a:pt x="7151" y="17788"/>
                  </a:cubicBezTo>
                  <a:cubicBezTo>
                    <a:pt x="7297" y="16729"/>
                    <a:pt x="7589" y="15671"/>
                    <a:pt x="9632" y="14612"/>
                  </a:cubicBezTo>
                  <a:cubicBezTo>
                    <a:pt x="11676" y="13553"/>
                    <a:pt x="15470" y="12494"/>
                    <a:pt x="17805" y="12388"/>
                  </a:cubicBezTo>
                  <a:cubicBezTo>
                    <a:pt x="20141" y="12282"/>
                    <a:pt x="21016" y="13129"/>
                    <a:pt x="21308" y="14612"/>
                  </a:cubicBezTo>
                  <a:cubicBezTo>
                    <a:pt x="21600" y="16094"/>
                    <a:pt x="21308" y="18212"/>
                    <a:pt x="19411" y="19588"/>
                  </a:cubicBezTo>
                  <a:cubicBezTo>
                    <a:pt x="17513" y="20965"/>
                    <a:pt x="14011" y="21600"/>
                    <a:pt x="10508" y="21176"/>
                  </a:cubicBezTo>
                  <a:cubicBezTo>
                    <a:pt x="7005" y="20753"/>
                    <a:pt x="3503" y="19271"/>
                    <a:pt x="0" y="177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5" name="Line"/>
            <p:cNvSpPr/>
            <p:nvPr/>
          </p:nvSpPr>
          <p:spPr>
            <a:xfrm>
              <a:off x="1317169" y="1286907"/>
              <a:ext cx="156549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600" extrusionOk="0">
                  <a:moveTo>
                    <a:pt x="2874" y="0"/>
                  </a:moveTo>
                  <a:cubicBezTo>
                    <a:pt x="5171" y="0"/>
                    <a:pt x="7469" y="0"/>
                    <a:pt x="9537" y="568"/>
                  </a:cubicBezTo>
                  <a:cubicBezTo>
                    <a:pt x="11606" y="1137"/>
                    <a:pt x="13444" y="2274"/>
                    <a:pt x="14363" y="3789"/>
                  </a:cubicBezTo>
                  <a:cubicBezTo>
                    <a:pt x="15282" y="5305"/>
                    <a:pt x="15282" y="7200"/>
                    <a:pt x="13214" y="9284"/>
                  </a:cubicBezTo>
                  <a:cubicBezTo>
                    <a:pt x="11146" y="11368"/>
                    <a:pt x="7010" y="13642"/>
                    <a:pt x="4023" y="15347"/>
                  </a:cubicBezTo>
                  <a:cubicBezTo>
                    <a:pt x="1035" y="17053"/>
                    <a:pt x="-803" y="18189"/>
                    <a:pt x="346" y="18758"/>
                  </a:cubicBezTo>
                  <a:cubicBezTo>
                    <a:pt x="1495" y="19326"/>
                    <a:pt x="5631" y="19326"/>
                    <a:pt x="9537" y="19705"/>
                  </a:cubicBezTo>
                  <a:cubicBezTo>
                    <a:pt x="13444" y="20084"/>
                    <a:pt x="17120" y="20842"/>
                    <a:pt x="2079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Ideal form of a linear system—upper triangular form（上三角型）"/>
          <p:cNvSpPr txBox="1">
            <a:spLocks noGrp="1"/>
          </p:cNvSpPr>
          <p:nvPr>
            <p:ph type="body" idx="1"/>
          </p:nvPr>
        </p:nvSpPr>
        <p:spPr>
          <a:xfrm>
            <a:off x="1270000" y="926511"/>
            <a:ext cx="21844000" cy="11862978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Ideal form of a linear system—upper triangular form（上三角型）</a:t>
            </a:r>
          </a:p>
        </p:txBody>
      </p:sp>
      <p:grpSp>
        <p:nvGrpSpPr>
          <p:cNvPr id="1895" name="Drawing"/>
          <p:cNvGrpSpPr/>
          <p:nvPr/>
        </p:nvGrpSpPr>
        <p:grpSpPr>
          <a:xfrm>
            <a:off x="2204876" y="2317818"/>
            <a:ext cx="21080925" cy="11256986"/>
            <a:chOff x="0" y="0"/>
            <a:chExt cx="21080924" cy="11256985"/>
          </a:xfrm>
        </p:grpSpPr>
        <p:sp>
          <p:nvSpPr>
            <p:cNvPr id="1699" name="Line"/>
            <p:cNvSpPr/>
            <p:nvPr/>
          </p:nvSpPr>
          <p:spPr>
            <a:xfrm>
              <a:off x="136936" y="58810"/>
              <a:ext cx="261594" cy="3047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extrusionOk="0">
                  <a:moveTo>
                    <a:pt x="14605" y="0"/>
                  </a:moveTo>
                  <a:cubicBezTo>
                    <a:pt x="10958" y="368"/>
                    <a:pt x="7311" y="736"/>
                    <a:pt x="5207" y="1140"/>
                  </a:cubicBezTo>
                  <a:cubicBezTo>
                    <a:pt x="3103" y="1545"/>
                    <a:pt x="2542" y="1986"/>
                    <a:pt x="3103" y="2427"/>
                  </a:cubicBezTo>
                  <a:cubicBezTo>
                    <a:pt x="3664" y="2869"/>
                    <a:pt x="5347" y="3310"/>
                    <a:pt x="7171" y="3849"/>
                  </a:cubicBezTo>
                  <a:cubicBezTo>
                    <a:pt x="8994" y="4389"/>
                    <a:pt x="10958" y="5026"/>
                    <a:pt x="12080" y="5676"/>
                  </a:cubicBezTo>
                  <a:cubicBezTo>
                    <a:pt x="13202" y="6326"/>
                    <a:pt x="13482" y="6988"/>
                    <a:pt x="11940" y="7527"/>
                  </a:cubicBezTo>
                  <a:cubicBezTo>
                    <a:pt x="10397" y="8066"/>
                    <a:pt x="7031" y="8483"/>
                    <a:pt x="4786" y="8741"/>
                  </a:cubicBezTo>
                  <a:cubicBezTo>
                    <a:pt x="2542" y="8998"/>
                    <a:pt x="1420" y="9096"/>
                    <a:pt x="719" y="9206"/>
                  </a:cubicBezTo>
                  <a:cubicBezTo>
                    <a:pt x="18" y="9317"/>
                    <a:pt x="-263" y="9439"/>
                    <a:pt x="298" y="9537"/>
                  </a:cubicBezTo>
                  <a:cubicBezTo>
                    <a:pt x="859" y="9635"/>
                    <a:pt x="2262" y="9709"/>
                    <a:pt x="3945" y="9856"/>
                  </a:cubicBezTo>
                  <a:cubicBezTo>
                    <a:pt x="5628" y="10003"/>
                    <a:pt x="7592" y="10224"/>
                    <a:pt x="9415" y="10592"/>
                  </a:cubicBezTo>
                  <a:cubicBezTo>
                    <a:pt x="11238" y="10959"/>
                    <a:pt x="12921" y="11474"/>
                    <a:pt x="13763" y="12112"/>
                  </a:cubicBezTo>
                  <a:cubicBezTo>
                    <a:pt x="14605" y="12749"/>
                    <a:pt x="14605" y="13509"/>
                    <a:pt x="14184" y="14232"/>
                  </a:cubicBezTo>
                  <a:cubicBezTo>
                    <a:pt x="13763" y="14956"/>
                    <a:pt x="12921" y="15642"/>
                    <a:pt x="11659" y="16329"/>
                  </a:cubicBezTo>
                  <a:cubicBezTo>
                    <a:pt x="10397" y="17015"/>
                    <a:pt x="8714" y="17702"/>
                    <a:pt x="8293" y="18278"/>
                  </a:cubicBezTo>
                  <a:cubicBezTo>
                    <a:pt x="7872" y="18854"/>
                    <a:pt x="8714" y="19320"/>
                    <a:pt x="10818" y="19822"/>
                  </a:cubicBezTo>
                  <a:cubicBezTo>
                    <a:pt x="12921" y="20325"/>
                    <a:pt x="16288" y="20864"/>
                    <a:pt x="18392" y="21183"/>
                  </a:cubicBezTo>
                  <a:cubicBezTo>
                    <a:pt x="20495" y="21502"/>
                    <a:pt x="21337" y="21600"/>
                    <a:pt x="21197" y="21600"/>
                  </a:cubicBezTo>
                  <a:cubicBezTo>
                    <a:pt x="21056" y="21600"/>
                    <a:pt x="19934" y="21502"/>
                    <a:pt x="18812" y="214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0" name="Line"/>
            <p:cNvSpPr/>
            <p:nvPr/>
          </p:nvSpPr>
          <p:spPr>
            <a:xfrm>
              <a:off x="1010544" y="51061"/>
              <a:ext cx="302821" cy="2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773" extrusionOk="0">
                  <a:moveTo>
                    <a:pt x="8231" y="4591"/>
                  </a:moveTo>
                  <a:cubicBezTo>
                    <a:pt x="7495" y="3302"/>
                    <a:pt x="6759" y="2012"/>
                    <a:pt x="5777" y="1045"/>
                  </a:cubicBezTo>
                  <a:cubicBezTo>
                    <a:pt x="4795" y="78"/>
                    <a:pt x="3568" y="-567"/>
                    <a:pt x="2341" y="723"/>
                  </a:cubicBezTo>
                  <a:cubicBezTo>
                    <a:pt x="1113" y="2012"/>
                    <a:pt x="-114" y="5236"/>
                    <a:pt x="9" y="8299"/>
                  </a:cubicBezTo>
                  <a:cubicBezTo>
                    <a:pt x="131" y="11361"/>
                    <a:pt x="1604" y="14263"/>
                    <a:pt x="2954" y="15714"/>
                  </a:cubicBezTo>
                  <a:cubicBezTo>
                    <a:pt x="4304" y="17164"/>
                    <a:pt x="5531" y="17164"/>
                    <a:pt x="7004" y="16036"/>
                  </a:cubicBezTo>
                  <a:cubicBezTo>
                    <a:pt x="8477" y="14908"/>
                    <a:pt x="10195" y="12651"/>
                    <a:pt x="10931" y="10072"/>
                  </a:cubicBezTo>
                  <a:cubicBezTo>
                    <a:pt x="11668" y="7493"/>
                    <a:pt x="11422" y="4591"/>
                    <a:pt x="11300" y="4108"/>
                  </a:cubicBezTo>
                  <a:cubicBezTo>
                    <a:pt x="11177" y="3624"/>
                    <a:pt x="11177" y="5558"/>
                    <a:pt x="11300" y="8137"/>
                  </a:cubicBezTo>
                  <a:cubicBezTo>
                    <a:pt x="11422" y="10717"/>
                    <a:pt x="11668" y="13940"/>
                    <a:pt x="12036" y="16358"/>
                  </a:cubicBezTo>
                  <a:cubicBezTo>
                    <a:pt x="12404" y="18776"/>
                    <a:pt x="12895" y="20388"/>
                    <a:pt x="14491" y="20711"/>
                  </a:cubicBezTo>
                  <a:cubicBezTo>
                    <a:pt x="16086" y="21033"/>
                    <a:pt x="18786" y="20066"/>
                    <a:pt x="21486" y="190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1" name="Line"/>
            <p:cNvSpPr/>
            <p:nvPr/>
          </p:nvSpPr>
          <p:spPr>
            <a:xfrm>
              <a:off x="1396390" y="193728"/>
              <a:ext cx="10379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2" name="Line"/>
            <p:cNvSpPr/>
            <p:nvPr/>
          </p:nvSpPr>
          <p:spPr>
            <a:xfrm>
              <a:off x="1500173" y="235241"/>
              <a:ext cx="41514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3" name="Line"/>
            <p:cNvSpPr/>
            <p:nvPr/>
          </p:nvSpPr>
          <p:spPr>
            <a:xfrm>
              <a:off x="1904926" y="0"/>
              <a:ext cx="238702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900"/>
                  </a:moveTo>
                  <a:cubicBezTo>
                    <a:pt x="0" y="5400"/>
                    <a:pt x="0" y="3900"/>
                    <a:pt x="783" y="2550"/>
                  </a:cubicBezTo>
                  <a:cubicBezTo>
                    <a:pt x="1565" y="1200"/>
                    <a:pt x="3130" y="0"/>
                    <a:pt x="4539" y="0"/>
                  </a:cubicBezTo>
                  <a:cubicBezTo>
                    <a:pt x="5948" y="0"/>
                    <a:pt x="7200" y="1200"/>
                    <a:pt x="8296" y="3750"/>
                  </a:cubicBezTo>
                  <a:cubicBezTo>
                    <a:pt x="9391" y="6300"/>
                    <a:pt x="10330" y="10200"/>
                    <a:pt x="11270" y="12900"/>
                  </a:cubicBezTo>
                  <a:cubicBezTo>
                    <a:pt x="12209" y="15600"/>
                    <a:pt x="13148" y="17100"/>
                    <a:pt x="14400" y="18600"/>
                  </a:cubicBezTo>
                  <a:cubicBezTo>
                    <a:pt x="15652" y="20100"/>
                    <a:pt x="17217" y="21600"/>
                    <a:pt x="18470" y="21600"/>
                  </a:cubicBezTo>
                  <a:cubicBezTo>
                    <a:pt x="19722" y="21600"/>
                    <a:pt x="20661" y="20100"/>
                    <a:pt x="21600" y="18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4" name="Line"/>
            <p:cNvSpPr/>
            <p:nvPr/>
          </p:nvSpPr>
          <p:spPr>
            <a:xfrm>
              <a:off x="1946439" y="17297"/>
              <a:ext cx="186811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00" y="3927"/>
                    <a:pt x="12800" y="7855"/>
                    <a:pt x="9200" y="11455"/>
                  </a:cubicBezTo>
                  <a:cubicBezTo>
                    <a:pt x="5600" y="15055"/>
                    <a:pt x="2800" y="1832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5" name="Line"/>
            <p:cNvSpPr/>
            <p:nvPr/>
          </p:nvSpPr>
          <p:spPr>
            <a:xfrm>
              <a:off x="2268166" y="224863"/>
              <a:ext cx="2075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6" name="Line"/>
            <p:cNvSpPr/>
            <p:nvPr/>
          </p:nvSpPr>
          <p:spPr>
            <a:xfrm>
              <a:off x="2776703" y="136187"/>
              <a:ext cx="344332" cy="2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272" extrusionOk="0">
                  <a:moveTo>
                    <a:pt x="0" y="4409"/>
                  </a:moveTo>
                  <a:cubicBezTo>
                    <a:pt x="3672" y="1709"/>
                    <a:pt x="7344" y="-991"/>
                    <a:pt x="10584" y="359"/>
                  </a:cubicBezTo>
                  <a:cubicBezTo>
                    <a:pt x="13824" y="1709"/>
                    <a:pt x="16632" y="7109"/>
                    <a:pt x="18576" y="11159"/>
                  </a:cubicBezTo>
                  <a:cubicBezTo>
                    <a:pt x="20520" y="15209"/>
                    <a:pt x="21600" y="17909"/>
                    <a:pt x="21492" y="19259"/>
                  </a:cubicBezTo>
                  <a:cubicBezTo>
                    <a:pt x="21384" y="20609"/>
                    <a:pt x="20088" y="20609"/>
                    <a:pt x="19224" y="19259"/>
                  </a:cubicBezTo>
                  <a:cubicBezTo>
                    <a:pt x="18360" y="17909"/>
                    <a:pt x="17928" y="15209"/>
                    <a:pt x="17496" y="125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7" name="Line"/>
            <p:cNvSpPr/>
            <p:nvPr/>
          </p:nvSpPr>
          <p:spPr>
            <a:xfrm>
              <a:off x="2890864" y="17297"/>
              <a:ext cx="62270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806"/>
                    <a:pt x="14400" y="11613"/>
                    <a:pt x="18000" y="15213"/>
                  </a:cubicBezTo>
                  <a:cubicBezTo>
                    <a:pt x="21600" y="18813"/>
                    <a:pt x="21600" y="2020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8" name="Line"/>
            <p:cNvSpPr/>
            <p:nvPr/>
          </p:nvSpPr>
          <p:spPr>
            <a:xfrm>
              <a:off x="3600254" y="60458"/>
              <a:ext cx="276548" cy="2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73" extrusionOk="0">
                  <a:moveTo>
                    <a:pt x="13317" y="3873"/>
                  </a:moveTo>
                  <a:cubicBezTo>
                    <a:pt x="12517" y="2540"/>
                    <a:pt x="11717" y="1206"/>
                    <a:pt x="10650" y="540"/>
                  </a:cubicBezTo>
                  <a:cubicBezTo>
                    <a:pt x="9584" y="-127"/>
                    <a:pt x="8250" y="-127"/>
                    <a:pt x="6384" y="273"/>
                  </a:cubicBezTo>
                  <a:cubicBezTo>
                    <a:pt x="4517" y="673"/>
                    <a:pt x="2117" y="1473"/>
                    <a:pt x="917" y="3206"/>
                  </a:cubicBezTo>
                  <a:cubicBezTo>
                    <a:pt x="-283" y="4940"/>
                    <a:pt x="-283" y="7606"/>
                    <a:pt x="784" y="9740"/>
                  </a:cubicBezTo>
                  <a:cubicBezTo>
                    <a:pt x="1850" y="11873"/>
                    <a:pt x="3984" y="13473"/>
                    <a:pt x="6384" y="14406"/>
                  </a:cubicBezTo>
                  <a:cubicBezTo>
                    <a:pt x="8784" y="15340"/>
                    <a:pt x="11450" y="15606"/>
                    <a:pt x="13584" y="14540"/>
                  </a:cubicBezTo>
                  <a:cubicBezTo>
                    <a:pt x="15717" y="13473"/>
                    <a:pt x="17317" y="11073"/>
                    <a:pt x="18117" y="9206"/>
                  </a:cubicBezTo>
                  <a:cubicBezTo>
                    <a:pt x="18917" y="7340"/>
                    <a:pt x="18917" y="6006"/>
                    <a:pt x="18650" y="6006"/>
                  </a:cubicBezTo>
                  <a:cubicBezTo>
                    <a:pt x="18384" y="6006"/>
                    <a:pt x="17850" y="7340"/>
                    <a:pt x="17584" y="9740"/>
                  </a:cubicBezTo>
                  <a:cubicBezTo>
                    <a:pt x="17317" y="12140"/>
                    <a:pt x="17317" y="15606"/>
                    <a:pt x="17984" y="17740"/>
                  </a:cubicBezTo>
                  <a:cubicBezTo>
                    <a:pt x="18650" y="19873"/>
                    <a:pt x="19984" y="20673"/>
                    <a:pt x="21317" y="214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9" name="Line"/>
            <p:cNvSpPr/>
            <p:nvPr/>
          </p:nvSpPr>
          <p:spPr>
            <a:xfrm>
              <a:off x="4011719" y="255997"/>
              <a:ext cx="1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0" name="Line"/>
            <p:cNvSpPr/>
            <p:nvPr/>
          </p:nvSpPr>
          <p:spPr>
            <a:xfrm>
              <a:off x="4153556" y="262381"/>
              <a:ext cx="117622" cy="2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extrusionOk="0">
                  <a:moveTo>
                    <a:pt x="2541" y="423"/>
                  </a:moveTo>
                  <a:cubicBezTo>
                    <a:pt x="5718" y="57"/>
                    <a:pt x="8894" y="-309"/>
                    <a:pt x="11118" y="423"/>
                  </a:cubicBezTo>
                  <a:cubicBezTo>
                    <a:pt x="13341" y="1155"/>
                    <a:pt x="14612" y="2986"/>
                    <a:pt x="14929" y="4816"/>
                  </a:cubicBezTo>
                  <a:cubicBezTo>
                    <a:pt x="15247" y="6647"/>
                    <a:pt x="14612" y="8477"/>
                    <a:pt x="13024" y="9942"/>
                  </a:cubicBezTo>
                  <a:cubicBezTo>
                    <a:pt x="11435" y="11406"/>
                    <a:pt x="8894" y="12505"/>
                    <a:pt x="6035" y="13969"/>
                  </a:cubicBezTo>
                  <a:cubicBezTo>
                    <a:pt x="3176" y="15433"/>
                    <a:pt x="0" y="17264"/>
                    <a:pt x="0" y="18179"/>
                  </a:cubicBezTo>
                  <a:cubicBezTo>
                    <a:pt x="0" y="19094"/>
                    <a:pt x="3176" y="19094"/>
                    <a:pt x="7306" y="19460"/>
                  </a:cubicBezTo>
                  <a:cubicBezTo>
                    <a:pt x="11435" y="19827"/>
                    <a:pt x="16518" y="20559"/>
                    <a:pt x="21600" y="212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1" name="Line"/>
            <p:cNvSpPr/>
            <p:nvPr/>
          </p:nvSpPr>
          <p:spPr>
            <a:xfrm>
              <a:off x="4738200" y="8135"/>
              <a:ext cx="321727" cy="33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extrusionOk="0">
                  <a:moveTo>
                    <a:pt x="0" y="3889"/>
                  </a:moveTo>
                  <a:cubicBezTo>
                    <a:pt x="232" y="2787"/>
                    <a:pt x="465" y="1685"/>
                    <a:pt x="1161" y="1024"/>
                  </a:cubicBezTo>
                  <a:cubicBezTo>
                    <a:pt x="1858" y="363"/>
                    <a:pt x="3019" y="142"/>
                    <a:pt x="4181" y="32"/>
                  </a:cubicBezTo>
                  <a:cubicBezTo>
                    <a:pt x="5342" y="-78"/>
                    <a:pt x="6503" y="-78"/>
                    <a:pt x="8245" y="2898"/>
                  </a:cubicBezTo>
                  <a:cubicBezTo>
                    <a:pt x="9987" y="5873"/>
                    <a:pt x="12310" y="11824"/>
                    <a:pt x="13703" y="15351"/>
                  </a:cubicBezTo>
                  <a:cubicBezTo>
                    <a:pt x="15097" y="18877"/>
                    <a:pt x="15561" y="19979"/>
                    <a:pt x="16374" y="20640"/>
                  </a:cubicBezTo>
                  <a:cubicBezTo>
                    <a:pt x="17187" y="21302"/>
                    <a:pt x="18348" y="21522"/>
                    <a:pt x="19277" y="21081"/>
                  </a:cubicBezTo>
                  <a:cubicBezTo>
                    <a:pt x="20206" y="20640"/>
                    <a:pt x="20903" y="19538"/>
                    <a:pt x="21600" y="184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2" name="Line"/>
            <p:cNvSpPr/>
            <p:nvPr/>
          </p:nvSpPr>
          <p:spPr>
            <a:xfrm>
              <a:off x="4796475" y="27675"/>
              <a:ext cx="221939" cy="29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13" extrusionOk="0">
                  <a:moveTo>
                    <a:pt x="21319" y="0"/>
                  </a:moveTo>
                  <a:cubicBezTo>
                    <a:pt x="17996" y="3558"/>
                    <a:pt x="14673" y="7115"/>
                    <a:pt x="11848" y="10292"/>
                  </a:cubicBezTo>
                  <a:cubicBezTo>
                    <a:pt x="9024" y="13468"/>
                    <a:pt x="6697" y="16264"/>
                    <a:pt x="4704" y="18169"/>
                  </a:cubicBezTo>
                  <a:cubicBezTo>
                    <a:pt x="2710" y="20075"/>
                    <a:pt x="1048" y="21092"/>
                    <a:pt x="384" y="21346"/>
                  </a:cubicBezTo>
                  <a:cubicBezTo>
                    <a:pt x="-281" y="21600"/>
                    <a:pt x="51" y="21092"/>
                    <a:pt x="384" y="205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3" name="Line"/>
            <p:cNvSpPr/>
            <p:nvPr/>
          </p:nvSpPr>
          <p:spPr>
            <a:xfrm>
              <a:off x="5228776" y="252003"/>
              <a:ext cx="90609" cy="17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235" extrusionOk="0">
                  <a:moveTo>
                    <a:pt x="6553" y="499"/>
                  </a:moveTo>
                  <a:cubicBezTo>
                    <a:pt x="10553" y="67"/>
                    <a:pt x="14553" y="-365"/>
                    <a:pt x="16953" y="499"/>
                  </a:cubicBezTo>
                  <a:cubicBezTo>
                    <a:pt x="19353" y="1363"/>
                    <a:pt x="20153" y="3523"/>
                    <a:pt x="17753" y="6331"/>
                  </a:cubicBezTo>
                  <a:cubicBezTo>
                    <a:pt x="15353" y="9139"/>
                    <a:pt x="9753" y="12595"/>
                    <a:pt x="5753" y="15187"/>
                  </a:cubicBezTo>
                  <a:cubicBezTo>
                    <a:pt x="1753" y="17779"/>
                    <a:pt x="-647" y="19507"/>
                    <a:pt x="153" y="20371"/>
                  </a:cubicBezTo>
                  <a:cubicBezTo>
                    <a:pt x="953" y="21235"/>
                    <a:pt x="4953" y="21235"/>
                    <a:pt x="8953" y="21235"/>
                  </a:cubicBezTo>
                  <a:cubicBezTo>
                    <a:pt x="12953" y="21235"/>
                    <a:pt x="16953" y="21235"/>
                    <a:pt x="20953" y="21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4" name="Line"/>
            <p:cNvSpPr/>
            <p:nvPr/>
          </p:nvSpPr>
          <p:spPr>
            <a:xfrm>
              <a:off x="5962838" y="217944"/>
              <a:ext cx="280214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10800"/>
                    <a:pt x="9600" y="0"/>
                    <a:pt x="13200" y="0"/>
                  </a:cubicBezTo>
                  <a:cubicBezTo>
                    <a:pt x="16800" y="0"/>
                    <a:pt x="1920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5" name="Line"/>
            <p:cNvSpPr/>
            <p:nvPr/>
          </p:nvSpPr>
          <p:spPr>
            <a:xfrm>
              <a:off x="6097755" y="100323"/>
              <a:ext cx="62271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6" name="Line"/>
            <p:cNvSpPr/>
            <p:nvPr/>
          </p:nvSpPr>
          <p:spPr>
            <a:xfrm>
              <a:off x="6793101" y="214484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7" name="Line"/>
            <p:cNvSpPr/>
            <p:nvPr/>
          </p:nvSpPr>
          <p:spPr>
            <a:xfrm>
              <a:off x="6969532" y="214484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8" name="Line"/>
            <p:cNvSpPr/>
            <p:nvPr/>
          </p:nvSpPr>
          <p:spPr>
            <a:xfrm>
              <a:off x="7197854" y="224863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9" name="Line"/>
            <p:cNvSpPr/>
            <p:nvPr/>
          </p:nvSpPr>
          <p:spPr>
            <a:xfrm>
              <a:off x="7664878" y="245619"/>
              <a:ext cx="32172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74" y="7200"/>
                    <a:pt x="11148" y="14400"/>
                    <a:pt x="14748" y="18000"/>
                  </a:cubicBezTo>
                  <a:cubicBezTo>
                    <a:pt x="18348" y="21600"/>
                    <a:pt x="1997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0" name="Line"/>
            <p:cNvSpPr/>
            <p:nvPr/>
          </p:nvSpPr>
          <p:spPr>
            <a:xfrm>
              <a:off x="7768660" y="131458"/>
              <a:ext cx="72649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1" name="Line"/>
            <p:cNvSpPr/>
            <p:nvPr/>
          </p:nvSpPr>
          <p:spPr>
            <a:xfrm>
              <a:off x="8420711" y="183349"/>
              <a:ext cx="354644" cy="231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282" extrusionOk="0">
                  <a:moveTo>
                    <a:pt x="10077" y="1906"/>
                  </a:moveTo>
                  <a:cubicBezTo>
                    <a:pt x="9246" y="953"/>
                    <a:pt x="8415" y="0"/>
                    <a:pt x="6961" y="0"/>
                  </a:cubicBezTo>
                  <a:cubicBezTo>
                    <a:pt x="5507" y="0"/>
                    <a:pt x="3430" y="953"/>
                    <a:pt x="1977" y="3018"/>
                  </a:cubicBezTo>
                  <a:cubicBezTo>
                    <a:pt x="523" y="5082"/>
                    <a:pt x="-308" y="8259"/>
                    <a:pt x="107" y="10800"/>
                  </a:cubicBezTo>
                  <a:cubicBezTo>
                    <a:pt x="523" y="13341"/>
                    <a:pt x="2184" y="15247"/>
                    <a:pt x="4157" y="16041"/>
                  </a:cubicBezTo>
                  <a:cubicBezTo>
                    <a:pt x="6130" y="16835"/>
                    <a:pt x="8415" y="16518"/>
                    <a:pt x="10180" y="14294"/>
                  </a:cubicBezTo>
                  <a:cubicBezTo>
                    <a:pt x="11946" y="12071"/>
                    <a:pt x="13192" y="7941"/>
                    <a:pt x="13504" y="5241"/>
                  </a:cubicBezTo>
                  <a:cubicBezTo>
                    <a:pt x="13815" y="2541"/>
                    <a:pt x="13192" y="1271"/>
                    <a:pt x="12880" y="1429"/>
                  </a:cubicBezTo>
                  <a:cubicBezTo>
                    <a:pt x="12569" y="1588"/>
                    <a:pt x="12569" y="3176"/>
                    <a:pt x="12673" y="5718"/>
                  </a:cubicBezTo>
                  <a:cubicBezTo>
                    <a:pt x="12777" y="8259"/>
                    <a:pt x="12984" y="11753"/>
                    <a:pt x="13919" y="14612"/>
                  </a:cubicBezTo>
                  <a:cubicBezTo>
                    <a:pt x="14854" y="17471"/>
                    <a:pt x="16515" y="19694"/>
                    <a:pt x="17865" y="20647"/>
                  </a:cubicBezTo>
                  <a:cubicBezTo>
                    <a:pt x="19215" y="21600"/>
                    <a:pt x="20254" y="21282"/>
                    <a:pt x="21292" y="209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2" name="Line"/>
            <p:cNvSpPr/>
            <p:nvPr/>
          </p:nvSpPr>
          <p:spPr>
            <a:xfrm>
              <a:off x="8879137" y="380537"/>
              <a:ext cx="10379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3" name="Line"/>
            <p:cNvSpPr/>
            <p:nvPr/>
          </p:nvSpPr>
          <p:spPr>
            <a:xfrm>
              <a:off x="9003676" y="411672"/>
              <a:ext cx="228324" cy="15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extrusionOk="0">
                  <a:moveTo>
                    <a:pt x="0" y="0"/>
                  </a:moveTo>
                  <a:cubicBezTo>
                    <a:pt x="655" y="2455"/>
                    <a:pt x="1309" y="4909"/>
                    <a:pt x="1800" y="7364"/>
                  </a:cubicBezTo>
                  <a:cubicBezTo>
                    <a:pt x="2291" y="9818"/>
                    <a:pt x="2618" y="12273"/>
                    <a:pt x="3600" y="13255"/>
                  </a:cubicBezTo>
                  <a:cubicBezTo>
                    <a:pt x="4582" y="14236"/>
                    <a:pt x="6218" y="13745"/>
                    <a:pt x="7527" y="12273"/>
                  </a:cubicBezTo>
                  <a:cubicBezTo>
                    <a:pt x="8836" y="10800"/>
                    <a:pt x="9818" y="8345"/>
                    <a:pt x="10800" y="6136"/>
                  </a:cubicBezTo>
                  <a:cubicBezTo>
                    <a:pt x="11782" y="3927"/>
                    <a:pt x="12764" y="1964"/>
                    <a:pt x="13418" y="2209"/>
                  </a:cubicBezTo>
                  <a:cubicBezTo>
                    <a:pt x="14073" y="2455"/>
                    <a:pt x="14400" y="4909"/>
                    <a:pt x="14564" y="7609"/>
                  </a:cubicBezTo>
                  <a:cubicBezTo>
                    <a:pt x="14727" y="10309"/>
                    <a:pt x="14727" y="13255"/>
                    <a:pt x="14891" y="15955"/>
                  </a:cubicBezTo>
                  <a:cubicBezTo>
                    <a:pt x="15055" y="18655"/>
                    <a:pt x="15382" y="21109"/>
                    <a:pt x="16527" y="21355"/>
                  </a:cubicBezTo>
                  <a:cubicBezTo>
                    <a:pt x="17673" y="21600"/>
                    <a:pt x="19636" y="19636"/>
                    <a:pt x="2160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4" name="Line"/>
            <p:cNvSpPr/>
            <p:nvPr/>
          </p:nvSpPr>
          <p:spPr>
            <a:xfrm>
              <a:off x="9460321" y="211336"/>
              <a:ext cx="290594" cy="26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9" extrusionOk="0">
                  <a:moveTo>
                    <a:pt x="0" y="3621"/>
                  </a:moveTo>
                  <a:cubicBezTo>
                    <a:pt x="0" y="2219"/>
                    <a:pt x="0" y="816"/>
                    <a:pt x="643" y="255"/>
                  </a:cubicBezTo>
                  <a:cubicBezTo>
                    <a:pt x="1286" y="-306"/>
                    <a:pt x="2571" y="-25"/>
                    <a:pt x="4629" y="1938"/>
                  </a:cubicBezTo>
                  <a:cubicBezTo>
                    <a:pt x="6686" y="3902"/>
                    <a:pt x="9514" y="7549"/>
                    <a:pt x="11571" y="10775"/>
                  </a:cubicBezTo>
                  <a:cubicBezTo>
                    <a:pt x="13629" y="14000"/>
                    <a:pt x="14914" y="16806"/>
                    <a:pt x="16071" y="18629"/>
                  </a:cubicBezTo>
                  <a:cubicBezTo>
                    <a:pt x="17229" y="20452"/>
                    <a:pt x="18257" y="21294"/>
                    <a:pt x="19157" y="21154"/>
                  </a:cubicBezTo>
                  <a:cubicBezTo>
                    <a:pt x="20057" y="21013"/>
                    <a:pt x="20829" y="19891"/>
                    <a:pt x="21600" y="187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5" name="Line"/>
            <p:cNvSpPr/>
            <p:nvPr/>
          </p:nvSpPr>
          <p:spPr>
            <a:xfrm>
              <a:off x="9491456" y="224863"/>
              <a:ext cx="217945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114" y="6624"/>
                    <a:pt x="10629" y="13248"/>
                    <a:pt x="7029" y="16848"/>
                  </a:cubicBezTo>
                  <a:cubicBezTo>
                    <a:pt x="3429" y="20448"/>
                    <a:pt x="1714" y="2102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6" name="Line"/>
            <p:cNvSpPr/>
            <p:nvPr/>
          </p:nvSpPr>
          <p:spPr>
            <a:xfrm>
              <a:off x="9906588" y="401293"/>
              <a:ext cx="217945" cy="16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1" extrusionOk="0">
                  <a:moveTo>
                    <a:pt x="0" y="0"/>
                  </a:moveTo>
                  <a:cubicBezTo>
                    <a:pt x="0" y="2250"/>
                    <a:pt x="0" y="4500"/>
                    <a:pt x="0" y="6750"/>
                  </a:cubicBezTo>
                  <a:cubicBezTo>
                    <a:pt x="0" y="9000"/>
                    <a:pt x="0" y="11250"/>
                    <a:pt x="857" y="11700"/>
                  </a:cubicBezTo>
                  <a:cubicBezTo>
                    <a:pt x="1714" y="12150"/>
                    <a:pt x="3429" y="10800"/>
                    <a:pt x="5143" y="9225"/>
                  </a:cubicBezTo>
                  <a:cubicBezTo>
                    <a:pt x="6857" y="7650"/>
                    <a:pt x="8571" y="5850"/>
                    <a:pt x="9771" y="6525"/>
                  </a:cubicBezTo>
                  <a:cubicBezTo>
                    <a:pt x="10971" y="7200"/>
                    <a:pt x="11657" y="10350"/>
                    <a:pt x="12171" y="13500"/>
                  </a:cubicBezTo>
                  <a:cubicBezTo>
                    <a:pt x="12686" y="16650"/>
                    <a:pt x="13029" y="19800"/>
                    <a:pt x="14571" y="20700"/>
                  </a:cubicBezTo>
                  <a:cubicBezTo>
                    <a:pt x="16114" y="21600"/>
                    <a:pt x="18857" y="20250"/>
                    <a:pt x="21600" y="189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7" name="Line"/>
            <p:cNvSpPr/>
            <p:nvPr/>
          </p:nvSpPr>
          <p:spPr>
            <a:xfrm>
              <a:off x="10581177" y="307889"/>
              <a:ext cx="346479" cy="4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0"/>
                  </a:moveTo>
                  <a:cubicBezTo>
                    <a:pt x="3636" y="4985"/>
                    <a:pt x="7271" y="9969"/>
                    <a:pt x="10372" y="14123"/>
                  </a:cubicBezTo>
                  <a:cubicBezTo>
                    <a:pt x="13473" y="18277"/>
                    <a:pt x="16040" y="21600"/>
                    <a:pt x="17857" y="21600"/>
                  </a:cubicBezTo>
                  <a:cubicBezTo>
                    <a:pt x="19675" y="21600"/>
                    <a:pt x="20745" y="18277"/>
                    <a:pt x="21172" y="15785"/>
                  </a:cubicBezTo>
                  <a:cubicBezTo>
                    <a:pt x="21600" y="13292"/>
                    <a:pt x="21386" y="11631"/>
                    <a:pt x="21172" y="99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8" name="Line"/>
            <p:cNvSpPr/>
            <p:nvPr/>
          </p:nvSpPr>
          <p:spPr>
            <a:xfrm>
              <a:off x="10664203" y="422050"/>
              <a:ext cx="259458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72" y="4800"/>
                    <a:pt x="10944" y="9600"/>
                    <a:pt x="14544" y="13200"/>
                  </a:cubicBezTo>
                  <a:cubicBezTo>
                    <a:pt x="18144" y="16800"/>
                    <a:pt x="19872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9" name="Line"/>
            <p:cNvSpPr/>
            <p:nvPr/>
          </p:nvSpPr>
          <p:spPr>
            <a:xfrm>
              <a:off x="11681276" y="90738"/>
              <a:ext cx="247428" cy="39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33" extrusionOk="0">
                  <a:moveTo>
                    <a:pt x="2700" y="1633"/>
                  </a:moveTo>
                  <a:cubicBezTo>
                    <a:pt x="2400" y="702"/>
                    <a:pt x="2100" y="-229"/>
                    <a:pt x="2100" y="50"/>
                  </a:cubicBezTo>
                  <a:cubicBezTo>
                    <a:pt x="2100" y="330"/>
                    <a:pt x="2400" y="1819"/>
                    <a:pt x="2850" y="5078"/>
                  </a:cubicBezTo>
                  <a:cubicBezTo>
                    <a:pt x="3300" y="8337"/>
                    <a:pt x="3900" y="13364"/>
                    <a:pt x="4350" y="16343"/>
                  </a:cubicBezTo>
                  <a:cubicBezTo>
                    <a:pt x="4800" y="19323"/>
                    <a:pt x="5100" y="20254"/>
                    <a:pt x="5400" y="20254"/>
                  </a:cubicBezTo>
                  <a:cubicBezTo>
                    <a:pt x="5700" y="20254"/>
                    <a:pt x="6000" y="19323"/>
                    <a:pt x="7350" y="18019"/>
                  </a:cubicBezTo>
                  <a:cubicBezTo>
                    <a:pt x="8700" y="16716"/>
                    <a:pt x="11100" y="15040"/>
                    <a:pt x="13350" y="14202"/>
                  </a:cubicBezTo>
                  <a:cubicBezTo>
                    <a:pt x="15600" y="13364"/>
                    <a:pt x="17700" y="13364"/>
                    <a:pt x="19050" y="13923"/>
                  </a:cubicBezTo>
                  <a:cubicBezTo>
                    <a:pt x="20400" y="14481"/>
                    <a:pt x="21000" y="15599"/>
                    <a:pt x="21300" y="16623"/>
                  </a:cubicBezTo>
                  <a:cubicBezTo>
                    <a:pt x="21600" y="17647"/>
                    <a:pt x="21600" y="18578"/>
                    <a:pt x="20100" y="19416"/>
                  </a:cubicBezTo>
                  <a:cubicBezTo>
                    <a:pt x="18600" y="20254"/>
                    <a:pt x="15600" y="20999"/>
                    <a:pt x="12150" y="21185"/>
                  </a:cubicBezTo>
                  <a:cubicBezTo>
                    <a:pt x="8700" y="21371"/>
                    <a:pt x="4800" y="20999"/>
                    <a:pt x="2700" y="20347"/>
                  </a:cubicBezTo>
                  <a:cubicBezTo>
                    <a:pt x="600" y="19695"/>
                    <a:pt x="300" y="18764"/>
                    <a:pt x="0" y="178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0" name="Line"/>
            <p:cNvSpPr/>
            <p:nvPr/>
          </p:nvSpPr>
          <p:spPr>
            <a:xfrm>
              <a:off x="12148298" y="401293"/>
              <a:ext cx="41515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1" name="Line"/>
            <p:cNvSpPr/>
            <p:nvPr/>
          </p:nvSpPr>
          <p:spPr>
            <a:xfrm>
              <a:off x="3787428" y="1390120"/>
              <a:ext cx="245049" cy="27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117" extrusionOk="0">
                  <a:moveTo>
                    <a:pt x="11350" y="6102"/>
                  </a:moveTo>
                  <a:cubicBezTo>
                    <a:pt x="11950" y="4785"/>
                    <a:pt x="12550" y="3468"/>
                    <a:pt x="12250" y="2151"/>
                  </a:cubicBezTo>
                  <a:cubicBezTo>
                    <a:pt x="11950" y="834"/>
                    <a:pt x="10750" y="-483"/>
                    <a:pt x="8500" y="176"/>
                  </a:cubicBezTo>
                  <a:cubicBezTo>
                    <a:pt x="6250" y="834"/>
                    <a:pt x="2950" y="3468"/>
                    <a:pt x="1300" y="6234"/>
                  </a:cubicBezTo>
                  <a:cubicBezTo>
                    <a:pt x="-350" y="9000"/>
                    <a:pt x="-350" y="11897"/>
                    <a:pt x="850" y="14137"/>
                  </a:cubicBezTo>
                  <a:cubicBezTo>
                    <a:pt x="2050" y="16376"/>
                    <a:pt x="4450" y="17956"/>
                    <a:pt x="6700" y="18746"/>
                  </a:cubicBezTo>
                  <a:cubicBezTo>
                    <a:pt x="8950" y="19537"/>
                    <a:pt x="11050" y="19537"/>
                    <a:pt x="13150" y="18483"/>
                  </a:cubicBezTo>
                  <a:cubicBezTo>
                    <a:pt x="15250" y="17429"/>
                    <a:pt x="17350" y="15322"/>
                    <a:pt x="18400" y="13610"/>
                  </a:cubicBezTo>
                  <a:cubicBezTo>
                    <a:pt x="19450" y="11897"/>
                    <a:pt x="19450" y="10580"/>
                    <a:pt x="19150" y="9263"/>
                  </a:cubicBezTo>
                  <a:cubicBezTo>
                    <a:pt x="18850" y="7946"/>
                    <a:pt x="18250" y="6629"/>
                    <a:pt x="17500" y="6497"/>
                  </a:cubicBezTo>
                  <a:cubicBezTo>
                    <a:pt x="16750" y="6366"/>
                    <a:pt x="15850" y="7419"/>
                    <a:pt x="15550" y="8737"/>
                  </a:cubicBezTo>
                  <a:cubicBezTo>
                    <a:pt x="15250" y="10054"/>
                    <a:pt x="15550" y="11634"/>
                    <a:pt x="16600" y="13741"/>
                  </a:cubicBezTo>
                  <a:cubicBezTo>
                    <a:pt x="17650" y="15849"/>
                    <a:pt x="19450" y="18483"/>
                    <a:pt x="21250" y="21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2" name="Line"/>
            <p:cNvSpPr/>
            <p:nvPr/>
          </p:nvSpPr>
          <p:spPr>
            <a:xfrm>
              <a:off x="4157015" y="1575688"/>
              <a:ext cx="134919" cy="18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extrusionOk="0">
                  <a:moveTo>
                    <a:pt x="0" y="3409"/>
                  </a:moveTo>
                  <a:cubicBezTo>
                    <a:pt x="2215" y="2209"/>
                    <a:pt x="4431" y="1009"/>
                    <a:pt x="6923" y="409"/>
                  </a:cubicBezTo>
                  <a:cubicBezTo>
                    <a:pt x="9415" y="-191"/>
                    <a:pt x="12185" y="-191"/>
                    <a:pt x="14123" y="809"/>
                  </a:cubicBezTo>
                  <a:cubicBezTo>
                    <a:pt x="16062" y="1809"/>
                    <a:pt x="17169" y="3809"/>
                    <a:pt x="16338" y="6409"/>
                  </a:cubicBezTo>
                  <a:cubicBezTo>
                    <a:pt x="15508" y="9009"/>
                    <a:pt x="12738" y="12209"/>
                    <a:pt x="9969" y="14609"/>
                  </a:cubicBezTo>
                  <a:cubicBezTo>
                    <a:pt x="7200" y="17009"/>
                    <a:pt x="4431" y="18609"/>
                    <a:pt x="4431" y="19609"/>
                  </a:cubicBezTo>
                  <a:cubicBezTo>
                    <a:pt x="4431" y="20609"/>
                    <a:pt x="7200" y="21009"/>
                    <a:pt x="10523" y="21209"/>
                  </a:cubicBezTo>
                  <a:cubicBezTo>
                    <a:pt x="13846" y="21409"/>
                    <a:pt x="17723" y="21409"/>
                    <a:pt x="21600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3" name="Line"/>
            <p:cNvSpPr/>
            <p:nvPr/>
          </p:nvSpPr>
          <p:spPr>
            <a:xfrm>
              <a:off x="4416473" y="1606823"/>
              <a:ext cx="145296" cy="185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extrusionOk="0">
                  <a:moveTo>
                    <a:pt x="0" y="3409"/>
                  </a:moveTo>
                  <a:cubicBezTo>
                    <a:pt x="2057" y="2209"/>
                    <a:pt x="4114" y="1009"/>
                    <a:pt x="6429" y="409"/>
                  </a:cubicBezTo>
                  <a:cubicBezTo>
                    <a:pt x="8743" y="-191"/>
                    <a:pt x="11314" y="-191"/>
                    <a:pt x="12600" y="809"/>
                  </a:cubicBezTo>
                  <a:cubicBezTo>
                    <a:pt x="13886" y="1809"/>
                    <a:pt x="13886" y="3809"/>
                    <a:pt x="13629" y="5809"/>
                  </a:cubicBezTo>
                  <a:cubicBezTo>
                    <a:pt x="13371" y="7809"/>
                    <a:pt x="12857" y="9809"/>
                    <a:pt x="10543" y="12009"/>
                  </a:cubicBezTo>
                  <a:cubicBezTo>
                    <a:pt x="8229" y="14209"/>
                    <a:pt x="4114" y="16609"/>
                    <a:pt x="3343" y="17809"/>
                  </a:cubicBezTo>
                  <a:cubicBezTo>
                    <a:pt x="2571" y="19009"/>
                    <a:pt x="5143" y="19009"/>
                    <a:pt x="8743" y="19409"/>
                  </a:cubicBezTo>
                  <a:cubicBezTo>
                    <a:pt x="12343" y="19809"/>
                    <a:pt x="16971" y="20609"/>
                    <a:pt x="21600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4" name="Line"/>
            <p:cNvSpPr/>
            <p:nvPr/>
          </p:nvSpPr>
          <p:spPr>
            <a:xfrm>
              <a:off x="4882575" y="1390093"/>
              <a:ext cx="312270" cy="30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20" extrusionOk="0">
                  <a:moveTo>
                    <a:pt x="775" y="5624"/>
                  </a:moveTo>
                  <a:cubicBezTo>
                    <a:pt x="301" y="4410"/>
                    <a:pt x="-174" y="3197"/>
                    <a:pt x="63" y="2226"/>
                  </a:cubicBezTo>
                  <a:cubicBezTo>
                    <a:pt x="301" y="1255"/>
                    <a:pt x="1250" y="527"/>
                    <a:pt x="2437" y="163"/>
                  </a:cubicBezTo>
                  <a:cubicBezTo>
                    <a:pt x="3624" y="-201"/>
                    <a:pt x="5048" y="-201"/>
                    <a:pt x="7303" y="2833"/>
                  </a:cubicBezTo>
                  <a:cubicBezTo>
                    <a:pt x="9558" y="5866"/>
                    <a:pt x="12644" y="11934"/>
                    <a:pt x="14542" y="15453"/>
                  </a:cubicBezTo>
                  <a:cubicBezTo>
                    <a:pt x="16441" y="18972"/>
                    <a:pt x="17153" y="19943"/>
                    <a:pt x="18103" y="20550"/>
                  </a:cubicBezTo>
                  <a:cubicBezTo>
                    <a:pt x="19052" y="21156"/>
                    <a:pt x="20239" y="21399"/>
                    <a:pt x="20833" y="20671"/>
                  </a:cubicBezTo>
                  <a:cubicBezTo>
                    <a:pt x="21426" y="19943"/>
                    <a:pt x="21426" y="18244"/>
                    <a:pt x="21426" y="165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5" name="Line"/>
            <p:cNvSpPr/>
            <p:nvPr/>
          </p:nvSpPr>
          <p:spPr>
            <a:xfrm>
              <a:off x="4956144" y="1407988"/>
              <a:ext cx="176432" cy="31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21600" y="0"/>
                  </a:moveTo>
                  <a:cubicBezTo>
                    <a:pt x="16941" y="5165"/>
                    <a:pt x="12282" y="10330"/>
                    <a:pt x="9318" y="13500"/>
                  </a:cubicBezTo>
                  <a:cubicBezTo>
                    <a:pt x="6353" y="16670"/>
                    <a:pt x="5082" y="17843"/>
                    <a:pt x="3812" y="18900"/>
                  </a:cubicBezTo>
                  <a:cubicBezTo>
                    <a:pt x="2541" y="19957"/>
                    <a:pt x="1271" y="20896"/>
                    <a:pt x="635" y="21248"/>
                  </a:cubicBezTo>
                  <a:cubicBezTo>
                    <a:pt x="0" y="21600"/>
                    <a:pt x="0" y="21365"/>
                    <a:pt x="0" y="211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6" name="Line"/>
            <p:cNvSpPr/>
            <p:nvPr/>
          </p:nvSpPr>
          <p:spPr>
            <a:xfrm>
              <a:off x="5348670" y="1610797"/>
              <a:ext cx="157524" cy="212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82" extrusionOk="0">
                  <a:moveTo>
                    <a:pt x="251" y="2569"/>
                  </a:moveTo>
                  <a:cubicBezTo>
                    <a:pt x="2129" y="1524"/>
                    <a:pt x="4007" y="479"/>
                    <a:pt x="6120" y="130"/>
                  </a:cubicBezTo>
                  <a:cubicBezTo>
                    <a:pt x="8233" y="-218"/>
                    <a:pt x="10581" y="130"/>
                    <a:pt x="11990" y="1176"/>
                  </a:cubicBezTo>
                  <a:cubicBezTo>
                    <a:pt x="13398" y="2221"/>
                    <a:pt x="13868" y="3963"/>
                    <a:pt x="12694" y="6401"/>
                  </a:cubicBezTo>
                  <a:cubicBezTo>
                    <a:pt x="11520" y="8840"/>
                    <a:pt x="8703" y="11976"/>
                    <a:pt x="5885" y="14414"/>
                  </a:cubicBezTo>
                  <a:cubicBezTo>
                    <a:pt x="3068" y="16853"/>
                    <a:pt x="251" y="18595"/>
                    <a:pt x="16" y="19466"/>
                  </a:cubicBezTo>
                  <a:cubicBezTo>
                    <a:pt x="-219" y="20337"/>
                    <a:pt x="2129" y="20337"/>
                    <a:pt x="6120" y="20511"/>
                  </a:cubicBezTo>
                  <a:cubicBezTo>
                    <a:pt x="10111" y="20685"/>
                    <a:pt x="15746" y="21034"/>
                    <a:pt x="21381" y="213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7" name="Line"/>
            <p:cNvSpPr/>
            <p:nvPr/>
          </p:nvSpPr>
          <p:spPr>
            <a:xfrm>
              <a:off x="5973216" y="1584419"/>
              <a:ext cx="30097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07" y="0"/>
                    <a:pt x="12414" y="0"/>
                    <a:pt x="16014" y="3600"/>
                  </a:cubicBezTo>
                  <a:cubicBezTo>
                    <a:pt x="19614" y="7200"/>
                    <a:pt x="20607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8" name="Line"/>
            <p:cNvSpPr/>
            <p:nvPr/>
          </p:nvSpPr>
          <p:spPr>
            <a:xfrm>
              <a:off x="6097755" y="1459879"/>
              <a:ext cx="83028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9" name="Line"/>
            <p:cNvSpPr/>
            <p:nvPr/>
          </p:nvSpPr>
          <p:spPr>
            <a:xfrm>
              <a:off x="6741209" y="1584419"/>
              <a:ext cx="207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0" name="Line"/>
            <p:cNvSpPr/>
            <p:nvPr/>
          </p:nvSpPr>
          <p:spPr>
            <a:xfrm>
              <a:off x="7011045" y="1615553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1" name="Line"/>
            <p:cNvSpPr/>
            <p:nvPr/>
          </p:nvSpPr>
          <p:spPr>
            <a:xfrm>
              <a:off x="7280245" y="1667445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2" name="Line"/>
            <p:cNvSpPr/>
            <p:nvPr/>
          </p:nvSpPr>
          <p:spPr>
            <a:xfrm>
              <a:off x="7810173" y="1625932"/>
              <a:ext cx="332107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25" y="0"/>
                    <a:pt x="11250" y="0"/>
                    <a:pt x="14850" y="3600"/>
                  </a:cubicBezTo>
                  <a:cubicBezTo>
                    <a:pt x="18450" y="7200"/>
                    <a:pt x="20025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3" name="Line"/>
            <p:cNvSpPr/>
            <p:nvPr/>
          </p:nvSpPr>
          <p:spPr>
            <a:xfrm>
              <a:off x="7965848" y="1480636"/>
              <a:ext cx="31136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4" name="Line"/>
            <p:cNvSpPr/>
            <p:nvPr/>
          </p:nvSpPr>
          <p:spPr>
            <a:xfrm>
              <a:off x="8663291" y="1563648"/>
              <a:ext cx="246982" cy="249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05" extrusionOk="0">
                  <a:moveTo>
                    <a:pt x="14911" y="5327"/>
                  </a:moveTo>
                  <a:cubicBezTo>
                    <a:pt x="14320" y="3847"/>
                    <a:pt x="13728" y="2368"/>
                    <a:pt x="12692" y="1332"/>
                  </a:cubicBezTo>
                  <a:cubicBezTo>
                    <a:pt x="11657" y="297"/>
                    <a:pt x="10177" y="-295"/>
                    <a:pt x="8106" y="149"/>
                  </a:cubicBezTo>
                  <a:cubicBezTo>
                    <a:pt x="6035" y="593"/>
                    <a:pt x="3372" y="2072"/>
                    <a:pt x="1744" y="4291"/>
                  </a:cubicBezTo>
                  <a:cubicBezTo>
                    <a:pt x="117" y="6510"/>
                    <a:pt x="-475" y="9469"/>
                    <a:pt x="413" y="11984"/>
                  </a:cubicBezTo>
                  <a:cubicBezTo>
                    <a:pt x="1300" y="14500"/>
                    <a:pt x="3667" y="16571"/>
                    <a:pt x="6330" y="17310"/>
                  </a:cubicBezTo>
                  <a:cubicBezTo>
                    <a:pt x="8993" y="18050"/>
                    <a:pt x="11952" y="17458"/>
                    <a:pt x="13728" y="16423"/>
                  </a:cubicBezTo>
                  <a:cubicBezTo>
                    <a:pt x="15503" y="15387"/>
                    <a:pt x="16095" y="13908"/>
                    <a:pt x="15947" y="11984"/>
                  </a:cubicBezTo>
                  <a:cubicBezTo>
                    <a:pt x="15799" y="10061"/>
                    <a:pt x="14911" y="7694"/>
                    <a:pt x="14467" y="7250"/>
                  </a:cubicBezTo>
                  <a:cubicBezTo>
                    <a:pt x="14024" y="6806"/>
                    <a:pt x="14024" y="8286"/>
                    <a:pt x="15207" y="10949"/>
                  </a:cubicBezTo>
                  <a:cubicBezTo>
                    <a:pt x="16391" y="13612"/>
                    <a:pt x="18758" y="17458"/>
                    <a:pt x="21125" y="213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5" name="Line"/>
            <p:cNvSpPr/>
            <p:nvPr/>
          </p:nvSpPr>
          <p:spPr>
            <a:xfrm>
              <a:off x="9032961" y="1781606"/>
              <a:ext cx="147148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extrusionOk="0">
                  <a:moveTo>
                    <a:pt x="268" y="0"/>
                  </a:moveTo>
                  <a:cubicBezTo>
                    <a:pt x="1775" y="2618"/>
                    <a:pt x="3282" y="5236"/>
                    <a:pt x="2780" y="8836"/>
                  </a:cubicBezTo>
                  <a:cubicBezTo>
                    <a:pt x="2278" y="12436"/>
                    <a:pt x="-234" y="17018"/>
                    <a:pt x="17" y="19309"/>
                  </a:cubicBezTo>
                  <a:cubicBezTo>
                    <a:pt x="268" y="21600"/>
                    <a:pt x="3282" y="21600"/>
                    <a:pt x="7301" y="21600"/>
                  </a:cubicBezTo>
                  <a:cubicBezTo>
                    <a:pt x="11319" y="21600"/>
                    <a:pt x="16343" y="21600"/>
                    <a:pt x="213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6" name="Line"/>
            <p:cNvSpPr/>
            <p:nvPr/>
          </p:nvSpPr>
          <p:spPr>
            <a:xfrm>
              <a:off x="9231999" y="1838539"/>
              <a:ext cx="186810" cy="119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extrusionOk="0">
                  <a:moveTo>
                    <a:pt x="0" y="952"/>
                  </a:moveTo>
                  <a:cubicBezTo>
                    <a:pt x="800" y="4038"/>
                    <a:pt x="1600" y="7124"/>
                    <a:pt x="2800" y="7741"/>
                  </a:cubicBezTo>
                  <a:cubicBezTo>
                    <a:pt x="4000" y="8358"/>
                    <a:pt x="5600" y="6507"/>
                    <a:pt x="7400" y="4347"/>
                  </a:cubicBezTo>
                  <a:cubicBezTo>
                    <a:pt x="9200" y="2187"/>
                    <a:pt x="11200" y="-282"/>
                    <a:pt x="12400" y="27"/>
                  </a:cubicBezTo>
                  <a:cubicBezTo>
                    <a:pt x="13600" y="335"/>
                    <a:pt x="14000" y="3421"/>
                    <a:pt x="14400" y="6507"/>
                  </a:cubicBezTo>
                  <a:cubicBezTo>
                    <a:pt x="14800" y="9592"/>
                    <a:pt x="15200" y="12678"/>
                    <a:pt x="16200" y="15147"/>
                  </a:cubicBezTo>
                  <a:cubicBezTo>
                    <a:pt x="17200" y="17615"/>
                    <a:pt x="18800" y="19467"/>
                    <a:pt x="19800" y="20392"/>
                  </a:cubicBezTo>
                  <a:cubicBezTo>
                    <a:pt x="20800" y="21318"/>
                    <a:pt x="21200" y="21318"/>
                    <a:pt x="21600" y="213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7" name="Line"/>
            <p:cNvSpPr/>
            <p:nvPr/>
          </p:nvSpPr>
          <p:spPr>
            <a:xfrm>
              <a:off x="9730157" y="1554833"/>
              <a:ext cx="280215" cy="331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0" y="1904"/>
                  </a:moveTo>
                  <a:cubicBezTo>
                    <a:pt x="800" y="1013"/>
                    <a:pt x="1600" y="123"/>
                    <a:pt x="2533" y="11"/>
                  </a:cubicBezTo>
                  <a:cubicBezTo>
                    <a:pt x="3467" y="-100"/>
                    <a:pt x="4533" y="568"/>
                    <a:pt x="5867" y="2906"/>
                  </a:cubicBezTo>
                  <a:cubicBezTo>
                    <a:pt x="7200" y="5244"/>
                    <a:pt x="8800" y="9253"/>
                    <a:pt x="10267" y="12481"/>
                  </a:cubicBezTo>
                  <a:cubicBezTo>
                    <a:pt x="11733" y="15710"/>
                    <a:pt x="13067" y="18160"/>
                    <a:pt x="14533" y="19607"/>
                  </a:cubicBezTo>
                  <a:cubicBezTo>
                    <a:pt x="16000" y="21055"/>
                    <a:pt x="17600" y="21500"/>
                    <a:pt x="18800" y="21277"/>
                  </a:cubicBezTo>
                  <a:cubicBezTo>
                    <a:pt x="20000" y="21055"/>
                    <a:pt x="20800" y="20164"/>
                    <a:pt x="21600" y="192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8" name="Line"/>
            <p:cNvSpPr/>
            <p:nvPr/>
          </p:nvSpPr>
          <p:spPr>
            <a:xfrm>
              <a:off x="9719778" y="1605175"/>
              <a:ext cx="259458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9" name="Line"/>
            <p:cNvSpPr/>
            <p:nvPr/>
          </p:nvSpPr>
          <p:spPr>
            <a:xfrm>
              <a:off x="10124532" y="1843876"/>
              <a:ext cx="249080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2057"/>
                    <a:pt x="1800" y="4114"/>
                    <a:pt x="2400" y="6429"/>
                  </a:cubicBezTo>
                  <a:cubicBezTo>
                    <a:pt x="3000" y="8743"/>
                    <a:pt x="3300" y="11314"/>
                    <a:pt x="4200" y="12086"/>
                  </a:cubicBezTo>
                  <a:cubicBezTo>
                    <a:pt x="5100" y="12857"/>
                    <a:pt x="6600" y="11829"/>
                    <a:pt x="8250" y="10800"/>
                  </a:cubicBezTo>
                  <a:cubicBezTo>
                    <a:pt x="9900" y="9771"/>
                    <a:pt x="11700" y="8743"/>
                    <a:pt x="12600" y="10029"/>
                  </a:cubicBezTo>
                  <a:cubicBezTo>
                    <a:pt x="13500" y="11314"/>
                    <a:pt x="13500" y="14914"/>
                    <a:pt x="14100" y="17486"/>
                  </a:cubicBezTo>
                  <a:cubicBezTo>
                    <a:pt x="14700" y="20057"/>
                    <a:pt x="15900" y="21600"/>
                    <a:pt x="17250" y="21600"/>
                  </a:cubicBezTo>
                  <a:cubicBezTo>
                    <a:pt x="18600" y="21600"/>
                    <a:pt x="20100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0" name="Line"/>
            <p:cNvSpPr/>
            <p:nvPr/>
          </p:nvSpPr>
          <p:spPr>
            <a:xfrm>
              <a:off x="10767986" y="1677823"/>
              <a:ext cx="31134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0"/>
                    <a:pt x="8640" y="0"/>
                    <a:pt x="12240" y="3600"/>
                  </a:cubicBezTo>
                  <a:cubicBezTo>
                    <a:pt x="15840" y="7200"/>
                    <a:pt x="1872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1" name="Line"/>
            <p:cNvSpPr/>
            <p:nvPr/>
          </p:nvSpPr>
          <p:spPr>
            <a:xfrm>
              <a:off x="10830256" y="1802363"/>
              <a:ext cx="2594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2" name="Line"/>
            <p:cNvSpPr/>
            <p:nvPr/>
          </p:nvSpPr>
          <p:spPr>
            <a:xfrm>
              <a:off x="11722788" y="1470257"/>
              <a:ext cx="258411" cy="36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0" y="0"/>
                  </a:moveTo>
                  <a:cubicBezTo>
                    <a:pt x="1152" y="1851"/>
                    <a:pt x="2304" y="3703"/>
                    <a:pt x="3168" y="6480"/>
                  </a:cubicBezTo>
                  <a:cubicBezTo>
                    <a:pt x="4032" y="9257"/>
                    <a:pt x="4608" y="12960"/>
                    <a:pt x="5040" y="15326"/>
                  </a:cubicBezTo>
                  <a:cubicBezTo>
                    <a:pt x="5472" y="17691"/>
                    <a:pt x="5760" y="18720"/>
                    <a:pt x="5904" y="18720"/>
                  </a:cubicBezTo>
                  <a:cubicBezTo>
                    <a:pt x="6048" y="18720"/>
                    <a:pt x="6048" y="17691"/>
                    <a:pt x="7200" y="16149"/>
                  </a:cubicBezTo>
                  <a:cubicBezTo>
                    <a:pt x="8352" y="14606"/>
                    <a:pt x="10656" y="12549"/>
                    <a:pt x="12816" y="11520"/>
                  </a:cubicBezTo>
                  <a:cubicBezTo>
                    <a:pt x="14976" y="10491"/>
                    <a:pt x="16992" y="10491"/>
                    <a:pt x="18432" y="11109"/>
                  </a:cubicBezTo>
                  <a:cubicBezTo>
                    <a:pt x="19872" y="11726"/>
                    <a:pt x="20736" y="12960"/>
                    <a:pt x="21168" y="14091"/>
                  </a:cubicBezTo>
                  <a:cubicBezTo>
                    <a:pt x="21600" y="15223"/>
                    <a:pt x="21600" y="16251"/>
                    <a:pt x="21312" y="17280"/>
                  </a:cubicBezTo>
                  <a:cubicBezTo>
                    <a:pt x="21024" y="18309"/>
                    <a:pt x="20448" y="19337"/>
                    <a:pt x="18432" y="20160"/>
                  </a:cubicBezTo>
                  <a:cubicBezTo>
                    <a:pt x="16416" y="20983"/>
                    <a:pt x="12960" y="21600"/>
                    <a:pt x="9936" y="21600"/>
                  </a:cubicBezTo>
                  <a:cubicBezTo>
                    <a:pt x="6912" y="21600"/>
                    <a:pt x="4320" y="20983"/>
                    <a:pt x="2736" y="20160"/>
                  </a:cubicBezTo>
                  <a:cubicBezTo>
                    <a:pt x="1152" y="19337"/>
                    <a:pt x="576" y="18309"/>
                    <a:pt x="0" y="172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3" name="Line"/>
            <p:cNvSpPr/>
            <p:nvPr/>
          </p:nvSpPr>
          <p:spPr>
            <a:xfrm>
              <a:off x="12121963" y="1755957"/>
              <a:ext cx="161254" cy="20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386" extrusionOk="0">
                  <a:moveTo>
                    <a:pt x="3426" y="518"/>
                  </a:moveTo>
                  <a:cubicBezTo>
                    <a:pt x="5676" y="152"/>
                    <a:pt x="7926" y="-214"/>
                    <a:pt x="9951" y="152"/>
                  </a:cubicBezTo>
                  <a:cubicBezTo>
                    <a:pt x="11976" y="518"/>
                    <a:pt x="13776" y="1617"/>
                    <a:pt x="14676" y="3081"/>
                  </a:cubicBezTo>
                  <a:cubicBezTo>
                    <a:pt x="15576" y="4545"/>
                    <a:pt x="15576" y="6376"/>
                    <a:pt x="13326" y="8389"/>
                  </a:cubicBezTo>
                  <a:cubicBezTo>
                    <a:pt x="11076" y="10403"/>
                    <a:pt x="6576" y="12600"/>
                    <a:pt x="3651" y="14430"/>
                  </a:cubicBezTo>
                  <a:cubicBezTo>
                    <a:pt x="726" y="16261"/>
                    <a:pt x="-624" y="17725"/>
                    <a:pt x="276" y="18640"/>
                  </a:cubicBezTo>
                  <a:cubicBezTo>
                    <a:pt x="1176" y="19555"/>
                    <a:pt x="4326" y="19922"/>
                    <a:pt x="8151" y="20288"/>
                  </a:cubicBezTo>
                  <a:cubicBezTo>
                    <a:pt x="11976" y="20654"/>
                    <a:pt x="16476" y="21020"/>
                    <a:pt x="20976" y="213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4" name="Line"/>
            <p:cNvSpPr/>
            <p:nvPr/>
          </p:nvSpPr>
          <p:spPr>
            <a:xfrm>
              <a:off x="8904642" y="3797535"/>
              <a:ext cx="368871" cy="308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184" extrusionOk="0">
                  <a:moveTo>
                    <a:pt x="10525" y="3386"/>
                  </a:moveTo>
                  <a:cubicBezTo>
                    <a:pt x="10125" y="2200"/>
                    <a:pt x="9725" y="1013"/>
                    <a:pt x="8725" y="419"/>
                  </a:cubicBezTo>
                  <a:cubicBezTo>
                    <a:pt x="7725" y="-174"/>
                    <a:pt x="6125" y="-174"/>
                    <a:pt x="4525" y="657"/>
                  </a:cubicBezTo>
                  <a:cubicBezTo>
                    <a:pt x="2925" y="1488"/>
                    <a:pt x="1325" y="3149"/>
                    <a:pt x="525" y="5285"/>
                  </a:cubicBezTo>
                  <a:cubicBezTo>
                    <a:pt x="-275" y="7422"/>
                    <a:pt x="-275" y="10033"/>
                    <a:pt x="1325" y="11813"/>
                  </a:cubicBezTo>
                  <a:cubicBezTo>
                    <a:pt x="2925" y="13593"/>
                    <a:pt x="6125" y="14542"/>
                    <a:pt x="8225" y="14899"/>
                  </a:cubicBezTo>
                  <a:cubicBezTo>
                    <a:pt x="10325" y="15255"/>
                    <a:pt x="11325" y="15017"/>
                    <a:pt x="12225" y="13356"/>
                  </a:cubicBezTo>
                  <a:cubicBezTo>
                    <a:pt x="13125" y="11694"/>
                    <a:pt x="13925" y="8608"/>
                    <a:pt x="14025" y="6591"/>
                  </a:cubicBezTo>
                  <a:cubicBezTo>
                    <a:pt x="14125" y="4573"/>
                    <a:pt x="13525" y="3624"/>
                    <a:pt x="12925" y="3742"/>
                  </a:cubicBezTo>
                  <a:cubicBezTo>
                    <a:pt x="12325" y="3861"/>
                    <a:pt x="11725" y="5048"/>
                    <a:pt x="11525" y="6947"/>
                  </a:cubicBezTo>
                  <a:cubicBezTo>
                    <a:pt x="11325" y="8846"/>
                    <a:pt x="11525" y="11457"/>
                    <a:pt x="12125" y="13830"/>
                  </a:cubicBezTo>
                  <a:cubicBezTo>
                    <a:pt x="12725" y="16204"/>
                    <a:pt x="13725" y="18340"/>
                    <a:pt x="14725" y="19646"/>
                  </a:cubicBezTo>
                  <a:cubicBezTo>
                    <a:pt x="15725" y="20951"/>
                    <a:pt x="16725" y="21426"/>
                    <a:pt x="17825" y="21070"/>
                  </a:cubicBezTo>
                  <a:cubicBezTo>
                    <a:pt x="18925" y="20714"/>
                    <a:pt x="20125" y="19527"/>
                    <a:pt x="21325" y="183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5" name="Line"/>
            <p:cNvSpPr/>
            <p:nvPr/>
          </p:nvSpPr>
          <p:spPr>
            <a:xfrm>
              <a:off x="9356539" y="4044073"/>
              <a:ext cx="19718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37" y="2057"/>
                    <a:pt x="2274" y="4114"/>
                    <a:pt x="3032" y="6429"/>
                  </a:cubicBezTo>
                  <a:cubicBezTo>
                    <a:pt x="3789" y="8743"/>
                    <a:pt x="4168" y="11314"/>
                    <a:pt x="5116" y="11571"/>
                  </a:cubicBezTo>
                  <a:cubicBezTo>
                    <a:pt x="6063" y="11829"/>
                    <a:pt x="7579" y="9771"/>
                    <a:pt x="9474" y="7457"/>
                  </a:cubicBezTo>
                  <a:cubicBezTo>
                    <a:pt x="11368" y="5143"/>
                    <a:pt x="13642" y="2571"/>
                    <a:pt x="14968" y="2829"/>
                  </a:cubicBezTo>
                  <a:cubicBezTo>
                    <a:pt x="16295" y="3086"/>
                    <a:pt x="16674" y="6171"/>
                    <a:pt x="16863" y="9000"/>
                  </a:cubicBezTo>
                  <a:cubicBezTo>
                    <a:pt x="17053" y="11829"/>
                    <a:pt x="17053" y="14400"/>
                    <a:pt x="17811" y="16457"/>
                  </a:cubicBezTo>
                  <a:cubicBezTo>
                    <a:pt x="18568" y="18514"/>
                    <a:pt x="20084" y="20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6" name="Line"/>
            <p:cNvSpPr/>
            <p:nvPr/>
          </p:nvSpPr>
          <p:spPr>
            <a:xfrm>
              <a:off x="9647131" y="4075208"/>
              <a:ext cx="238701" cy="14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6" y="2512"/>
                    <a:pt x="1252" y="5023"/>
                    <a:pt x="1565" y="7535"/>
                  </a:cubicBezTo>
                  <a:cubicBezTo>
                    <a:pt x="1878" y="10047"/>
                    <a:pt x="1878" y="12558"/>
                    <a:pt x="2974" y="12307"/>
                  </a:cubicBezTo>
                  <a:cubicBezTo>
                    <a:pt x="4070" y="12056"/>
                    <a:pt x="6261" y="9042"/>
                    <a:pt x="7983" y="6781"/>
                  </a:cubicBezTo>
                  <a:cubicBezTo>
                    <a:pt x="9704" y="4521"/>
                    <a:pt x="10957" y="3014"/>
                    <a:pt x="11739" y="3516"/>
                  </a:cubicBezTo>
                  <a:cubicBezTo>
                    <a:pt x="12522" y="4019"/>
                    <a:pt x="12835" y="6530"/>
                    <a:pt x="12991" y="9042"/>
                  </a:cubicBezTo>
                  <a:cubicBezTo>
                    <a:pt x="13148" y="11553"/>
                    <a:pt x="13148" y="14065"/>
                    <a:pt x="13461" y="16577"/>
                  </a:cubicBezTo>
                  <a:cubicBezTo>
                    <a:pt x="13774" y="19088"/>
                    <a:pt x="14400" y="21600"/>
                    <a:pt x="15809" y="21600"/>
                  </a:cubicBezTo>
                  <a:cubicBezTo>
                    <a:pt x="17217" y="21600"/>
                    <a:pt x="19409" y="19088"/>
                    <a:pt x="21600" y="165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7" name="Line"/>
            <p:cNvSpPr/>
            <p:nvPr/>
          </p:nvSpPr>
          <p:spPr>
            <a:xfrm>
              <a:off x="10124532" y="3736314"/>
              <a:ext cx="290593" cy="309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8" extrusionOk="0">
                  <a:moveTo>
                    <a:pt x="0" y="4686"/>
                  </a:moveTo>
                  <a:cubicBezTo>
                    <a:pt x="257" y="3043"/>
                    <a:pt x="514" y="1399"/>
                    <a:pt x="1543" y="578"/>
                  </a:cubicBezTo>
                  <a:cubicBezTo>
                    <a:pt x="2571" y="-244"/>
                    <a:pt x="4371" y="-244"/>
                    <a:pt x="6043" y="930"/>
                  </a:cubicBezTo>
                  <a:cubicBezTo>
                    <a:pt x="7714" y="2104"/>
                    <a:pt x="9257" y="4452"/>
                    <a:pt x="10800" y="7973"/>
                  </a:cubicBezTo>
                  <a:cubicBezTo>
                    <a:pt x="12343" y="11495"/>
                    <a:pt x="13886" y="16191"/>
                    <a:pt x="15300" y="18656"/>
                  </a:cubicBezTo>
                  <a:cubicBezTo>
                    <a:pt x="16714" y="21121"/>
                    <a:pt x="18000" y="21356"/>
                    <a:pt x="19029" y="20769"/>
                  </a:cubicBezTo>
                  <a:cubicBezTo>
                    <a:pt x="20057" y="20182"/>
                    <a:pt x="20829" y="18773"/>
                    <a:pt x="21600" y="173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8" name="Line"/>
            <p:cNvSpPr/>
            <p:nvPr/>
          </p:nvSpPr>
          <p:spPr>
            <a:xfrm>
              <a:off x="10155667" y="3753481"/>
              <a:ext cx="197189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916" y="5657"/>
                    <a:pt x="10232" y="11314"/>
                    <a:pt x="6632" y="14914"/>
                  </a:cubicBezTo>
                  <a:cubicBezTo>
                    <a:pt x="3032" y="18514"/>
                    <a:pt x="1516" y="2005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9" name="Line"/>
            <p:cNvSpPr/>
            <p:nvPr/>
          </p:nvSpPr>
          <p:spPr>
            <a:xfrm>
              <a:off x="10581177" y="3981803"/>
              <a:ext cx="217945" cy="18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0" y="0"/>
                  </a:moveTo>
                  <a:cubicBezTo>
                    <a:pt x="343" y="1964"/>
                    <a:pt x="686" y="3927"/>
                    <a:pt x="857" y="5891"/>
                  </a:cubicBezTo>
                  <a:cubicBezTo>
                    <a:pt x="1029" y="7855"/>
                    <a:pt x="1029" y="9818"/>
                    <a:pt x="1886" y="9818"/>
                  </a:cubicBezTo>
                  <a:cubicBezTo>
                    <a:pt x="2743" y="9818"/>
                    <a:pt x="4457" y="7855"/>
                    <a:pt x="6343" y="6676"/>
                  </a:cubicBezTo>
                  <a:cubicBezTo>
                    <a:pt x="8229" y="5498"/>
                    <a:pt x="10286" y="5105"/>
                    <a:pt x="11486" y="5891"/>
                  </a:cubicBezTo>
                  <a:cubicBezTo>
                    <a:pt x="12686" y="6676"/>
                    <a:pt x="13029" y="8640"/>
                    <a:pt x="13200" y="10604"/>
                  </a:cubicBezTo>
                  <a:cubicBezTo>
                    <a:pt x="13371" y="12567"/>
                    <a:pt x="13371" y="14531"/>
                    <a:pt x="13886" y="16495"/>
                  </a:cubicBezTo>
                  <a:cubicBezTo>
                    <a:pt x="14400" y="18458"/>
                    <a:pt x="15429" y="20422"/>
                    <a:pt x="16800" y="21011"/>
                  </a:cubicBezTo>
                  <a:cubicBezTo>
                    <a:pt x="18171" y="21600"/>
                    <a:pt x="19886" y="20815"/>
                    <a:pt x="21600" y="200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0" name="Line"/>
            <p:cNvSpPr/>
            <p:nvPr/>
          </p:nvSpPr>
          <p:spPr>
            <a:xfrm>
              <a:off x="11120848" y="3805372"/>
              <a:ext cx="30097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1" name="Line"/>
            <p:cNvSpPr/>
            <p:nvPr/>
          </p:nvSpPr>
          <p:spPr>
            <a:xfrm>
              <a:off x="11183117" y="3961047"/>
              <a:ext cx="26983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2" name="Line"/>
            <p:cNvSpPr/>
            <p:nvPr/>
          </p:nvSpPr>
          <p:spPr>
            <a:xfrm>
              <a:off x="11847328" y="3597807"/>
              <a:ext cx="264123" cy="44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14" extrusionOk="0">
                  <a:moveTo>
                    <a:pt x="2525" y="0"/>
                  </a:moveTo>
                  <a:cubicBezTo>
                    <a:pt x="3366" y="4856"/>
                    <a:pt x="4208" y="9712"/>
                    <a:pt x="4769" y="12558"/>
                  </a:cubicBezTo>
                  <a:cubicBezTo>
                    <a:pt x="5330" y="15405"/>
                    <a:pt x="5610" y="16242"/>
                    <a:pt x="5891" y="17163"/>
                  </a:cubicBezTo>
                  <a:cubicBezTo>
                    <a:pt x="6171" y="18084"/>
                    <a:pt x="6452" y="19088"/>
                    <a:pt x="6873" y="19172"/>
                  </a:cubicBezTo>
                  <a:cubicBezTo>
                    <a:pt x="7294" y="19256"/>
                    <a:pt x="7855" y="18419"/>
                    <a:pt x="8977" y="17163"/>
                  </a:cubicBezTo>
                  <a:cubicBezTo>
                    <a:pt x="10099" y="15907"/>
                    <a:pt x="11782" y="14233"/>
                    <a:pt x="13605" y="13144"/>
                  </a:cubicBezTo>
                  <a:cubicBezTo>
                    <a:pt x="15429" y="12056"/>
                    <a:pt x="17392" y="11553"/>
                    <a:pt x="18795" y="11805"/>
                  </a:cubicBezTo>
                  <a:cubicBezTo>
                    <a:pt x="20197" y="12056"/>
                    <a:pt x="21039" y="13060"/>
                    <a:pt x="21319" y="14400"/>
                  </a:cubicBezTo>
                  <a:cubicBezTo>
                    <a:pt x="21600" y="15740"/>
                    <a:pt x="21319" y="17414"/>
                    <a:pt x="19917" y="18753"/>
                  </a:cubicBezTo>
                  <a:cubicBezTo>
                    <a:pt x="18514" y="20093"/>
                    <a:pt x="15990" y="21098"/>
                    <a:pt x="13184" y="21349"/>
                  </a:cubicBezTo>
                  <a:cubicBezTo>
                    <a:pt x="10379" y="21600"/>
                    <a:pt x="7294" y="21098"/>
                    <a:pt x="5049" y="20260"/>
                  </a:cubicBezTo>
                  <a:cubicBezTo>
                    <a:pt x="2805" y="19423"/>
                    <a:pt x="1403" y="18251"/>
                    <a:pt x="0" y="170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3" name="Line"/>
            <p:cNvSpPr/>
            <p:nvPr/>
          </p:nvSpPr>
          <p:spPr>
            <a:xfrm>
              <a:off x="12252081" y="3950668"/>
              <a:ext cx="352863" cy="17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extrusionOk="0">
                  <a:moveTo>
                    <a:pt x="0" y="0"/>
                  </a:moveTo>
                  <a:cubicBezTo>
                    <a:pt x="847" y="4235"/>
                    <a:pt x="1694" y="8471"/>
                    <a:pt x="2224" y="11647"/>
                  </a:cubicBezTo>
                  <a:cubicBezTo>
                    <a:pt x="2753" y="14824"/>
                    <a:pt x="2965" y="16941"/>
                    <a:pt x="3706" y="16729"/>
                  </a:cubicBezTo>
                  <a:cubicBezTo>
                    <a:pt x="4447" y="16518"/>
                    <a:pt x="5718" y="13976"/>
                    <a:pt x="6882" y="12071"/>
                  </a:cubicBezTo>
                  <a:cubicBezTo>
                    <a:pt x="8047" y="10165"/>
                    <a:pt x="9106" y="8894"/>
                    <a:pt x="9635" y="9318"/>
                  </a:cubicBezTo>
                  <a:cubicBezTo>
                    <a:pt x="10165" y="9741"/>
                    <a:pt x="10165" y="11859"/>
                    <a:pt x="10271" y="14188"/>
                  </a:cubicBezTo>
                  <a:cubicBezTo>
                    <a:pt x="10376" y="16518"/>
                    <a:pt x="10588" y="19059"/>
                    <a:pt x="11435" y="20329"/>
                  </a:cubicBezTo>
                  <a:cubicBezTo>
                    <a:pt x="12282" y="21600"/>
                    <a:pt x="13765" y="21600"/>
                    <a:pt x="15565" y="20329"/>
                  </a:cubicBezTo>
                  <a:cubicBezTo>
                    <a:pt x="17365" y="19059"/>
                    <a:pt x="19482" y="16518"/>
                    <a:pt x="21600" y="139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4" name="Line"/>
            <p:cNvSpPr/>
            <p:nvPr/>
          </p:nvSpPr>
          <p:spPr>
            <a:xfrm>
              <a:off x="10601933" y="2497708"/>
              <a:ext cx="1038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5" name="Line"/>
            <p:cNvSpPr/>
            <p:nvPr/>
          </p:nvSpPr>
          <p:spPr>
            <a:xfrm>
              <a:off x="10570799" y="2788300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6" name="Line"/>
            <p:cNvSpPr/>
            <p:nvPr/>
          </p:nvSpPr>
          <p:spPr>
            <a:xfrm>
              <a:off x="10570799" y="2933596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7" name="Line"/>
            <p:cNvSpPr/>
            <p:nvPr/>
          </p:nvSpPr>
          <p:spPr>
            <a:xfrm>
              <a:off x="5734516" y="2663761"/>
              <a:ext cx="2075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8" name="Line"/>
            <p:cNvSpPr/>
            <p:nvPr/>
          </p:nvSpPr>
          <p:spPr>
            <a:xfrm>
              <a:off x="6180782" y="2840191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9" name="Line"/>
            <p:cNvSpPr/>
            <p:nvPr/>
          </p:nvSpPr>
          <p:spPr>
            <a:xfrm>
              <a:off x="6481752" y="3027001"/>
              <a:ext cx="207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0" name="Line"/>
            <p:cNvSpPr/>
            <p:nvPr/>
          </p:nvSpPr>
          <p:spPr>
            <a:xfrm>
              <a:off x="6761966" y="3182675"/>
              <a:ext cx="8302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1" name="Line"/>
            <p:cNvSpPr/>
            <p:nvPr/>
          </p:nvSpPr>
          <p:spPr>
            <a:xfrm>
              <a:off x="0" y="5128285"/>
              <a:ext cx="680289" cy="273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106" extrusionOk="0">
                  <a:moveTo>
                    <a:pt x="507" y="9225"/>
                  </a:moveTo>
                  <a:cubicBezTo>
                    <a:pt x="179" y="7625"/>
                    <a:pt x="-148" y="6025"/>
                    <a:pt x="70" y="4292"/>
                  </a:cubicBezTo>
                  <a:cubicBezTo>
                    <a:pt x="288" y="2558"/>
                    <a:pt x="1052" y="692"/>
                    <a:pt x="1925" y="158"/>
                  </a:cubicBezTo>
                  <a:cubicBezTo>
                    <a:pt x="2797" y="-375"/>
                    <a:pt x="3779" y="425"/>
                    <a:pt x="4543" y="2825"/>
                  </a:cubicBezTo>
                  <a:cubicBezTo>
                    <a:pt x="5307" y="5225"/>
                    <a:pt x="5852" y="9225"/>
                    <a:pt x="6125" y="11892"/>
                  </a:cubicBezTo>
                  <a:cubicBezTo>
                    <a:pt x="6397" y="14558"/>
                    <a:pt x="6397" y="15892"/>
                    <a:pt x="6343" y="15892"/>
                  </a:cubicBezTo>
                  <a:cubicBezTo>
                    <a:pt x="6288" y="15892"/>
                    <a:pt x="6179" y="14558"/>
                    <a:pt x="6234" y="12425"/>
                  </a:cubicBezTo>
                  <a:cubicBezTo>
                    <a:pt x="6288" y="10292"/>
                    <a:pt x="6507" y="7358"/>
                    <a:pt x="6779" y="5358"/>
                  </a:cubicBezTo>
                  <a:cubicBezTo>
                    <a:pt x="7052" y="3358"/>
                    <a:pt x="7379" y="2292"/>
                    <a:pt x="7816" y="1625"/>
                  </a:cubicBezTo>
                  <a:cubicBezTo>
                    <a:pt x="8252" y="958"/>
                    <a:pt x="8797" y="692"/>
                    <a:pt x="9343" y="2692"/>
                  </a:cubicBezTo>
                  <a:cubicBezTo>
                    <a:pt x="9888" y="4692"/>
                    <a:pt x="10434" y="8958"/>
                    <a:pt x="10761" y="12292"/>
                  </a:cubicBezTo>
                  <a:cubicBezTo>
                    <a:pt x="11088" y="15625"/>
                    <a:pt x="11197" y="18025"/>
                    <a:pt x="11252" y="18292"/>
                  </a:cubicBezTo>
                  <a:cubicBezTo>
                    <a:pt x="11307" y="18558"/>
                    <a:pt x="11307" y="16692"/>
                    <a:pt x="11525" y="14425"/>
                  </a:cubicBezTo>
                  <a:cubicBezTo>
                    <a:pt x="11743" y="12158"/>
                    <a:pt x="12179" y="9492"/>
                    <a:pt x="12561" y="7625"/>
                  </a:cubicBezTo>
                  <a:cubicBezTo>
                    <a:pt x="12943" y="5758"/>
                    <a:pt x="13270" y="4692"/>
                    <a:pt x="13707" y="4025"/>
                  </a:cubicBezTo>
                  <a:cubicBezTo>
                    <a:pt x="14143" y="3358"/>
                    <a:pt x="14688" y="3092"/>
                    <a:pt x="15179" y="3625"/>
                  </a:cubicBezTo>
                  <a:cubicBezTo>
                    <a:pt x="15670" y="4158"/>
                    <a:pt x="16107" y="5492"/>
                    <a:pt x="16434" y="8158"/>
                  </a:cubicBezTo>
                  <a:cubicBezTo>
                    <a:pt x="16761" y="10825"/>
                    <a:pt x="16979" y="14825"/>
                    <a:pt x="17252" y="17358"/>
                  </a:cubicBezTo>
                  <a:cubicBezTo>
                    <a:pt x="17525" y="19892"/>
                    <a:pt x="17852" y="20958"/>
                    <a:pt x="18343" y="21092"/>
                  </a:cubicBezTo>
                  <a:cubicBezTo>
                    <a:pt x="18834" y="21225"/>
                    <a:pt x="19488" y="20425"/>
                    <a:pt x="20034" y="19492"/>
                  </a:cubicBezTo>
                  <a:cubicBezTo>
                    <a:pt x="20579" y="18558"/>
                    <a:pt x="21016" y="17492"/>
                    <a:pt x="21452" y="1642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2" name="Line"/>
            <p:cNvSpPr/>
            <p:nvPr/>
          </p:nvSpPr>
          <p:spPr>
            <a:xfrm>
              <a:off x="745703" y="4877796"/>
              <a:ext cx="1055441" cy="592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92" extrusionOk="0">
                  <a:moveTo>
                    <a:pt x="3324" y="12684"/>
                  </a:moveTo>
                  <a:cubicBezTo>
                    <a:pt x="2618" y="12684"/>
                    <a:pt x="1912" y="12684"/>
                    <a:pt x="1348" y="13060"/>
                  </a:cubicBezTo>
                  <a:cubicBezTo>
                    <a:pt x="783" y="13437"/>
                    <a:pt x="360" y="14191"/>
                    <a:pt x="148" y="14881"/>
                  </a:cubicBezTo>
                  <a:cubicBezTo>
                    <a:pt x="-64" y="15572"/>
                    <a:pt x="-64" y="16200"/>
                    <a:pt x="254" y="16702"/>
                  </a:cubicBezTo>
                  <a:cubicBezTo>
                    <a:pt x="571" y="17205"/>
                    <a:pt x="1207" y="17581"/>
                    <a:pt x="1807" y="17393"/>
                  </a:cubicBezTo>
                  <a:cubicBezTo>
                    <a:pt x="2407" y="17205"/>
                    <a:pt x="2971" y="16451"/>
                    <a:pt x="3254" y="15760"/>
                  </a:cubicBezTo>
                  <a:cubicBezTo>
                    <a:pt x="3536" y="15070"/>
                    <a:pt x="3536" y="14442"/>
                    <a:pt x="3501" y="14442"/>
                  </a:cubicBezTo>
                  <a:cubicBezTo>
                    <a:pt x="3465" y="14442"/>
                    <a:pt x="3395" y="15070"/>
                    <a:pt x="3465" y="15698"/>
                  </a:cubicBezTo>
                  <a:cubicBezTo>
                    <a:pt x="3536" y="16326"/>
                    <a:pt x="3748" y="16953"/>
                    <a:pt x="4171" y="17519"/>
                  </a:cubicBezTo>
                  <a:cubicBezTo>
                    <a:pt x="4595" y="18084"/>
                    <a:pt x="5230" y="18586"/>
                    <a:pt x="5760" y="18209"/>
                  </a:cubicBezTo>
                  <a:cubicBezTo>
                    <a:pt x="6289" y="17833"/>
                    <a:pt x="6712" y="16577"/>
                    <a:pt x="7312" y="14316"/>
                  </a:cubicBezTo>
                  <a:cubicBezTo>
                    <a:pt x="7912" y="12056"/>
                    <a:pt x="8689" y="8791"/>
                    <a:pt x="9077" y="6530"/>
                  </a:cubicBezTo>
                  <a:cubicBezTo>
                    <a:pt x="9465" y="4270"/>
                    <a:pt x="9465" y="3014"/>
                    <a:pt x="9324" y="1947"/>
                  </a:cubicBezTo>
                  <a:cubicBezTo>
                    <a:pt x="9183" y="879"/>
                    <a:pt x="8901" y="0"/>
                    <a:pt x="8760" y="0"/>
                  </a:cubicBezTo>
                  <a:cubicBezTo>
                    <a:pt x="8618" y="0"/>
                    <a:pt x="8618" y="879"/>
                    <a:pt x="8618" y="3202"/>
                  </a:cubicBezTo>
                  <a:cubicBezTo>
                    <a:pt x="8618" y="5526"/>
                    <a:pt x="8618" y="9293"/>
                    <a:pt x="8689" y="12119"/>
                  </a:cubicBezTo>
                  <a:cubicBezTo>
                    <a:pt x="8760" y="14944"/>
                    <a:pt x="8901" y="16828"/>
                    <a:pt x="9112" y="18147"/>
                  </a:cubicBezTo>
                  <a:cubicBezTo>
                    <a:pt x="9324" y="19465"/>
                    <a:pt x="9607" y="20219"/>
                    <a:pt x="10030" y="20595"/>
                  </a:cubicBezTo>
                  <a:cubicBezTo>
                    <a:pt x="10454" y="20972"/>
                    <a:pt x="11018" y="20972"/>
                    <a:pt x="11654" y="20093"/>
                  </a:cubicBezTo>
                  <a:cubicBezTo>
                    <a:pt x="12289" y="19214"/>
                    <a:pt x="12995" y="17456"/>
                    <a:pt x="13454" y="16263"/>
                  </a:cubicBezTo>
                  <a:cubicBezTo>
                    <a:pt x="13912" y="15070"/>
                    <a:pt x="14124" y="14442"/>
                    <a:pt x="14265" y="13751"/>
                  </a:cubicBezTo>
                  <a:cubicBezTo>
                    <a:pt x="14407" y="13060"/>
                    <a:pt x="14477" y="12307"/>
                    <a:pt x="14512" y="12370"/>
                  </a:cubicBezTo>
                  <a:cubicBezTo>
                    <a:pt x="14548" y="12433"/>
                    <a:pt x="14548" y="13312"/>
                    <a:pt x="14654" y="14756"/>
                  </a:cubicBezTo>
                  <a:cubicBezTo>
                    <a:pt x="14760" y="16200"/>
                    <a:pt x="14971" y="18209"/>
                    <a:pt x="15218" y="19465"/>
                  </a:cubicBezTo>
                  <a:cubicBezTo>
                    <a:pt x="15465" y="20721"/>
                    <a:pt x="15748" y="21223"/>
                    <a:pt x="16065" y="21412"/>
                  </a:cubicBezTo>
                  <a:cubicBezTo>
                    <a:pt x="16383" y="21600"/>
                    <a:pt x="16736" y="21474"/>
                    <a:pt x="17089" y="20847"/>
                  </a:cubicBezTo>
                  <a:cubicBezTo>
                    <a:pt x="17442" y="20219"/>
                    <a:pt x="17795" y="19088"/>
                    <a:pt x="18042" y="18209"/>
                  </a:cubicBezTo>
                  <a:cubicBezTo>
                    <a:pt x="18289" y="17330"/>
                    <a:pt x="18430" y="16702"/>
                    <a:pt x="18536" y="15949"/>
                  </a:cubicBezTo>
                  <a:cubicBezTo>
                    <a:pt x="18642" y="15195"/>
                    <a:pt x="18712" y="14316"/>
                    <a:pt x="18818" y="14253"/>
                  </a:cubicBezTo>
                  <a:cubicBezTo>
                    <a:pt x="18924" y="14191"/>
                    <a:pt x="19065" y="14944"/>
                    <a:pt x="19242" y="15572"/>
                  </a:cubicBezTo>
                  <a:cubicBezTo>
                    <a:pt x="19418" y="16200"/>
                    <a:pt x="19630" y="16702"/>
                    <a:pt x="19983" y="17205"/>
                  </a:cubicBezTo>
                  <a:cubicBezTo>
                    <a:pt x="20336" y="17707"/>
                    <a:pt x="20830" y="18209"/>
                    <a:pt x="21112" y="18084"/>
                  </a:cubicBezTo>
                  <a:cubicBezTo>
                    <a:pt x="21395" y="17958"/>
                    <a:pt x="21465" y="17205"/>
                    <a:pt x="21536" y="1645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3" name="Line"/>
            <p:cNvSpPr/>
            <p:nvPr/>
          </p:nvSpPr>
          <p:spPr>
            <a:xfrm>
              <a:off x="1624712" y="5050767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4" name="Line"/>
            <p:cNvSpPr/>
            <p:nvPr/>
          </p:nvSpPr>
          <p:spPr>
            <a:xfrm>
              <a:off x="1956818" y="5164928"/>
              <a:ext cx="248385" cy="24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141" extrusionOk="0">
                  <a:moveTo>
                    <a:pt x="0" y="0"/>
                  </a:moveTo>
                  <a:cubicBezTo>
                    <a:pt x="1800" y="304"/>
                    <a:pt x="3600" y="608"/>
                    <a:pt x="6750" y="3803"/>
                  </a:cubicBezTo>
                  <a:cubicBezTo>
                    <a:pt x="9900" y="6997"/>
                    <a:pt x="14400" y="13082"/>
                    <a:pt x="17100" y="16732"/>
                  </a:cubicBezTo>
                  <a:cubicBezTo>
                    <a:pt x="19800" y="20383"/>
                    <a:pt x="20700" y="21600"/>
                    <a:pt x="21150" y="20992"/>
                  </a:cubicBezTo>
                  <a:cubicBezTo>
                    <a:pt x="21600" y="20383"/>
                    <a:pt x="21600" y="17949"/>
                    <a:pt x="21450" y="15972"/>
                  </a:cubicBezTo>
                  <a:cubicBezTo>
                    <a:pt x="21300" y="13994"/>
                    <a:pt x="21000" y="12473"/>
                    <a:pt x="20700" y="1095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5" name="Line"/>
            <p:cNvSpPr/>
            <p:nvPr/>
          </p:nvSpPr>
          <p:spPr>
            <a:xfrm>
              <a:off x="1925683" y="5144172"/>
              <a:ext cx="280215" cy="32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21600" y="0"/>
                  </a:moveTo>
                  <a:cubicBezTo>
                    <a:pt x="20000" y="232"/>
                    <a:pt x="18400" y="465"/>
                    <a:pt x="15867" y="3135"/>
                  </a:cubicBezTo>
                  <a:cubicBezTo>
                    <a:pt x="13333" y="5806"/>
                    <a:pt x="9867" y="10916"/>
                    <a:pt x="7733" y="14052"/>
                  </a:cubicBezTo>
                  <a:cubicBezTo>
                    <a:pt x="5600" y="17187"/>
                    <a:pt x="4800" y="18348"/>
                    <a:pt x="3867" y="19394"/>
                  </a:cubicBezTo>
                  <a:cubicBezTo>
                    <a:pt x="2933" y="20439"/>
                    <a:pt x="1867" y="21368"/>
                    <a:pt x="1200" y="21484"/>
                  </a:cubicBezTo>
                  <a:cubicBezTo>
                    <a:pt x="533" y="21600"/>
                    <a:pt x="267" y="20903"/>
                    <a:pt x="0" y="2020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6" name="Line"/>
            <p:cNvSpPr/>
            <p:nvPr/>
          </p:nvSpPr>
          <p:spPr>
            <a:xfrm>
              <a:off x="1105798" y="5142174"/>
              <a:ext cx="259458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2880" y="11040"/>
                    <a:pt x="5760" y="1783"/>
                    <a:pt x="9360" y="240"/>
                  </a:cubicBezTo>
                  <a:cubicBezTo>
                    <a:pt x="12960" y="-1303"/>
                    <a:pt x="1728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7" name="Line"/>
            <p:cNvSpPr/>
            <p:nvPr/>
          </p:nvSpPr>
          <p:spPr>
            <a:xfrm>
              <a:off x="3067727" y="4964984"/>
              <a:ext cx="1058154" cy="72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244" extrusionOk="0">
                  <a:moveTo>
                    <a:pt x="8673" y="1602"/>
                  </a:moveTo>
                  <a:cubicBezTo>
                    <a:pt x="8109" y="993"/>
                    <a:pt x="7544" y="385"/>
                    <a:pt x="7085" y="132"/>
                  </a:cubicBezTo>
                  <a:cubicBezTo>
                    <a:pt x="6626" y="-122"/>
                    <a:pt x="6273" y="-21"/>
                    <a:pt x="5991" y="537"/>
                  </a:cubicBezTo>
                  <a:cubicBezTo>
                    <a:pt x="5709" y="1095"/>
                    <a:pt x="5497" y="2109"/>
                    <a:pt x="5673" y="4036"/>
                  </a:cubicBezTo>
                  <a:cubicBezTo>
                    <a:pt x="5850" y="5963"/>
                    <a:pt x="6415" y="8802"/>
                    <a:pt x="6767" y="11236"/>
                  </a:cubicBezTo>
                  <a:cubicBezTo>
                    <a:pt x="7120" y="13670"/>
                    <a:pt x="7262" y="15698"/>
                    <a:pt x="7015" y="17270"/>
                  </a:cubicBezTo>
                  <a:cubicBezTo>
                    <a:pt x="6767" y="18841"/>
                    <a:pt x="6132" y="19957"/>
                    <a:pt x="5285" y="20616"/>
                  </a:cubicBezTo>
                  <a:cubicBezTo>
                    <a:pt x="4438" y="21275"/>
                    <a:pt x="3379" y="21478"/>
                    <a:pt x="2497" y="20920"/>
                  </a:cubicBezTo>
                  <a:cubicBezTo>
                    <a:pt x="1615" y="20363"/>
                    <a:pt x="909" y="19044"/>
                    <a:pt x="520" y="17827"/>
                  </a:cubicBezTo>
                  <a:cubicBezTo>
                    <a:pt x="132" y="16610"/>
                    <a:pt x="62" y="15495"/>
                    <a:pt x="26" y="14633"/>
                  </a:cubicBezTo>
                  <a:cubicBezTo>
                    <a:pt x="-9" y="13771"/>
                    <a:pt x="-9" y="13163"/>
                    <a:pt x="26" y="12453"/>
                  </a:cubicBezTo>
                  <a:cubicBezTo>
                    <a:pt x="62" y="11743"/>
                    <a:pt x="132" y="10932"/>
                    <a:pt x="344" y="10526"/>
                  </a:cubicBezTo>
                  <a:cubicBezTo>
                    <a:pt x="556" y="10120"/>
                    <a:pt x="909" y="10120"/>
                    <a:pt x="2426" y="10120"/>
                  </a:cubicBezTo>
                  <a:cubicBezTo>
                    <a:pt x="3944" y="10120"/>
                    <a:pt x="6626" y="10120"/>
                    <a:pt x="8144" y="10120"/>
                  </a:cubicBezTo>
                  <a:cubicBezTo>
                    <a:pt x="9662" y="10120"/>
                    <a:pt x="10015" y="10120"/>
                    <a:pt x="10367" y="9917"/>
                  </a:cubicBezTo>
                  <a:cubicBezTo>
                    <a:pt x="10720" y="9715"/>
                    <a:pt x="11073" y="9309"/>
                    <a:pt x="11144" y="9309"/>
                  </a:cubicBezTo>
                  <a:cubicBezTo>
                    <a:pt x="11215" y="9309"/>
                    <a:pt x="11003" y="9715"/>
                    <a:pt x="10897" y="10171"/>
                  </a:cubicBezTo>
                  <a:cubicBezTo>
                    <a:pt x="10791" y="10627"/>
                    <a:pt x="10791" y="11134"/>
                    <a:pt x="10897" y="11591"/>
                  </a:cubicBezTo>
                  <a:cubicBezTo>
                    <a:pt x="11003" y="12047"/>
                    <a:pt x="11215" y="12453"/>
                    <a:pt x="11532" y="12757"/>
                  </a:cubicBezTo>
                  <a:cubicBezTo>
                    <a:pt x="11850" y="13061"/>
                    <a:pt x="12273" y="13264"/>
                    <a:pt x="12662" y="13365"/>
                  </a:cubicBezTo>
                  <a:cubicBezTo>
                    <a:pt x="13050" y="13467"/>
                    <a:pt x="13403" y="13467"/>
                    <a:pt x="13897" y="12655"/>
                  </a:cubicBezTo>
                  <a:cubicBezTo>
                    <a:pt x="14391" y="11844"/>
                    <a:pt x="15026" y="10222"/>
                    <a:pt x="15485" y="9258"/>
                  </a:cubicBezTo>
                  <a:cubicBezTo>
                    <a:pt x="15944" y="8295"/>
                    <a:pt x="16226" y="7991"/>
                    <a:pt x="16544" y="7788"/>
                  </a:cubicBezTo>
                  <a:cubicBezTo>
                    <a:pt x="16862" y="7585"/>
                    <a:pt x="17215" y="7484"/>
                    <a:pt x="17462" y="7686"/>
                  </a:cubicBezTo>
                  <a:cubicBezTo>
                    <a:pt x="17709" y="7889"/>
                    <a:pt x="17850" y="8396"/>
                    <a:pt x="17920" y="9512"/>
                  </a:cubicBezTo>
                  <a:cubicBezTo>
                    <a:pt x="17991" y="10627"/>
                    <a:pt x="17991" y="12351"/>
                    <a:pt x="18097" y="13416"/>
                  </a:cubicBezTo>
                  <a:cubicBezTo>
                    <a:pt x="18203" y="14481"/>
                    <a:pt x="18415" y="14886"/>
                    <a:pt x="18697" y="15089"/>
                  </a:cubicBezTo>
                  <a:cubicBezTo>
                    <a:pt x="18979" y="15292"/>
                    <a:pt x="19332" y="15292"/>
                    <a:pt x="19826" y="14836"/>
                  </a:cubicBezTo>
                  <a:cubicBezTo>
                    <a:pt x="20320" y="14379"/>
                    <a:pt x="20956" y="13467"/>
                    <a:pt x="21591" y="1255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8" name="Line"/>
            <p:cNvSpPr/>
            <p:nvPr/>
          </p:nvSpPr>
          <p:spPr>
            <a:xfrm>
              <a:off x="4188150" y="5227198"/>
              <a:ext cx="581185" cy="184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extrusionOk="0">
                  <a:moveTo>
                    <a:pt x="0" y="0"/>
                  </a:moveTo>
                  <a:cubicBezTo>
                    <a:pt x="643" y="393"/>
                    <a:pt x="1286" y="785"/>
                    <a:pt x="1864" y="2945"/>
                  </a:cubicBezTo>
                  <a:cubicBezTo>
                    <a:pt x="2443" y="5105"/>
                    <a:pt x="2957" y="9033"/>
                    <a:pt x="3214" y="12175"/>
                  </a:cubicBezTo>
                  <a:cubicBezTo>
                    <a:pt x="3471" y="15316"/>
                    <a:pt x="3471" y="17673"/>
                    <a:pt x="3664" y="17673"/>
                  </a:cubicBezTo>
                  <a:cubicBezTo>
                    <a:pt x="3857" y="17673"/>
                    <a:pt x="4243" y="15316"/>
                    <a:pt x="4821" y="12567"/>
                  </a:cubicBezTo>
                  <a:cubicBezTo>
                    <a:pt x="5400" y="9818"/>
                    <a:pt x="6171" y="6676"/>
                    <a:pt x="6879" y="4713"/>
                  </a:cubicBezTo>
                  <a:cubicBezTo>
                    <a:pt x="7586" y="2749"/>
                    <a:pt x="8229" y="1964"/>
                    <a:pt x="8614" y="2553"/>
                  </a:cubicBezTo>
                  <a:cubicBezTo>
                    <a:pt x="9000" y="3142"/>
                    <a:pt x="9129" y="5105"/>
                    <a:pt x="9193" y="7069"/>
                  </a:cubicBezTo>
                  <a:cubicBezTo>
                    <a:pt x="9257" y="9033"/>
                    <a:pt x="9257" y="10996"/>
                    <a:pt x="9257" y="13745"/>
                  </a:cubicBezTo>
                  <a:cubicBezTo>
                    <a:pt x="9257" y="16495"/>
                    <a:pt x="9257" y="20029"/>
                    <a:pt x="9321" y="20815"/>
                  </a:cubicBezTo>
                  <a:cubicBezTo>
                    <a:pt x="9386" y="21600"/>
                    <a:pt x="9514" y="19636"/>
                    <a:pt x="9900" y="16887"/>
                  </a:cubicBezTo>
                  <a:cubicBezTo>
                    <a:pt x="10286" y="14138"/>
                    <a:pt x="10929" y="10604"/>
                    <a:pt x="11636" y="7855"/>
                  </a:cubicBezTo>
                  <a:cubicBezTo>
                    <a:pt x="12343" y="5105"/>
                    <a:pt x="13114" y="3142"/>
                    <a:pt x="13757" y="3731"/>
                  </a:cubicBezTo>
                  <a:cubicBezTo>
                    <a:pt x="14400" y="4320"/>
                    <a:pt x="14914" y="7462"/>
                    <a:pt x="15429" y="9818"/>
                  </a:cubicBezTo>
                  <a:cubicBezTo>
                    <a:pt x="15943" y="12175"/>
                    <a:pt x="16457" y="13745"/>
                    <a:pt x="17486" y="14138"/>
                  </a:cubicBezTo>
                  <a:cubicBezTo>
                    <a:pt x="18514" y="14531"/>
                    <a:pt x="20057" y="13745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9" name="Line"/>
            <p:cNvSpPr/>
            <p:nvPr/>
          </p:nvSpPr>
          <p:spPr>
            <a:xfrm>
              <a:off x="1459092" y="6420701"/>
              <a:ext cx="279783" cy="351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21567" y="127"/>
                  </a:moveTo>
                  <a:cubicBezTo>
                    <a:pt x="20500" y="64"/>
                    <a:pt x="19434" y="0"/>
                    <a:pt x="18367" y="0"/>
                  </a:cubicBezTo>
                  <a:cubicBezTo>
                    <a:pt x="17300" y="0"/>
                    <a:pt x="16234" y="64"/>
                    <a:pt x="14767" y="170"/>
                  </a:cubicBezTo>
                  <a:cubicBezTo>
                    <a:pt x="13300" y="276"/>
                    <a:pt x="11434" y="425"/>
                    <a:pt x="9834" y="605"/>
                  </a:cubicBezTo>
                  <a:cubicBezTo>
                    <a:pt x="8234" y="786"/>
                    <a:pt x="6900" y="998"/>
                    <a:pt x="6367" y="1359"/>
                  </a:cubicBezTo>
                  <a:cubicBezTo>
                    <a:pt x="5834" y="1720"/>
                    <a:pt x="6100" y="2230"/>
                    <a:pt x="6234" y="2899"/>
                  </a:cubicBezTo>
                  <a:cubicBezTo>
                    <a:pt x="6367" y="3568"/>
                    <a:pt x="6367" y="4396"/>
                    <a:pt x="6234" y="5076"/>
                  </a:cubicBezTo>
                  <a:cubicBezTo>
                    <a:pt x="6100" y="5756"/>
                    <a:pt x="5834" y="6287"/>
                    <a:pt x="5567" y="6828"/>
                  </a:cubicBezTo>
                  <a:cubicBezTo>
                    <a:pt x="5300" y="7370"/>
                    <a:pt x="5034" y="7922"/>
                    <a:pt x="5034" y="8432"/>
                  </a:cubicBezTo>
                  <a:cubicBezTo>
                    <a:pt x="5034" y="8942"/>
                    <a:pt x="5300" y="9409"/>
                    <a:pt x="5300" y="9855"/>
                  </a:cubicBezTo>
                  <a:cubicBezTo>
                    <a:pt x="5300" y="10301"/>
                    <a:pt x="5034" y="10726"/>
                    <a:pt x="4767" y="11204"/>
                  </a:cubicBezTo>
                  <a:cubicBezTo>
                    <a:pt x="4500" y="11681"/>
                    <a:pt x="4234" y="12212"/>
                    <a:pt x="3967" y="12690"/>
                  </a:cubicBezTo>
                  <a:cubicBezTo>
                    <a:pt x="3700" y="13168"/>
                    <a:pt x="3434" y="13593"/>
                    <a:pt x="2900" y="14103"/>
                  </a:cubicBezTo>
                  <a:cubicBezTo>
                    <a:pt x="2367" y="14612"/>
                    <a:pt x="1567" y="15207"/>
                    <a:pt x="1034" y="15791"/>
                  </a:cubicBezTo>
                  <a:cubicBezTo>
                    <a:pt x="500" y="16375"/>
                    <a:pt x="234" y="16949"/>
                    <a:pt x="100" y="17660"/>
                  </a:cubicBezTo>
                  <a:cubicBezTo>
                    <a:pt x="-33" y="18372"/>
                    <a:pt x="-33" y="19221"/>
                    <a:pt x="100" y="19816"/>
                  </a:cubicBezTo>
                  <a:cubicBezTo>
                    <a:pt x="234" y="20411"/>
                    <a:pt x="500" y="20750"/>
                    <a:pt x="1567" y="21005"/>
                  </a:cubicBezTo>
                  <a:cubicBezTo>
                    <a:pt x="2634" y="21260"/>
                    <a:pt x="4500" y="21430"/>
                    <a:pt x="636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0" name="Line"/>
            <p:cNvSpPr/>
            <p:nvPr/>
          </p:nvSpPr>
          <p:spPr>
            <a:xfrm>
              <a:off x="2058620" y="6562003"/>
              <a:ext cx="344465" cy="29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01" extrusionOk="0">
                  <a:moveTo>
                    <a:pt x="9844" y="5438"/>
                  </a:moveTo>
                  <a:cubicBezTo>
                    <a:pt x="10060" y="4211"/>
                    <a:pt x="10276" y="2984"/>
                    <a:pt x="10060" y="1879"/>
                  </a:cubicBezTo>
                  <a:cubicBezTo>
                    <a:pt x="9844" y="775"/>
                    <a:pt x="9196" y="-207"/>
                    <a:pt x="7576" y="38"/>
                  </a:cubicBezTo>
                  <a:cubicBezTo>
                    <a:pt x="5956" y="284"/>
                    <a:pt x="3364" y="1757"/>
                    <a:pt x="1852" y="4334"/>
                  </a:cubicBezTo>
                  <a:cubicBezTo>
                    <a:pt x="340" y="6911"/>
                    <a:pt x="-92" y="10593"/>
                    <a:pt x="16" y="12925"/>
                  </a:cubicBezTo>
                  <a:cubicBezTo>
                    <a:pt x="124" y="15257"/>
                    <a:pt x="772" y="16238"/>
                    <a:pt x="2284" y="16975"/>
                  </a:cubicBezTo>
                  <a:cubicBezTo>
                    <a:pt x="3796" y="17711"/>
                    <a:pt x="6172" y="18202"/>
                    <a:pt x="8116" y="17466"/>
                  </a:cubicBezTo>
                  <a:cubicBezTo>
                    <a:pt x="10060" y="16729"/>
                    <a:pt x="11572" y="14766"/>
                    <a:pt x="12328" y="13170"/>
                  </a:cubicBezTo>
                  <a:cubicBezTo>
                    <a:pt x="13084" y="11575"/>
                    <a:pt x="13084" y="10348"/>
                    <a:pt x="12976" y="9120"/>
                  </a:cubicBezTo>
                  <a:cubicBezTo>
                    <a:pt x="12868" y="7893"/>
                    <a:pt x="12652" y="6666"/>
                    <a:pt x="12328" y="6666"/>
                  </a:cubicBezTo>
                  <a:cubicBezTo>
                    <a:pt x="12004" y="6666"/>
                    <a:pt x="11572" y="7893"/>
                    <a:pt x="11356" y="9857"/>
                  </a:cubicBezTo>
                  <a:cubicBezTo>
                    <a:pt x="11140" y="11820"/>
                    <a:pt x="11140" y="14520"/>
                    <a:pt x="11248" y="16484"/>
                  </a:cubicBezTo>
                  <a:cubicBezTo>
                    <a:pt x="11356" y="18448"/>
                    <a:pt x="11572" y="19675"/>
                    <a:pt x="12220" y="20411"/>
                  </a:cubicBezTo>
                  <a:cubicBezTo>
                    <a:pt x="12868" y="21148"/>
                    <a:pt x="13948" y="21393"/>
                    <a:pt x="15568" y="20657"/>
                  </a:cubicBezTo>
                  <a:cubicBezTo>
                    <a:pt x="17188" y="19920"/>
                    <a:pt x="19348" y="18202"/>
                    <a:pt x="21508" y="16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1" name="Line"/>
            <p:cNvSpPr/>
            <p:nvPr/>
          </p:nvSpPr>
          <p:spPr>
            <a:xfrm>
              <a:off x="2444597" y="6752807"/>
              <a:ext cx="1" cy="103784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2" name="Line"/>
            <p:cNvSpPr/>
            <p:nvPr/>
          </p:nvSpPr>
          <p:spPr>
            <a:xfrm>
              <a:off x="2548380" y="6773564"/>
              <a:ext cx="10380" cy="1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3" name="Line"/>
            <p:cNvSpPr/>
            <p:nvPr/>
          </p:nvSpPr>
          <p:spPr>
            <a:xfrm>
              <a:off x="3425718" y="6639644"/>
              <a:ext cx="264275" cy="26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397" extrusionOk="0">
                  <a:moveTo>
                    <a:pt x="12017" y="4905"/>
                  </a:moveTo>
                  <a:cubicBezTo>
                    <a:pt x="12017" y="3520"/>
                    <a:pt x="12017" y="2135"/>
                    <a:pt x="11324" y="1305"/>
                  </a:cubicBezTo>
                  <a:cubicBezTo>
                    <a:pt x="10632" y="474"/>
                    <a:pt x="9247" y="197"/>
                    <a:pt x="7724" y="58"/>
                  </a:cubicBezTo>
                  <a:cubicBezTo>
                    <a:pt x="6201" y="-80"/>
                    <a:pt x="4540" y="-80"/>
                    <a:pt x="2878" y="1305"/>
                  </a:cubicBezTo>
                  <a:cubicBezTo>
                    <a:pt x="1217" y="2689"/>
                    <a:pt x="-445" y="5458"/>
                    <a:pt x="109" y="8366"/>
                  </a:cubicBezTo>
                  <a:cubicBezTo>
                    <a:pt x="663" y="11274"/>
                    <a:pt x="3432" y="14320"/>
                    <a:pt x="5509" y="15982"/>
                  </a:cubicBezTo>
                  <a:cubicBezTo>
                    <a:pt x="7586" y="17643"/>
                    <a:pt x="8970" y="17920"/>
                    <a:pt x="10770" y="16951"/>
                  </a:cubicBezTo>
                  <a:cubicBezTo>
                    <a:pt x="12570" y="15982"/>
                    <a:pt x="14786" y="13766"/>
                    <a:pt x="16032" y="11966"/>
                  </a:cubicBezTo>
                  <a:cubicBezTo>
                    <a:pt x="17278" y="10166"/>
                    <a:pt x="17555" y="8782"/>
                    <a:pt x="17278" y="7535"/>
                  </a:cubicBezTo>
                  <a:cubicBezTo>
                    <a:pt x="17001" y="6289"/>
                    <a:pt x="16170" y="5182"/>
                    <a:pt x="15340" y="5182"/>
                  </a:cubicBezTo>
                  <a:cubicBezTo>
                    <a:pt x="14509" y="5182"/>
                    <a:pt x="13678" y="6289"/>
                    <a:pt x="13678" y="8782"/>
                  </a:cubicBezTo>
                  <a:cubicBezTo>
                    <a:pt x="13678" y="11274"/>
                    <a:pt x="14509" y="15151"/>
                    <a:pt x="15340" y="17643"/>
                  </a:cubicBezTo>
                  <a:cubicBezTo>
                    <a:pt x="16170" y="20135"/>
                    <a:pt x="17001" y="21243"/>
                    <a:pt x="17970" y="21382"/>
                  </a:cubicBezTo>
                  <a:cubicBezTo>
                    <a:pt x="18940" y="21520"/>
                    <a:pt x="20047" y="20689"/>
                    <a:pt x="21155" y="198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4" name="Line"/>
            <p:cNvSpPr/>
            <p:nvPr/>
          </p:nvSpPr>
          <p:spPr>
            <a:xfrm>
              <a:off x="3773019" y="6804698"/>
              <a:ext cx="20757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5" name="Line"/>
            <p:cNvSpPr/>
            <p:nvPr/>
          </p:nvSpPr>
          <p:spPr>
            <a:xfrm>
              <a:off x="3962628" y="6804698"/>
              <a:ext cx="184010" cy="191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308" extrusionOk="0">
                  <a:moveTo>
                    <a:pt x="3276" y="2314"/>
                  </a:moveTo>
                  <a:cubicBezTo>
                    <a:pt x="4876" y="1157"/>
                    <a:pt x="6476" y="0"/>
                    <a:pt x="8076" y="0"/>
                  </a:cubicBezTo>
                  <a:cubicBezTo>
                    <a:pt x="9676" y="0"/>
                    <a:pt x="11276" y="1157"/>
                    <a:pt x="11876" y="2700"/>
                  </a:cubicBezTo>
                  <a:cubicBezTo>
                    <a:pt x="12476" y="4243"/>
                    <a:pt x="12076" y="6171"/>
                    <a:pt x="10276" y="8679"/>
                  </a:cubicBezTo>
                  <a:cubicBezTo>
                    <a:pt x="8476" y="11186"/>
                    <a:pt x="5276" y="14271"/>
                    <a:pt x="3076" y="16586"/>
                  </a:cubicBezTo>
                  <a:cubicBezTo>
                    <a:pt x="876" y="18900"/>
                    <a:pt x="-324" y="20443"/>
                    <a:pt x="76" y="21021"/>
                  </a:cubicBezTo>
                  <a:cubicBezTo>
                    <a:pt x="476" y="21600"/>
                    <a:pt x="2476" y="21214"/>
                    <a:pt x="6276" y="20636"/>
                  </a:cubicBezTo>
                  <a:cubicBezTo>
                    <a:pt x="10076" y="20057"/>
                    <a:pt x="15676" y="19286"/>
                    <a:pt x="21276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6" name="Line"/>
            <p:cNvSpPr/>
            <p:nvPr/>
          </p:nvSpPr>
          <p:spPr>
            <a:xfrm>
              <a:off x="4769334" y="6732050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7" name="Line"/>
            <p:cNvSpPr/>
            <p:nvPr/>
          </p:nvSpPr>
          <p:spPr>
            <a:xfrm>
              <a:off x="5008035" y="6763185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8" name="Line"/>
            <p:cNvSpPr/>
            <p:nvPr/>
          </p:nvSpPr>
          <p:spPr>
            <a:xfrm>
              <a:off x="5381653" y="6763185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9" name="Line"/>
            <p:cNvSpPr/>
            <p:nvPr/>
          </p:nvSpPr>
          <p:spPr>
            <a:xfrm>
              <a:off x="6345071" y="6650565"/>
              <a:ext cx="385762" cy="24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132" extrusionOk="0">
                  <a:moveTo>
                    <a:pt x="10993" y="6166"/>
                  </a:moveTo>
                  <a:cubicBezTo>
                    <a:pt x="10993" y="4666"/>
                    <a:pt x="10993" y="3166"/>
                    <a:pt x="10515" y="1966"/>
                  </a:cubicBezTo>
                  <a:cubicBezTo>
                    <a:pt x="10037" y="766"/>
                    <a:pt x="9081" y="-134"/>
                    <a:pt x="7457" y="16"/>
                  </a:cubicBezTo>
                  <a:cubicBezTo>
                    <a:pt x="5832" y="166"/>
                    <a:pt x="3538" y="1366"/>
                    <a:pt x="2009" y="3616"/>
                  </a:cubicBezTo>
                  <a:cubicBezTo>
                    <a:pt x="480" y="5866"/>
                    <a:pt x="-285" y="9166"/>
                    <a:pt x="97" y="11866"/>
                  </a:cubicBezTo>
                  <a:cubicBezTo>
                    <a:pt x="480" y="14566"/>
                    <a:pt x="2009" y="16666"/>
                    <a:pt x="3729" y="17866"/>
                  </a:cubicBezTo>
                  <a:cubicBezTo>
                    <a:pt x="5450" y="19066"/>
                    <a:pt x="7361" y="19366"/>
                    <a:pt x="8890" y="18316"/>
                  </a:cubicBezTo>
                  <a:cubicBezTo>
                    <a:pt x="10419" y="17266"/>
                    <a:pt x="11566" y="14866"/>
                    <a:pt x="12140" y="12916"/>
                  </a:cubicBezTo>
                  <a:cubicBezTo>
                    <a:pt x="12713" y="10966"/>
                    <a:pt x="12713" y="9466"/>
                    <a:pt x="12522" y="9466"/>
                  </a:cubicBezTo>
                  <a:cubicBezTo>
                    <a:pt x="12331" y="9466"/>
                    <a:pt x="11949" y="10966"/>
                    <a:pt x="11757" y="12916"/>
                  </a:cubicBezTo>
                  <a:cubicBezTo>
                    <a:pt x="11566" y="14866"/>
                    <a:pt x="11566" y="17266"/>
                    <a:pt x="12427" y="18916"/>
                  </a:cubicBezTo>
                  <a:cubicBezTo>
                    <a:pt x="13287" y="20566"/>
                    <a:pt x="15007" y="21466"/>
                    <a:pt x="16632" y="21016"/>
                  </a:cubicBezTo>
                  <a:cubicBezTo>
                    <a:pt x="18257" y="20566"/>
                    <a:pt x="19786" y="18766"/>
                    <a:pt x="21315" y="169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0" name="Line"/>
            <p:cNvSpPr/>
            <p:nvPr/>
          </p:nvSpPr>
          <p:spPr>
            <a:xfrm>
              <a:off x="6834614" y="6846211"/>
              <a:ext cx="3113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1" name="Line"/>
            <p:cNvSpPr/>
            <p:nvPr/>
          </p:nvSpPr>
          <p:spPr>
            <a:xfrm>
              <a:off x="7021423" y="6881176"/>
              <a:ext cx="321728" cy="17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2" extrusionOk="0">
                  <a:moveTo>
                    <a:pt x="0" y="757"/>
                  </a:moveTo>
                  <a:cubicBezTo>
                    <a:pt x="697" y="2357"/>
                    <a:pt x="1394" y="3957"/>
                    <a:pt x="1742" y="5757"/>
                  </a:cubicBezTo>
                  <a:cubicBezTo>
                    <a:pt x="2090" y="7557"/>
                    <a:pt x="2090" y="9557"/>
                    <a:pt x="2555" y="9957"/>
                  </a:cubicBezTo>
                  <a:cubicBezTo>
                    <a:pt x="3019" y="10357"/>
                    <a:pt x="3948" y="9157"/>
                    <a:pt x="4877" y="7557"/>
                  </a:cubicBezTo>
                  <a:cubicBezTo>
                    <a:pt x="5806" y="5957"/>
                    <a:pt x="6735" y="3957"/>
                    <a:pt x="7665" y="2357"/>
                  </a:cubicBezTo>
                  <a:cubicBezTo>
                    <a:pt x="8594" y="757"/>
                    <a:pt x="9523" y="-443"/>
                    <a:pt x="9987" y="157"/>
                  </a:cubicBezTo>
                  <a:cubicBezTo>
                    <a:pt x="10452" y="757"/>
                    <a:pt x="10452" y="3157"/>
                    <a:pt x="10335" y="5557"/>
                  </a:cubicBezTo>
                  <a:cubicBezTo>
                    <a:pt x="10219" y="7957"/>
                    <a:pt x="9987" y="10357"/>
                    <a:pt x="9871" y="12957"/>
                  </a:cubicBezTo>
                  <a:cubicBezTo>
                    <a:pt x="9755" y="15557"/>
                    <a:pt x="9755" y="18357"/>
                    <a:pt x="10452" y="19757"/>
                  </a:cubicBezTo>
                  <a:cubicBezTo>
                    <a:pt x="11148" y="21157"/>
                    <a:pt x="12542" y="21157"/>
                    <a:pt x="14516" y="19157"/>
                  </a:cubicBezTo>
                  <a:cubicBezTo>
                    <a:pt x="16490" y="17157"/>
                    <a:pt x="19045" y="13157"/>
                    <a:pt x="21600" y="91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2" name="Line"/>
            <p:cNvSpPr/>
            <p:nvPr/>
          </p:nvSpPr>
          <p:spPr>
            <a:xfrm>
              <a:off x="3871180" y="7812933"/>
              <a:ext cx="337728" cy="27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63" extrusionOk="0">
                  <a:moveTo>
                    <a:pt x="9615" y="5620"/>
                  </a:moveTo>
                  <a:cubicBezTo>
                    <a:pt x="9395" y="4253"/>
                    <a:pt x="9174" y="2886"/>
                    <a:pt x="8072" y="1792"/>
                  </a:cubicBezTo>
                  <a:cubicBezTo>
                    <a:pt x="6970" y="698"/>
                    <a:pt x="4986" y="-122"/>
                    <a:pt x="3554" y="15"/>
                  </a:cubicBezTo>
                  <a:cubicBezTo>
                    <a:pt x="2121" y="151"/>
                    <a:pt x="1239" y="1245"/>
                    <a:pt x="688" y="3296"/>
                  </a:cubicBezTo>
                  <a:cubicBezTo>
                    <a:pt x="137" y="5346"/>
                    <a:pt x="-83" y="8354"/>
                    <a:pt x="27" y="10541"/>
                  </a:cubicBezTo>
                  <a:cubicBezTo>
                    <a:pt x="137" y="12729"/>
                    <a:pt x="578" y="14096"/>
                    <a:pt x="2452" y="14643"/>
                  </a:cubicBezTo>
                  <a:cubicBezTo>
                    <a:pt x="4325" y="15189"/>
                    <a:pt x="7631" y="14916"/>
                    <a:pt x="9615" y="14232"/>
                  </a:cubicBezTo>
                  <a:cubicBezTo>
                    <a:pt x="11599" y="13549"/>
                    <a:pt x="12260" y="12455"/>
                    <a:pt x="12701" y="11225"/>
                  </a:cubicBezTo>
                  <a:cubicBezTo>
                    <a:pt x="13141" y="9994"/>
                    <a:pt x="13362" y="8627"/>
                    <a:pt x="13141" y="7397"/>
                  </a:cubicBezTo>
                  <a:cubicBezTo>
                    <a:pt x="12921" y="6167"/>
                    <a:pt x="12260" y="5073"/>
                    <a:pt x="12260" y="6440"/>
                  </a:cubicBezTo>
                  <a:cubicBezTo>
                    <a:pt x="12260" y="7807"/>
                    <a:pt x="12921" y="11635"/>
                    <a:pt x="13582" y="14232"/>
                  </a:cubicBezTo>
                  <a:cubicBezTo>
                    <a:pt x="14244" y="16830"/>
                    <a:pt x="14905" y="18197"/>
                    <a:pt x="15676" y="19291"/>
                  </a:cubicBezTo>
                  <a:cubicBezTo>
                    <a:pt x="16448" y="20384"/>
                    <a:pt x="17329" y="21205"/>
                    <a:pt x="18321" y="21341"/>
                  </a:cubicBezTo>
                  <a:cubicBezTo>
                    <a:pt x="19313" y="21478"/>
                    <a:pt x="20415" y="20931"/>
                    <a:pt x="21517" y="203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3" name="Line"/>
            <p:cNvSpPr/>
            <p:nvPr/>
          </p:nvSpPr>
          <p:spPr>
            <a:xfrm>
              <a:off x="4300462" y="8030878"/>
              <a:ext cx="126389" cy="16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92" extrusionOk="0">
                  <a:moveTo>
                    <a:pt x="3814" y="3850"/>
                  </a:moveTo>
                  <a:cubicBezTo>
                    <a:pt x="5566" y="2050"/>
                    <a:pt x="7317" y="250"/>
                    <a:pt x="9360" y="25"/>
                  </a:cubicBezTo>
                  <a:cubicBezTo>
                    <a:pt x="11404" y="-200"/>
                    <a:pt x="13739" y="1150"/>
                    <a:pt x="14323" y="2950"/>
                  </a:cubicBezTo>
                  <a:cubicBezTo>
                    <a:pt x="14906" y="4750"/>
                    <a:pt x="13739" y="7000"/>
                    <a:pt x="12279" y="9025"/>
                  </a:cubicBezTo>
                  <a:cubicBezTo>
                    <a:pt x="10820" y="11050"/>
                    <a:pt x="9069" y="12850"/>
                    <a:pt x="6442" y="14875"/>
                  </a:cubicBezTo>
                  <a:cubicBezTo>
                    <a:pt x="3815" y="16900"/>
                    <a:pt x="312" y="19150"/>
                    <a:pt x="20" y="20275"/>
                  </a:cubicBezTo>
                  <a:cubicBezTo>
                    <a:pt x="-272" y="21400"/>
                    <a:pt x="2647" y="21400"/>
                    <a:pt x="6733" y="21175"/>
                  </a:cubicBezTo>
                  <a:cubicBezTo>
                    <a:pt x="10820" y="20950"/>
                    <a:pt x="16074" y="20500"/>
                    <a:pt x="21328" y="20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4" name="Line"/>
            <p:cNvSpPr/>
            <p:nvPr/>
          </p:nvSpPr>
          <p:spPr>
            <a:xfrm>
              <a:off x="4516796" y="8046099"/>
              <a:ext cx="127999" cy="19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7589" y="445"/>
                  </a:moveTo>
                  <a:cubicBezTo>
                    <a:pt x="10508" y="60"/>
                    <a:pt x="13427" y="-326"/>
                    <a:pt x="15178" y="445"/>
                  </a:cubicBezTo>
                  <a:cubicBezTo>
                    <a:pt x="16930" y="1217"/>
                    <a:pt x="17514" y="3145"/>
                    <a:pt x="15762" y="5845"/>
                  </a:cubicBezTo>
                  <a:cubicBezTo>
                    <a:pt x="14011" y="8545"/>
                    <a:pt x="9924" y="12017"/>
                    <a:pt x="6422" y="14524"/>
                  </a:cubicBezTo>
                  <a:cubicBezTo>
                    <a:pt x="2919" y="17031"/>
                    <a:pt x="0" y="18574"/>
                    <a:pt x="0" y="19345"/>
                  </a:cubicBezTo>
                  <a:cubicBezTo>
                    <a:pt x="0" y="20117"/>
                    <a:pt x="2919" y="20117"/>
                    <a:pt x="7005" y="20310"/>
                  </a:cubicBezTo>
                  <a:cubicBezTo>
                    <a:pt x="11092" y="20503"/>
                    <a:pt x="16346" y="20888"/>
                    <a:pt x="21600" y="212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5" name="Line"/>
            <p:cNvSpPr/>
            <p:nvPr/>
          </p:nvSpPr>
          <p:spPr>
            <a:xfrm>
              <a:off x="5246736" y="8070850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6" name="Line"/>
            <p:cNvSpPr/>
            <p:nvPr/>
          </p:nvSpPr>
          <p:spPr>
            <a:xfrm>
              <a:off x="5495815" y="8081228"/>
              <a:ext cx="3113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7" name="Line"/>
            <p:cNvSpPr/>
            <p:nvPr/>
          </p:nvSpPr>
          <p:spPr>
            <a:xfrm>
              <a:off x="5734516" y="8101985"/>
              <a:ext cx="1037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8" name="Line"/>
            <p:cNvSpPr/>
            <p:nvPr/>
          </p:nvSpPr>
          <p:spPr>
            <a:xfrm>
              <a:off x="6587287" y="7894418"/>
              <a:ext cx="288841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extrusionOk="0">
                  <a:moveTo>
                    <a:pt x="14356" y="0"/>
                  </a:moveTo>
                  <a:cubicBezTo>
                    <a:pt x="11052" y="0"/>
                    <a:pt x="7749" y="0"/>
                    <a:pt x="5208" y="969"/>
                  </a:cubicBezTo>
                  <a:cubicBezTo>
                    <a:pt x="2666" y="1938"/>
                    <a:pt x="888" y="3877"/>
                    <a:pt x="252" y="6231"/>
                  </a:cubicBezTo>
                  <a:cubicBezTo>
                    <a:pt x="-383" y="8585"/>
                    <a:pt x="125" y="11354"/>
                    <a:pt x="2412" y="12877"/>
                  </a:cubicBezTo>
                  <a:cubicBezTo>
                    <a:pt x="4699" y="14400"/>
                    <a:pt x="8765" y="14677"/>
                    <a:pt x="11433" y="14538"/>
                  </a:cubicBezTo>
                  <a:cubicBezTo>
                    <a:pt x="14102" y="14400"/>
                    <a:pt x="15372" y="13846"/>
                    <a:pt x="16262" y="12185"/>
                  </a:cubicBezTo>
                  <a:cubicBezTo>
                    <a:pt x="17151" y="10523"/>
                    <a:pt x="17659" y="7754"/>
                    <a:pt x="17532" y="5815"/>
                  </a:cubicBezTo>
                  <a:cubicBezTo>
                    <a:pt x="17405" y="3877"/>
                    <a:pt x="16643" y="2769"/>
                    <a:pt x="16135" y="2908"/>
                  </a:cubicBezTo>
                  <a:cubicBezTo>
                    <a:pt x="15626" y="3046"/>
                    <a:pt x="15372" y="4431"/>
                    <a:pt x="15499" y="7200"/>
                  </a:cubicBezTo>
                  <a:cubicBezTo>
                    <a:pt x="15626" y="9969"/>
                    <a:pt x="16135" y="14123"/>
                    <a:pt x="17151" y="16754"/>
                  </a:cubicBezTo>
                  <a:cubicBezTo>
                    <a:pt x="18168" y="19385"/>
                    <a:pt x="19692" y="20492"/>
                    <a:pt x="2121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9" name="Line"/>
            <p:cNvSpPr/>
            <p:nvPr/>
          </p:nvSpPr>
          <p:spPr>
            <a:xfrm>
              <a:off x="7031801" y="8051633"/>
              <a:ext cx="103784" cy="13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5" extrusionOk="0">
                  <a:moveTo>
                    <a:pt x="0" y="2927"/>
                  </a:moveTo>
                  <a:cubicBezTo>
                    <a:pt x="2880" y="1346"/>
                    <a:pt x="5760" y="-234"/>
                    <a:pt x="8280" y="29"/>
                  </a:cubicBezTo>
                  <a:cubicBezTo>
                    <a:pt x="10800" y="293"/>
                    <a:pt x="12960" y="2400"/>
                    <a:pt x="12960" y="4771"/>
                  </a:cubicBezTo>
                  <a:cubicBezTo>
                    <a:pt x="12960" y="7142"/>
                    <a:pt x="10800" y="9776"/>
                    <a:pt x="8280" y="12937"/>
                  </a:cubicBezTo>
                  <a:cubicBezTo>
                    <a:pt x="5760" y="16098"/>
                    <a:pt x="2880" y="19786"/>
                    <a:pt x="5040" y="20576"/>
                  </a:cubicBezTo>
                  <a:cubicBezTo>
                    <a:pt x="7200" y="21366"/>
                    <a:pt x="14400" y="19259"/>
                    <a:pt x="21600" y="171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0" name="Line"/>
            <p:cNvSpPr/>
            <p:nvPr/>
          </p:nvSpPr>
          <p:spPr>
            <a:xfrm>
              <a:off x="7239367" y="8069959"/>
              <a:ext cx="332106" cy="13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5" extrusionOk="0">
                  <a:moveTo>
                    <a:pt x="0" y="4999"/>
                  </a:moveTo>
                  <a:cubicBezTo>
                    <a:pt x="675" y="2839"/>
                    <a:pt x="1350" y="679"/>
                    <a:pt x="2250" y="139"/>
                  </a:cubicBezTo>
                  <a:cubicBezTo>
                    <a:pt x="3150" y="-401"/>
                    <a:pt x="4275" y="679"/>
                    <a:pt x="4950" y="2569"/>
                  </a:cubicBezTo>
                  <a:cubicBezTo>
                    <a:pt x="5625" y="4459"/>
                    <a:pt x="5850" y="7159"/>
                    <a:pt x="5963" y="10669"/>
                  </a:cubicBezTo>
                  <a:cubicBezTo>
                    <a:pt x="6075" y="14179"/>
                    <a:pt x="6075" y="18499"/>
                    <a:pt x="6413" y="19309"/>
                  </a:cubicBezTo>
                  <a:cubicBezTo>
                    <a:pt x="6750" y="20119"/>
                    <a:pt x="7425" y="17419"/>
                    <a:pt x="7988" y="14719"/>
                  </a:cubicBezTo>
                  <a:cubicBezTo>
                    <a:pt x="8550" y="12019"/>
                    <a:pt x="9000" y="9319"/>
                    <a:pt x="9450" y="9319"/>
                  </a:cubicBezTo>
                  <a:cubicBezTo>
                    <a:pt x="9900" y="9319"/>
                    <a:pt x="10350" y="12019"/>
                    <a:pt x="10913" y="14719"/>
                  </a:cubicBezTo>
                  <a:cubicBezTo>
                    <a:pt x="11475" y="17419"/>
                    <a:pt x="12150" y="20119"/>
                    <a:pt x="13950" y="20659"/>
                  </a:cubicBezTo>
                  <a:cubicBezTo>
                    <a:pt x="15750" y="21199"/>
                    <a:pt x="18675" y="19579"/>
                    <a:pt x="21600" y="179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1" name="Line"/>
            <p:cNvSpPr/>
            <p:nvPr/>
          </p:nvSpPr>
          <p:spPr>
            <a:xfrm>
              <a:off x="5132575" y="8963383"/>
              <a:ext cx="3113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2" name="Line"/>
            <p:cNvSpPr/>
            <p:nvPr/>
          </p:nvSpPr>
          <p:spPr>
            <a:xfrm>
              <a:off x="5402410" y="9077544"/>
              <a:ext cx="20757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3" name="Line"/>
            <p:cNvSpPr/>
            <p:nvPr/>
          </p:nvSpPr>
          <p:spPr>
            <a:xfrm>
              <a:off x="5609976" y="9222840"/>
              <a:ext cx="8302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4" name="Line"/>
            <p:cNvSpPr/>
            <p:nvPr/>
          </p:nvSpPr>
          <p:spPr>
            <a:xfrm>
              <a:off x="6635014" y="9701890"/>
              <a:ext cx="396788" cy="2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51" extrusionOk="0">
                  <a:moveTo>
                    <a:pt x="10185" y="4547"/>
                  </a:moveTo>
                  <a:cubicBezTo>
                    <a:pt x="10185" y="2981"/>
                    <a:pt x="10185" y="1416"/>
                    <a:pt x="9440" y="634"/>
                  </a:cubicBezTo>
                  <a:cubicBezTo>
                    <a:pt x="8695" y="-149"/>
                    <a:pt x="7205" y="-149"/>
                    <a:pt x="5995" y="321"/>
                  </a:cubicBezTo>
                  <a:cubicBezTo>
                    <a:pt x="4785" y="790"/>
                    <a:pt x="3854" y="1729"/>
                    <a:pt x="2829" y="3608"/>
                  </a:cubicBezTo>
                  <a:cubicBezTo>
                    <a:pt x="1805" y="5486"/>
                    <a:pt x="688" y="8303"/>
                    <a:pt x="223" y="10494"/>
                  </a:cubicBezTo>
                  <a:cubicBezTo>
                    <a:pt x="-243" y="12686"/>
                    <a:pt x="-57" y="14251"/>
                    <a:pt x="1526" y="15347"/>
                  </a:cubicBezTo>
                  <a:cubicBezTo>
                    <a:pt x="3109" y="16442"/>
                    <a:pt x="6088" y="17068"/>
                    <a:pt x="8509" y="16755"/>
                  </a:cubicBezTo>
                  <a:cubicBezTo>
                    <a:pt x="10929" y="16442"/>
                    <a:pt x="12791" y="15190"/>
                    <a:pt x="13909" y="13625"/>
                  </a:cubicBezTo>
                  <a:cubicBezTo>
                    <a:pt x="15026" y="12060"/>
                    <a:pt x="15398" y="10181"/>
                    <a:pt x="14933" y="8616"/>
                  </a:cubicBezTo>
                  <a:cubicBezTo>
                    <a:pt x="14467" y="7051"/>
                    <a:pt x="13164" y="5799"/>
                    <a:pt x="12512" y="5955"/>
                  </a:cubicBezTo>
                  <a:cubicBezTo>
                    <a:pt x="11860" y="6112"/>
                    <a:pt x="11860" y="7677"/>
                    <a:pt x="12326" y="9868"/>
                  </a:cubicBezTo>
                  <a:cubicBezTo>
                    <a:pt x="12791" y="12060"/>
                    <a:pt x="13723" y="14877"/>
                    <a:pt x="15305" y="16912"/>
                  </a:cubicBezTo>
                  <a:cubicBezTo>
                    <a:pt x="16888" y="18947"/>
                    <a:pt x="19123" y="20199"/>
                    <a:pt x="21357" y="214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5" name="Line"/>
            <p:cNvSpPr/>
            <p:nvPr/>
          </p:nvSpPr>
          <p:spPr>
            <a:xfrm>
              <a:off x="7104450" y="9855916"/>
              <a:ext cx="154849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extrusionOk="0">
                  <a:moveTo>
                    <a:pt x="0" y="0"/>
                  </a:moveTo>
                  <a:cubicBezTo>
                    <a:pt x="480" y="2250"/>
                    <a:pt x="960" y="4500"/>
                    <a:pt x="1200" y="6750"/>
                  </a:cubicBezTo>
                  <a:cubicBezTo>
                    <a:pt x="1440" y="9000"/>
                    <a:pt x="1440" y="11250"/>
                    <a:pt x="2640" y="12600"/>
                  </a:cubicBezTo>
                  <a:cubicBezTo>
                    <a:pt x="3840" y="13950"/>
                    <a:pt x="6240" y="14400"/>
                    <a:pt x="8400" y="13500"/>
                  </a:cubicBezTo>
                  <a:cubicBezTo>
                    <a:pt x="10560" y="12600"/>
                    <a:pt x="12480" y="10350"/>
                    <a:pt x="14640" y="8550"/>
                  </a:cubicBezTo>
                  <a:cubicBezTo>
                    <a:pt x="16800" y="6750"/>
                    <a:pt x="19200" y="5400"/>
                    <a:pt x="20400" y="5850"/>
                  </a:cubicBezTo>
                  <a:cubicBezTo>
                    <a:pt x="21600" y="6300"/>
                    <a:pt x="21600" y="8550"/>
                    <a:pt x="21360" y="11475"/>
                  </a:cubicBezTo>
                  <a:cubicBezTo>
                    <a:pt x="21120" y="14400"/>
                    <a:pt x="20640" y="18000"/>
                    <a:pt x="201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6" name="Line"/>
            <p:cNvSpPr/>
            <p:nvPr/>
          </p:nvSpPr>
          <p:spPr>
            <a:xfrm>
              <a:off x="7384664" y="9887050"/>
              <a:ext cx="238701" cy="166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extrusionOk="0">
                  <a:moveTo>
                    <a:pt x="0" y="0"/>
                  </a:moveTo>
                  <a:cubicBezTo>
                    <a:pt x="1878" y="3527"/>
                    <a:pt x="3757" y="7053"/>
                    <a:pt x="4696" y="9918"/>
                  </a:cubicBezTo>
                  <a:cubicBezTo>
                    <a:pt x="5635" y="12784"/>
                    <a:pt x="5635" y="14988"/>
                    <a:pt x="5948" y="14988"/>
                  </a:cubicBezTo>
                  <a:cubicBezTo>
                    <a:pt x="6261" y="14988"/>
                    <a:pt x="6887" y="12784"/>
                    <a:pt x="7670" y="10800"/>
                  </a:cubicBezTo>
                  <a:cubicBezTo>
                    <a:pt x="8452" y="8816"/>
                    <a:pt x="9391" y="7053"/>
                    <a:pt x="10643" y="6171"/>
                  </a:cubicBezTo>
                  <a:cubicBezTo>
                    <a:pt x="11896" y="5290"/>
                    <a:pt x="13461" y="5290"/>
                    <a:pt x="14400" y="7053"/>
                  </a:cubicBezTo>
                  <a:cubicBezTo>
                    <a:pt x="15339" y="8816"/>
                    <a:pt x="15652" y="12343"/>
                    <a:pt x="15965" y="15208"/>
                  </a:cubicBezTo>
                  <a:cubicBezTo>
                    <a:pt x="16278" y="18073"/>
                    <a:pt x="16591" y="20278"/>
                    <a:pt x="17530" y="20939"/>
                  </a:cubicBezTo>
                  <a:cubicBezTo>
                    <a:pt x="18470" y="21600"/>
                    <a:pt x="20035" y="20718"/>
                    <a:pt x="21600" y="198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7" name="Line"/>
            <p:cNvSpPr/>
            <p:nvPr/>
          </p:nvSpPr>
          <p:spPr>
            <a:xfrm>
              <a:off x="7913956" y="6555620"/>
              <a:ext cx="235243" cy="357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65" y="0"/>
                  </a:moveTo>
                  <a:cubicBezTo>
                    <a:pt x="8894" y="460"/>
                    <a:pt x="13024" y="921"/>
                    <a:pt x="15882" y="1413"/>
                  </a:cubicBezTo>
                  <a:cubicBezTo>
                    <a:pt x="18741" y="1905"/>
                    <a:pt x="20329" y="2428"/>
                    <a:pt x="20965" y="3003"/>
                  </a:cubicBezTo>
                  <a:cubicBezTo>
                    <a:pt x="21600" y="3579"/>
                    <a:pt x="21282" y="4207"/>
                    <a:pt x="21282" y="4898"/>
                  </a:cubicBezTo>
                  <a:cubicBezTo>
                    <a:pt x="21282" y="5588"/>
                    <a:pt x="21600" y="6342"/>
                    <a:pt x="21600" y="7053"/>
                  </a:cubicBezTo>
                  <a:cubicBezTo>
                    <a:pt x="21600" y="7765"/>
                    <a:pt x="21282" y="8435"/>
                    <a:pt x="20965" y="9063"/>
                  </a:cubicBezTo>
                  <a:cubicBezTo>
                    <a:pt x="20647" y="9691"/>
                    <a:pt x="20329" y="10277"/>
                    <a:pt x="19853" y="10926"/>
                  </a:cubicBezTo>
                  <a:cubicBezTo>
                    <a:pt x="19376" y="11574"/>
                    <a:pt x="18741" y="12286"/>
                    <a:pt x="17947" y="13019"/>
                  </a:cubicBezTo>
                  <a:cubicBezTo>
                    <a:pt x="17153" y="13751"/>
                    <a:pt x="16200" y="14505"/>
                    <a:pt x="15565" y="15101"/>
                  </a:cubicBezTo>
                  <a:cubicBezTo>
                    <a:pt x="14929" y="15698"/>
                    <a:pt x="14612" y="16137"/>
                    <a:pt x="14135" y="16577"/>
                  </a:cubicBezTo>
                  <a:cubicBezTo>
                    <a:pt x="13659" y="17016"/>
                    <a:pt x="13024" y="17456"/>
                    <a:pt x="12706" y="18042"/>
                  </a:cubicBezTo>
                  <a:cubicBezTo>
                    <a:pt x="12388" y="18628"/>
                    <a:pt x="12388" y="19360"/>
                    <a:pt x="11912" y="19842"/>
                  </a:cubicBezTo>
                  <a:cubicBezTo>
                    <a:pt x="11435" y="20323"/>
                    <a:pt x="10482" y="20553"/>
                    <a:pt x="8418" y="20805"/>
                  </a:cubicBezTo>
                  <a:cubicBezTo>
                    <a:pt x="6353" y="21056"/>
                    <a:pt x="3176" y="2132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8" name="Line"/>
            <p:cNvSpPr/>
            <p:nvPr/>
          </p:nvSpPr>
          <p:spPr>
            <a:xfrm>
              <a:off x="9098621" y="6444710"/>
              <a:ext cx="257919" cy="37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12" extrusionOk="0">
                  <a:moveTo>
                    <a:pt x="1600" y="7012"/>
                  </a:moveTo>
                  <a:cubicBezTo>
                    <a:pt x="736" y="5412"/>
                    <a:pt x="-128" y="3812"/>
                    <a:pt x="16" y="2612"/>
                  </a:cubicBezTo>
                  <a:cubicBezTo>
                    <a:pt x="160" y="1412"/>
                    <a:pt x="1312" y="612"/>
                    <a:pt x="2752" y="212"/>
                  </a:cubicBezTo>
                  <a:cubicBezTo>
                    <a:pt x="4192" y="-188"/>
                    <a:pt x="5920" y="-188"/>
                    <a:pt x="7360" y="1712"/>
                  </a:cubicBezTo>
                  <a:cubicBezTo>
                    <a:pt x="8800" y="3612"/>
                    <a:pt x="9952" y="7412"/>
                    <a:pt x="10960" y="10812"/>
                  </a:cubicBezTo>
                  <a:cubicBezTo>
                    <a:pt x="11968" y="14212"/>
                    <a:pt x="12832" y="17212"/>
                    <a:pt x="13840" y="19012"/>
                  </a:cubicBezTo>
                  <a:cubicBezTo>
                    <a:pt x="14848" y="20812"/>
                    <a:pt x="16000" y="21412"/>
                    <a:pt x="17152" y="21412"/>
                  </a:cubicBezTo>
                  <a:cubicBezTo>
                    <a:pt x="18304" y="21412"/>
                    <a:pt x="19456" y="20812"/>
                    <a:pt x="20176" y="20012"/>
                  </a:cubicBezTo>
                  <a:cubicBezTo>
                    <a:pt x="20896" y="19212"/>
                    <a:pt x="21184" y="18212"/>
                    <a:pt x="21472" y="172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9" name="Line"/>
            <p:cNvSpPr/>
            <p:nvPr/>
          </p:nvSpPr>
          <p:spPr>
            <a:xfrm>
              <a:off x="9107459" y="6532038"/>
              <a:ext cx="249081" cy="28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extrusionOk="0">
                  <a:moveTo>
                    <a:pt x="21600" y="212"/>
                  </a:moveTo>
                  <a:cubicBezTo>
                    <a:pt x="20100" y="-48"/>
                    <a:pt x="18600" y="-308"/>
                    <a:pt x="16650" y="993"/>
                  </a:cubicBezTo>
                  <a:cubicBezTo>
                    <a:pt x="14700" y="2294"/>
                    <a:pt x="12300" y="5157"/>
                    <a:pt x="9450" y="8800"/>
                  </a:cubicBezTo>
                  <a:cubicBezTo>
                    <a:pt x="6600" y="12444"/>
                    <a:pt x="3300" y="16868"/>
                    <a:pt x="0" y="212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0" name="Line"/>
            <p:cNvSpPr/>
            <p:nvPr/>
          </p:nvSpPr>
          <p:spPr>
            <a:xfrm>
              <a:off x="9470700" y="6721672"/>
              <a:ext cx="31135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1" name="Line"/>
            <p:cNvSpPr/>
            <p:nvPr/>
          </p:nvSpPr>
          <p:spPr>
            <a:xfrm>
              <a:off x="9076325" y="7488530"/>
              <a:ext cx="269836" cy="26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8" extrusionOk="0">
                  <a:moveTo>
                    <a:pt x="0" y="6569"/>
                  </a:moveTo>
                  <a:cubicBezTo>
                    <a:pt x="277" y="5219"/>
                    <a:pt x="554" y="3869"/>
                    <a:pt x="1246" y="2789"/>
                  </a:cubicBezTo>
                  <a:cubicBezTo>
                    <a:pt x="1938" y="1709"/>
                    <a:pt x="3046" y="899"/>
                    <a:pt x="4569" y="359"/>
                  </a:cubicBezTo>
                  <a:cubicBezTo>
                    <a:pt x="6092" y="-181"/>
                    <a:pt x="8031" y="-451"/>
                    <a:pt x="9692" y="2114"/>
                  </a:cubicBezTo>
                  <a:cubicBezTo>
                    <a:pt x="11354" y="4679"/>
                    <a:pt x="12738" y="10079"/>
                    <a:pt x="13569" y="13454"/>
                  </a:cubicBezTo>
                  <a:cubicBezTo>
                    <a:pt x="14400" y="16829"/>
                    <a:pt x="14677" y="18179"/>
                    <a:pt x="15369" y="19259"/>
                  </a:cubicBezTo>
                  <a:cubicBezTo>
                    <a:pt x="16062" y="20339"/>
                    <a:pt x="17169" y="21149"/>
                    <a:pt x="18277" y="21014"/>
                  </a:cubicBezTo>
                  <a:cubicBezTo>
                    <a:pt x="19385" y="20879"/>
                    <a:pt x="20492" y="19799"/>
                    <a:pt x="21600" y="187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2" name="Line"/>
            <p:cNvSpPr/>
            <p:nvPr/>
          </p:nvSpPr>
          <p:spPr>
            <a:xfrm>
              <a:off x="9138595" y="7500044"/>
              <a:ext cx="207566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00" y="277"/>
                    <a:pt x="18000" y="554"/>
                    <a:pt x="14940" y="3323"/>
                  </a:cubicBezTo>
                  <a:cubicBezTo>
                    <a:pt x="11880" y="6092"/>
                    <a:pt x="7560" y="11354"/>
                    <a:pt x="4860" y="14677"/>
                  </a:cubicBezTo>
                  <a:cubicBezTo>
                    <a:pt x="2160" y="18000"/>
                    <a:pt x="1080" y="19385"/>
                    <a:pt x="540" y="20215"/>
                  </a:cubicBezTo>
                  <a:cubicBezTo>
                    <a:pt x="0" y="21046"/>
                    <a:pt x="0" y="2132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3" name="Line"/>
            <p:cNvSpPr/>
            <p:nvPr/>
          </p:nvSpPr>
          <p:spPr>
            <a:xfrm>
              <a:off x="9488503" y="7709149"/>
              <a:ext cx="148251" cy="19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160" extrusionOk="0">
                  <a:moveTo>
                    <a:pt x="1850" y="2034"/>
                  </a:moveTo>
                  <a:cubicBezTo>
                    <a:pt x="3770" y="935"/>
                    <a:pt x="5690" y="-163"/>
                    <a:pt x="7370" y="20"/>
                  </a:cubicBezTo>
                  <a:cubicBezTo>
                    <a:pt x="9050" y="203"/>
                    <a:pt x="10490" y="1668"/>
                    <a:pt x="11210" y="3315"/>
                  </a:cubicBezTo>
                  <a:cubicBezTo>
                    <a:pt x="11930" y="4962"/>
                    <a:pt x="11930" y="6793"/>
                    <a:pt x="10250" y="9173"/>
                  </a:cubicBezTo>
                  <a:cubicBezTo>
                    <a:pt x="8570" y="11552"/>
                    <a:pt x="5210" y="14481"/>
                    <a:pt x="2810" y="16678"/>
                  </a:cubicBezTo>
                  <a:cubicBezTo>
                    <a:pt x="410" y="18874"/>
                    <a:pt x="-1030" y="20339"/>
                    <a:pt x="890" y="20888"/>
                  </a:cubicBezTo>
                  <a:cubicBezTo>
                    <a:pt x="2810" y="21437"/>
                    <a:pt x="8090" y="21071"/>
                    <a:pt x="11930" y="20522"/>
                  </a:cubicBezTo>
                  <a:cubicBezTo>
                    <a:pt x="15770" y="19973"/>
                    <a:pt x="18170" y="19240"/>
                    <a:pt x="20570" y="185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4" name="Line"/>
            <p:cNvSpPr/>
            <p:nvPr/>
          </p:nvSpPr>
          <p:spPr>
            <a:xfrm>
              <a:off x="9294269" y="8402955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5" name="Line"/>
            <p:cNvSpPr/>
            <p:nvPr/>
          </p:nvSpPr>
          <p:spPr>
            <a:xfrm>
              <a:off x="9304647" y="8558629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6" name="Line"/>
            <p:cNvSpPr/>
            <p:nvPr/>
          </p:nvSpPr>
          <p:spPr>
            <a:xfrm>
              <a:off x="9315026" y="8786952"/>
              <a:ext cx="311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7" name="Line"/>
            <p:cNvSpPr/>
            <p:nvPr/>
          </p:nvSpPr>
          <p:spPr>
            <a:xfrm>
              <a:off x="9128216" y="9387003"/>
              <a:ext cx="280215" cy="37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extrusionOk="0">
                  <a:moveTo>
                    <a:pt x="0" y="4156"/>
                  </a:moveTo>
                  <a:cubicBezTo>
                    <a:pt x="0" y="2806"/>
                    <a:pt x="0" y="1456"/>
                    <a:pt x="800" y="684"/>
                  </a:cubicBezTo>
                  <a:cubicBezTo>
                    <a:pt x="1600" y="-87"/>
                    <a:pt x="3200" y="-280"/>
                    <a:pt x="4800" y="491"/>
                  </a:cubicBezTo>
                  <a:cubicBezTo>
                    <a:pt x="6400" y="1263"/>
                    <a:pt x="8000" y="2999"/>
                    <a:pt x="9467" y="5795"/>
                  </a:cubicBezTo>
                  <a:cubicBezTo>
                    <a:pt x="10933" y="8591"/>
                    <a:pt x="12267" y="12449"/>
                    <a:pt x="13333" y="15149"/>
                  </a:cubicBezTo>
                  <a:cubicBezTo>
                    <a:pt x="14400" y="17849"/>
                    <a:pt x="15200" y="19391"/>
                    <a:pt x="16267" y="20259"/>
                  </a:cubicBezTo>
                  <a:cubicBezTo>
                    <a:pt x="17333" y="21127"/>
                    <a:pt x="18667" y="21320"/>
                    <a:pt x="19600" y="20645"/>
                  </a:cubicBezTo>
                  <a:cubicBezTo>
                    <a:pt x="20533" y="19970"/>
                    <a:pt x="21067" y="18427"/>
                    <a:pt x="21333" y="17174"/>
                  </a:cubicBezTo>
                  <a:cubicBezTo>
                    <a:pt x="21600" y="15920"/>
                    <a:pt x="21600" y="14956"/>
                    <a:pt x="21600" y="139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8" name="Line"/>
            <p:cNvSpPr/>
            <p:nvPr/>
          </p:nvSpPr>
          <p:spPr>
            <a:xfrm>
              <a:off x="9165353" y="9461541"/>
              <a:ext cx="222321" cy="27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extrusionOk="0">
                  <a:moveTo>
                    <a:pt x="21356" y="0"/>
                  </a:moveTo>
                  <a:cubicBezTo>
                    <a:pt x="15374" y="6289"/>
                    <a:pt x="9393" y="12577"/>
                    <a:pt x="5738" y="16405"/>
                  </a:cubicBezTo>
                  <a:cubicBezTo>
                    <a:pt x="2082" y="20233"/>
                    <a:pt x="753" y="21600"/>
                    <a:pt x="254" y="21600"/>
                  </a:cubicBezTo>
                  <a:cubicBezTo>
                    <a:pt x="-244" y="21600"/>
                    <a:pt x="88" y="20233"/>
                    <a:pt x="421" y="188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9" name="Line"/>
            <p:cNvSpPr/>
            <p:nvPr/>
          </p:nvSpPr>
          <p:spPr>
            <a:xfrm>
              <a:off x="9584861" y="9710619"/>
              <a:ext cx="321728" cy="21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extrusionOk="0">
                  <a:moveTo>
                    <a:pt x="0" y="0"/>
                  </a:moveTo>
                  <a:cubicBezTo>
                    <a:pt x="465" y="3429"/>
                    <a:pt x="929" y="6857"/>
                    <a:pt x="1626" y="9429"/>
                  </a:cubicBezTo>
                  <a:cubicBezTo>
                    <a:pt x="2323" y="12000"/>
                    <a:pt x="3252" y="13714"/>
                    <a:pt x="3948" y="13543"/>
                  </a:cubicBezTo>
                  <a:cubicBezTo>
                    <a:pt x="4645" y="13371"/>
                    <a:pt x="5110" y="11314"/>
                    <a:pt x="5690" y="9600"/>
                  </a:cubicBezTo>
                  <a:cubicBezTo>
                    <a:pt x="6271" y="7886"/>
                    <a:pt x="6968" y="6514"/>
                    <a:pt x="7781" y="5314"/>
                  </a:cubicBezTo>
                  <a:cubicBezTo>
                    <a:pt x="8594" y="4114"/>
                    <a:pt x="9523" y="3086"/>
                    <a:pt x="9987" y="3600"/>
                  </a:cubicBezTo>
                  <a:cubicBezTo>
                    <a:pt x="10452" y="4114"/>
                    <a:pt x="10452" y="6171"/>
                    <a:pt x="10452" y="8571"/>
                  </a:cubicBezTo>
                  <a:cubicBezTo>
                    <a:pt x="10452" y="10971"/>
                    <a:pt x="10452" y="13714"/>
                    <a:pt x="10568" y="15943"/>
                  </a:cubicBezTo>
                  <a:cubicBezTo>
                    <a:pt x="10684" y="18171"/>
                    <a:pt x="10916" y="19886"/>
                    <a:pt x="11729" y="20743"/>
                  </a:cubicBezTo>
                  <a:cubicBezTo>
                    <a:pt x="12542" y="21600"/>
                    <a:pt x="13935" y="21600"/>
                    <a:pt x="15677" y="20400"/>
                  </a:cubicBezTo>
                  <a:cubicBezTo>
                    <a:pt x="17419" y="19200"/>
                    <a:pt x="19510" y="16800"/>
                    <a:pt x="21600" y="14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0" name="Line"/>
            <p:cNvSpPr/>
            <p:nvPr/>
          </p:nvSpPr>
          <p:spPr>
            <a:xfrm>
              <a:off x="8650815" y="6427085"/>
              <a:ext cx="134918" cy="3709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615" y="23"/>
                  </a:moveTo>
                  <a:cubicBezTo>
                    <a:pt x="13846" y="3"/>
                    <a:pt x="11077" y="-17"/>
                    <a:pt x="8585" y="23"/>
                  </a:cubicBezTo>
                  <a:cubicBezTo>
                    <a:pt x="6092" y="64"/>
                    <a:pt x="3877" y="164"/>
                    <a:pt x="2769" y="376"/>
                  </a:cubicBezTo>
                  <a:cubicBezTo>
                    <a:pt x="1661" y="587"/>
                    <a:pt x="1661" y="909"/>
                    <a:pt x="1938" y="1271"/>
                  </a:cubicBezTo>
                  <a:cubicBezTo>
                    <a:pt x="2215" y="1634"/>
                    <a:pt x="2769" y="2036"/>
                    <a:pt x="3323" y="2509"/>
                  </a:cubicBezTo>
                  <a:cubicBezTo>
                    <a:pt x="3877" y="2982"/>
                    <a:pt x="4431" y="3526"/>
                    <a:pt x="4431" y="4029"/>
                  </a:cubicBezTo>
                  <a:cubicBezTo>
                    <a:pt x="4431" y="4532"/>
                    <a:pt x="3877" y="4995"/>
                    <a:pt x="3600" y="5599"/>
                  </a:cubicBezTo>
                  <a:cubicBezTo>
                    <a:pt x="3323" y="6203"/>
                    <a:pt x="3323" y="6948"/>
                    <a:pt x="2769" y="7552"/>
                  </a:cubicBezTo>
                  <a:cubicBezTo>
                    <a:pt x="2215" y="8156"/>
                    <a:pt x="1108" y="8619"/>
                    <a:pt x="554" y="9082"/>
                  </a:cubicBezTo>
                  <a:cubicBezTo>
                    <a:pt x="0" y="9545"/>
                    <a:pt x="0" y="10008"/>
                    <a:pt x="0" y="10622"/>
                  </a:cubicBezTo>
                  <a:cubicBezTo>
                    <a:pt x="0" y="11236"/>
                    <a:pt x="0" y="12001"/>
                    <a:pt x="277" y="12726"/>
                  </a:cubicBezTo>
                  <a:cubicBezTo>
                    <a:pt x="554" y="13450"/>
                    <a:pt x="1108" y="14135"/>
                    <a:pt x="1385" y="14799"/>
                  </a:cubicBezTo>
                  <a:cubicBezTo>
                    <a:pt x="1661" y="15463"/>
                    <a:pt x="1661" y="16108"/>
                    <a:pt x="1938" y="16661"/>
                  </a:cubicBezTo>
                  <a:cubicBezTo>
                    <a:pt x="2215" y="17215"/>
                    <a:pt x="2769" y="17678"/>
                    <a:pt x="3323" y="18110"/>
                  </a:cubicBezTo>
                  <a:cubicBezTo>
                    <a:pt x="3877" y="18543"/>
                    <a:pt x="4431" y="18946"/>
                    <a:pt x="5262" y="19349"/>
                  </a:cubicBezTo>
                  <a:cubicBezTo>
                    <a:pt x="6092" y="19751"/>
                    <a:pt x="7200" y="20154"/>
                    <a:pt x="8308" y="20456"/>
                  </a:cubicBezTo>
                  <a:cubicBezTo>
                    <a:pt x="9415" y="20758"/>
                    <a:pt x="10523" y="20959"/>
                    <a:pt x="12738" y="21130"/>
                  </a:cubicBezTo>
                  <a:cubicBezTo>
                    <a:pt x="14954" y="21301"/>
                    <a:pt x="18277" y="21442"/>
                    <a:pt x="21600" y="215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1" name="Line"/>
            <p:cNvSpPr/>
            <p:nvPr/>
          </p:nvSpPr>
          <p:spPr>
            <a:xfrm>
              <a:off x="9896210" y="6358432"/>
              <a:ext cx="191793" cy="38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584" extrusionOk="0">
                  <a:moveTo>
                    <a:pt x="9095" y="0"/>
                  </a:moveTo>
                  <a:cubicBezTo>
                    <a:pt x="10611" y="176"/>
                    <a:pt x="12126" y="352"/>
                    <a:pt x="14400" y="626"/>
                  </a:cubicBezTo>
                  <a:cubicBezTo>
                    <a:pt x="16674" y="900"/>
                    <a:pt x="19705" y="1272"/>
                    <a:pt x="20653" y="1624"/>
                  </a:cubicBezTo>
                  <a:cubicBezTo>
                    <a:pt x="21600" y="1976"/>
                    <a:pt x="20463" y="2309"/>
                    <a:pt x="19516" y="2680"/>
                  </a:cubicBezTo>
                  <a:cubicBezTo>
                    <a:pt x="18568" y="3052"/>
                    <a:pt x="17811" y="3463"/>
                    <a:pt x="17242" y="3923"/>
                  </a:cubicBezTo>
                  <a:cubicBezTo>
                    <a:pt x="16674" y="4383"/>
                    <a:pt x="16295" y="4891"/>
                    <a:pt x="15916" y="5429"/>
                  </a:cubicBezTo>
                  <a:cubicBezTo>
                    <a:pt x="15537" y="5967"/>
                    <a:pt x="15158" y="6535"/>
                    <a:pt x="14779" y="7141"/>
                  </a:cubicBezTo>
                  <a:cubicBezTo>
                    <a:pt x="14400" y="7748"/>
                    <a:pt x="14021" y="8393"/>
                    <a:pt x="13263" y="9010"/>
                  </a:cubicBezTo>
                  <a:cubicBezTo>
                    <a:pt x="12505" y="9626"/>
                    <a:pt x="11368" y="10213"/>
                    <a:pt x="11179" y="10751"/>
                  </a:cubicBezTo>
                  <a:cubicBezTo>
                    <a:pt x="10989" y="11289"/>
                    <a:pt x="11747" y="11778"/>
                    <a:pt x="12316" y="12277"/>
                  </a:cubicBezTo>
                  <a:cubicBezTo>
                    <a:pt x="12884" y="12776"/>
                    <a:pt x="13263" y="13285"/>
                    <a:pt x="13642" y="13754"/>
                  </a:cubicBezTo>
                  <a:cubicBezTo>
                    <a:pt x="14021" y="14224"/>
                    <a:pt x="14400" y="14654"/>
                    <a:pt x="14590" y="15271"/>
                  </a:cubicBezTo>
                  <a:cubicBezTo>
                    <a:pt x="14779" y="15887"/>
                    <a:pt x="14779" y="16689"/>
                    <a:pt x="14590" y="17345"/>
                  </a:cubicBezTo>
                  <a:cubicBezTo>
                    <a:pt x="14400" y="18000"/>
                    <a:pt x="14021" y="18509"/>
                    <a:pt x="13832" y="19047"/>
                  </a:cubicBezTo>
                  <a:cubicBezTo>
                    <a:pt x="13642" y="19585"/>
                    <a:pt x="13642" y="20152"/>
                    <a:pt x="12695" y="20563"/>
                  </a:cubicBezTo>
                  <a:cubicBezTo>
                    <a:pt x="11747" y="20974"/>
                    <a:pt x="9853" y="21228"/>
                    <a:pt x="8147" y="21385"/>
                  </a:cubicBezTo>
                  <a:cubicBezTo>
                    <a:pt x="6442" y="21541"/>
                    <a:pt x="4926" y="21600"/>
                    <a:pt x="3600" y="21580"/>
                  </a:cubicBezTo>
                  <a:cubicBezTo>
                    <a:pt x="2274" y="21561"/>
                    <a:pt x="1137" y="21463"/>
                    <a:pt x="0" y="213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2" name="Line"/>
            <p:cNvSpPr/>
            <p:nvPr/>
          </p:nvSpPr>
          <p:spPr>
            <a:xfrm>
              <a:off x="10755759" y="8236902"/>
              <a:ext cx="34961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extrusionOk="0">
                  <a:moveTo>
                    <a:pt x="2019" y="21600"/>
                  </a:moveTo>
                  <a:cubicBezTo>
                    <a:pt x="960" y="18000"/>
                    <a:pt x="-99" y="14400"/>
                    <a:pt x="7" y="14400"/>
                  </a:cubicBezTo>
                  <a:cubicBezTo>
                    <a:pt x="113" y="14400"/>
                    <a:pt x="1383" y="18000"/>
                    <a:pt x="4560" y="19800"/>
                  </a:cubicBezTo>
                  <a:cubicBezTo>
                    <a:pt x="7736" y="21600"/>
                    <a:pt x="12819" y="21600"/>
                    <a:pt x="16207" y="19800"/>
                  </a:cubicBezTo>
                  <a:cubicBezTo>
                    <a:pt x="19595" y="18000"/>
                    <a:pt x="21289" y="14400"/>
                    <a:pt x="21395" y="10800"/>
                  </a:cubicBezTo>
                  <a:cubicBezTo>
                    <a:pt x="21501" y="7200"/>
                    <a:pt x="20019" y="3600"/>
                    <a:pt x="1853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3" name="Line"/>
            <p:cNvSpPr/>
            <p:nvPr/>
          </p:nvSpPr>
          <p:spPr>
            <a:xfrm>
              <a:off x="10778364" y="8413333"/>
              <a:ext cx="33210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4" name="Line"/>
            <p:cNvSpPr/>
            <p:nvPr/>
          </p:nvSpPr>
          <p:spPr>
            <a:xfrm>
              <a:off x="11712843" y="6389567"/>
              <a:ext cx="186377" cy="354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550" y="0"/>
                  </a:moveTo>
                  <a:cubicBezTo>
                    <a:pt x="18350" y="126"/>
                    <a:pt x="15150" y="253"/>
                    <a:pt x="12150" y="632"/>
                  </a:cubicBezTo>
                  <a:cubicBezTo>
                    <a:pt x="9150" y="1011"/>
                    <a:pt x="6350" y="1642"/>
                    <a:pt x="4950" y="2421"/>
                  </a:cubicBezTo>
                  <a:cubicBezTo>
                    <a:pt x="3550" y="3200"/>
                    <a:pt x="3550" y="4126"/>
                    <a:pt x="3350" y="4947"/>
                  </a:cubicBezTo>
                  <a:cubicBezTo>
                    <a:pt x="3150" y="5768"/>
                    <a:pt x="2750" y="6484"/>
                    <a:pt x="2550" y="7221"/>
                  </a:cubicBezTo>
                  <a:cubicBezTo>
                    <a:pt x="2350" y="7958"/>
                    <a:pt x="2350" y="8716"/>
                    <a:pt x="2150" y="9411"/>
                  </a:cubicBezTo>
                  <a:cubicBezTo>
                    <a:pt x="1950" y="10105"/>
                    <a:pt x="1550" y="10737"/>
                    <a:pt x="1150" y="11442"/>
                  </a:cubicBezTo>
                  <a:cubicBezTo>
                    <a:pt x="750" y="12147"/>
                    <a:pt x="350" y="12926"/>
                    <a:pt x="150" y="13747"/>
                  </a:cubicBezTo>
                  <a:cubicBezTo>
                    <a:pt x="-50" y="14568"/>
                    <a:pt x="-50" y="15432"/>
                    <a:pt x="150" y="16211"/>
                  </a:cubicBezTo>
                  <a:cubicBezTo>
                    <a:pt x="350" y="16989"/>
                    <a:pt x="750" y="17684"/>
                    <a:pt x="950" y="18347"/>
                  </a:cubicBezTo>
                  <a:cubicBezTo>
                    <a:pt x="1150" y="19011"/>
                    <a:pt x="1150" y="19642"/>
                    <a:pt x="1350" y="20063"/>
                  </a:cubicBezTo>
                  <a:cubicBezTo>
                    <a:pt x="1550" y="20484"/>
                    <a:pt x="1950" y="20695"/>
                    <a:pt x="3150" y="20916"/>
                  </a:cubicBezTo>
                  <a:cubicBezTo>
                    <a:pt x="4350" y="21137"/>
                    <a:pt x="6350" y="21368"/>
                    <a:pt x="835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5" name="Line"/>
            <p:cNvSpPr/>
            <p:nvPr/>
          </p:nvSpPr>
          <p:spPr>
            <a:xfrm>
              <a:off x="12262460" y="6344594"/>
              <a:ext cx="277375" cy="410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36" extrusionOk="0">
                  <a:moveTo>
                    <a:pt x="7200" y="7200"/>
                  </a:moveTo>
                  <a:cubicBezTo>
                    <a:pt x="6933" y="5400"/>
                    <a:pt x="6667" y="3600"/>
                    <a:pt x="6533" y="2250"/>
                  </a:cubicBezTo>
                  <a:cubicBezTo>
                    <a:pt x="6400" y="900"/>
                    <a:pt x="6400" y="0"/>
                    <a:pt x="6400" y="0"/>
                  </a:cubicBezTo>
                  <a:cubicBezTo>
                    <a:pt x="6400" y="0"/>
                    <a:pt x="6400" y="900"/>
                    <a:pt x="6267" y="4320"/>
                  </a:cubicBezTo>
                  <a:cubicBezTo>
                    <a:pt x="6133" y="7740"/>
                    <a:pt x="5867" y="13680"/>
                    <a:pt x="5600" y="17100"/>
                  </a:cubicBezTo>
                  <a:cubicBezTo>
                    <a:pt x="5333" y="20520"/>
                    <a:pt x="5067" y="21420"/>
                    <a:pt x="5200" y="21330"/>
                  </a:cubicBezTo>
                  <a:cubicBezTo>
                    <a:pt x="5333" y="21240"/>
                    <a:pt x="5867" y="20160"/>
                    <a:pt x="7467" y="18450"/>
                  </a:cubicBezTo>
                  <a:cubicBezTo>
                    <a:pt x="9067" y="16740"/>
                    <a:pt x="11733" y="14400"/>
                    <a:pt x="13600" y="12960"/>
                  </a:cubicBezTo>
                  <a:cubicBezTo>
                    <a:pt x="15467" y="11520"/>
                    <a:pt x="16533" y="10980"/>
                    <a:pt x="17733" y="10710"/>
                  </a:cubicBezTo>
                  <a:cubicBezTo>
                    <a:pt x="18933" y="10440"/>
                    <a:pt x="20267" y="10440"/>
                    <a:pt x="20933" y="11700"/>
                  </a:cubicBezTo>
                  <a:cubicBezTo>
                    <a:pt x="21600" y="12960"/>
                    <a:pt x="21600" y="15480"/>
                    <a:pt x="20400" y="17460"/>
                  </a:cubicBezTo>
                  <a:cubicBezTo>
                    <a:pt x="19200" y="19440"/>
                    <a:pt x="16800" y="20880"/>
                    <a:pt x="13467" y="21240"/>
                  </a:cubicBezTo>
                  <a:cubicBezTo>
                    <a:pt x="10133" y="21600"/>
                    <a:pt x="5867" y="20880"/>
                    <a:pt x="3333" y="20160"/>
                  </a:cubicBezTo>
                  <a:cubicBezTo>
                    <a:pt x="800" y="19440"/>
                    <a:pt x="0" y="18720"/>
                    <a:pt x="0" y="18000"/>
                  </a:cubicBezTo>
                  <a:cubicBezTo>
                    <a:pt x="0" y="17280"/>
                    <a:pt x="800" y="16560"/>
                    <a:pt x="1600" y="158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6" name="Line"/>
            <p:cNvSpPr/>
            <p:nvPr/>
          </p:nvSpPr>
          <p:spPr>
            <a:xfrm>
              <a:off x="12719104" y="6680158"/>
              <a:ext cx="41515" cy="24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7" name="Line"/>
            <p:cNvSpPr/>
            <p:nvPr/>
          </p:nvSpPr>
          <p:spPr>
            <a:xfrm>
              <a:off x="12345486" y="7282099"/>
              <a:ext cx="199145" cy="39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428" extrusionOk="0">
                  <a:moveTo>
                    <a:pt x="6590" y="0"/>
                  </a:moveTo>
                  <a:cubicBezTo>
                    <a:pt x="6224" y="4358"/>
                    <a:pt x="5858" y="8716"/>
                    <a:pt x="5858" y="11747"/>
                  </a:cubicBezTo>
                  <a:cubicBezTo>
                    <a:pt x="5858" y="14779"/>
                    <a:pt x="6224" y="16484"/>
                    <a:pt x="6407" y="16768"/>
                  </a:cubicBezTo>
                  <a:cubicBezTo>
                    <a:pt x="6590" y="17053"/>
                    <a:pt x="6590" y="15916"/>
                    <a:pt x="7322" y="14495"/>
                  </a:cubicBezTo>
                  <a:cubicBezTo>
                    <a:pt x="8054" y="13074"/>
                    <a:pt x="9519" y="11368"/>
                    <a:pt x="10983" y="10232"/>
                  </a:cubicBezTo>
                  <a:cubicBezTo>
                    <a:pt x="12447" y="9095"/>
                    <a:pt x="13912" y="8526"/>
                    <a:pt x="15559" y="8242"/>
                  </a:cubicBezTo>
                  <a:cubicBezTo>
                    <a:pt x="17207" y="7958"/>
                    <a:pt x="19037" y="7958"/>
                    <a:pt x="20136" y="9663"/>
                  </a:cubicBezTo>
                  <a:cubicBezTo>
                    <a:pt x="21234" y="11368"/>
                    <a:pt x="21600" y="14779"/>
                    <a:pt x="19953" y="17053"/>
                  </a:cubicBezTo>
                  <a:cubicBezTo>
                    <a:pt x="18305" y="19326"/>
                    <a:pt x="14644" y="20463"/>
                    <a:pt x="11532" y="21032"/>
                  </a:cubicBezTo>
                  <a:cubicBezTo>
                    <a:pt x="8420" y="21600"/>
                    <a:pt x="5858" y="21600"/>
                    <a:pt x="4027" y="20747"/>
                  </a:cubicBezTo>
                  <a:cubicBezTo>
                    <a:pt x="2197" y="19895"/>
                    <a:pt x="1098" y="18189"/>
                    <a:pt x="0" y="16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8" name="Line"/>
            <p:cNvSpPr/>
            <p:nvPr/>
          </p:nvSpPr>
          <p:spPr>
            <a:xfrm>
              <a:off x="12698349" y="7634041"/>
              <a:ext cx="155675" cy="19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extrusionOk="0">
                  <a:moveTo>
                    <a:pt x="0" y="1217"/>
                  </a:moveTo>
                  <a:cubicBezTo>
                    <a:pt x="2400" y="472"/>
                    <a:pt x="4800" y="-273"/>
                    <a:pt x="6720" y="99"/>
                  </a:cubicBezTo>
                  <a:cubicBezTo>
                    <a:pt x="8640" y="472"/>
                    <a:pt x="10080" y="1961"/>
                    <a:pt x="10560" y="3637"/>
                  </a:cubicBezTo>
                  <a:cubicBezTo>
                    <a:pt x="11040" y="5313"/>
                    <a:pt x="10560" y="7175"/>
                    <a:pt x="9360" y="9037"/>
                  </a:cubicBezTo>
                  <a:cubicBezTo>
                    <a:pt x="8160" y="10899"/>
                    <a:pt x="6240" y="12762"/>
                    <a:pt x="4560" y="14810"/>
                  </a:cubicBezTo>
                  <a:cubicBezTo>
                    <a:pt x="2880" y="16858"/>
                    <a:pt x="1440" y="19093"/>
                    <a:pt x="1920" y="20210"/>
                  </a:cubicBezTo>
                  <a:cubicBezTo>
                    <a:pt x="2400" y="21327"/>
                    <a:pt x="4800" y="21327"/>
                    <a:pt x="8400" y="21327"/>
                  </a:cubicBezTo>
                  <a:cubicBezTo>
                    <a:pt x="12000" y="21327"/>
                    <a:pt x="16800" y="21327"/>
                    <a:pt x="21600" y="213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9" name="Line"/>
            <p:cNvSpPr/>
            <p:nvPr/>
          </p:nvSpPr>
          <p:spPr>
            <a:xfrm>
              <a:off x="12521917" y="8319929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0" name="Line"/>
            <p:cNvSpPr/>
            <p:nvPr/>
          </p:nvSpPr>
          <p:spPr>
            <a:xfrm>
              <a:off x="12501161" y="8506738"/>
              <a:ext cx="2075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1" name="Line"/>
            <p:cNvSpPr/>
            <p:nvPr/>
          </p:nvSpPr>
          <p:spPr>
            <a:xfrm>
              <a:off x="12521917" y="8714303"/>
              <a:ext cx="20757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2" name="Line"/>
            <p:cNvSpPr/>
            <p:nvPr/>
          </p:nvSpPr>
          <p:spPr>
            <a:xfrm>
              <a:off x="12372245" y="9376665"/>
              <a:ext cx="196707" cy="34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403" extrusionOk="0">
                  <a:moveTo>
                    <a:pt x="4856" y="2059"/>
                  </a:moveTo>
                  <a:cubicBezTo>
                    <a:pt x="4124" y="979"/>
                    <a:pt x="3392" y="-101"/>
                    <a:pt x="3026" y="7"/>
                  </a:cubicBezTo>
                  <a:cubicBezTo>
                    <a:pt x="2660" y="115"/>
                    <a:pt x="2660" y="1411"/>
                    <a:pt x="2843" y="4759"/>
                  </a:cubicBezTo>
                  <a:cubicBezTo>
                    <a:pt x="3026" y="8107"/>
                    <a:pt x="3392" y="13507"/>
                    <a:pt x="3575" y="16747"/>
                  </a:cubicBezTo>
                  <a:cubicBezTo>
                    <a:pt x="3758" y="19987"/>
                    <a:pt x="3758" y="21067"/>
                    <a:pt x="3758" y="21067"/>
                  </a:cubicBezTo>
                  <a:cubicBezTo>
                    <a:pt x="3758" y="21067"/>
                    <a:pt x="3758" y="19987"/>
                    <a:pt x="4673" y="18475"/>
                  </a:cubicBezTo>
                  <a:cubicBezTo>
                    <a:pt x="5589" y="16963"/>
                    <a:pt x="7419" y="15019"/>
                    <a:pt x="9250" y="13939"/>
                  </a:cubicBezTo>
                  <a:cubicBezTo>
                    <a:pt x="11080" y="12859"/>
                    <a:pt x="12911" y="12643"/>
                    <a:pt x="15107" y="13291"/>
                  </a:cubicBezTo>
                  <a:cubicBezTo>
                    <a:pt x="17304" y="13939"/>
                    <a:pt x="19867" y="15451"/>
                    <a:pt x="20599" y="16747"/>
                  </a:cubicBezTo>
                  <a:cubicBezTo>
                    <a:pt x="21331" y="18043"/>
                    <a:pt x="20233" y="19123"/>
                    <a:pt x="17121" y="19987"/>
                  </a:cubicBezTo>
                  <a:cubicBezTo>
                    <a:pt x="14009" y="20851"/>
                    <a:pt x="8884" y="21499"/>
                    <a:pt x="5589" y="21391"/>
                  </a:cubicBezTo>
                  <a:cubicBezTo>
                    <a:pt x="2294" y="21283"/>
                    <a:pt x="829" y="20419"/>
                    <a:pt x="280" y="19339"/>
                  </a:cubicBezTo>
                  <a:cubicBezTo>
                    <a:pt x="-269" y="18259"/>
                    <a:pt x="97" y="16963"/>
                    <a:pt x="463" y="156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3" name="Line"/>
            <p:cNvSpPr/>
            <p:nvPr/>
          </p:nvSpPr>
          <p:spPr>
            <a:xfrm>
              <a:off x="12636078" y="9689863"/>
              <a:ext cx="269837" cy="13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extrusionOk="0">
                  <a:moveTo>
                    <a:pt x="0" y="0"/>
                  </a:moveTo>
                  <a:cubicBezTo>
                    <a:pt x="1108" y="1662"/>
                    <a:pt x="2215" y="3323"/>
                    <a:pt x="3046" y="5538"/>
                  </a:cubicBezTo>
                  <a:cubicBezTo>
                    <a:pt x="3877" y="7754"/>
                    <a:pt x="4431" y="10523"/>
                    <a:pt x="5123" y="10246"/>
                  </a:cubicBezTo>
                  <a:cubicBezTo>
                    <a:pt x="5815" y="9969"/>
                    <a:pt x="6646" y="6646"/>
                    <a:pt x="7615" y="4154"/>
                  </a:cubicBezTo>
                  <a:cubicBezTo>
                    <a:pt x="8585" y="1662"/>
                    <a:pt x="9692" y="0"/>
                    <a:pt x="10523" y="554"/>
                  </a:cubicBezTo>
                  <a:cubicBezTo>
                    <a:pt x="11354" y="1108"/>
                    <a:pt x="11908" y="3877"/>
                    <a:pt x="12185" y="6646"/>
                  </a:cubicBezTo>
                  <a:cubicBezTo>
                    <a:pt x="12461" y="9415"/>
                    <a:pt x="12461" y="12185"/>
                    <a:pt x="12600" y="14954"/>
                  </a:cubicBezTo>
                  <a:cubicBezTo>
                    <a:pt x="12738" y="17723"/>
                    <a:pt x="13015" y="20492"/>
                    <a:pt x="13846" y="21046"/>
                  </a:cubicBezTo>
                  <a:cubicBezTo>
                    <a:pt x="14677" y="21600"/>
                    <a:pt x="16062" y="19938"/>
                    <a:pt x="17446" y="16062"/>
                  </a:cubicBezTo>
                  <a:cubicBezTo>
                    <a:pt x="18831" y="12185"/>
                    <a:pt x="20215" y="6092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4" name="Line"/>
            <p:cNvSpPr/>
            <p:nvPr/>
          </p:nvSpPr>
          <p:spPr>
            <a:xfrm>
              <a:off x="13071966" y="6410323"/>
              <a:ext cx="227303" cy="359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800" y="0"/>
                  </a:moveTo>
                  <a:cubicBezTo>
                    <a:pt x="14400" y="458"/>
                    <a:pt x="18000" y="916"/>
                    <a:pt x="19800" y="1488"/>
                  </a:cubicBezTo>
                  <a:cubicBezTo>
                    <a:pt x="21600" y="2060"/>
                    <a:pt x="21600" y="2747"/>
                    <a:pt x="21436" y="3382"/>
                  </a:cubicBezTo>
                  <a:cubicBezTo>
                    <a:pt x="21273" y="4016"/>
                    <a:pt x="20945" y="4599"/>
                    <a:pt x="20618" y="5223"/>
                  </a:cubicBezTo>
                  <a:cubicBezTo>
                    <a:pt x="20291" y="5847"/>
                    <a:pt x="19964" y="6513"/>
                    <a:pt x="19636" y="7200"/>
                  </a:cubicBezTo>
                  <a:cubicBezTo>
                    <a:pt x="19309" y="7887"/>
                    <a:pt x="18982" y="8594"/>
                    <a:pt x="18655" y="9177"/>
                  </a:cubicBezTo>
                  <a:cubicBezTo>
                    <a:pt x="18327" y="9760"/>
                    <a:pt x="18000" y="10217"/>
                    <a:pt x="17345" y="10696"/>
                  </a:cubicBezTo>
                  <a:cubicBezTo>
                    <a:pt x="16691" y="11175"/>
                    <a:pt x="15709" y="11674"/>
                    <a:pt x="15218" y="12236"/>
                  </a:cubicBezTo>
                  <a:cubicBezTo>
                    <a:pt x="14727" y="12798"/>
                    <a:pt x="14727" y="13422"/>
                    <a:pt x="14564" y="13953"/>
                  </a:cubicBezTo>
                  <a:cubicBezTo>
                    <a:pt x="14400" y="14483"/>
                    <a:pt x="14073" y="14920"/>
                    <a:pt x="13745" y="15451"/>
                  </a:cubicBezTo>
                  <a:cubicBezTo>
                    <a:pt x="13418" y="15982"/>
                    <a:pt x="13091" y="16606"/>
                    <a:pt x="12600" y="17178"/>
                  </a:cubicBezTo>
                  <a:cubicBezTo>
                    <a:pt x="12109" y="17750"/>
                    <a:pt x="11455" y="18271"/>
                    <a:pt x="10964" y="18822"/>
                  </a:cubicBezTo>
                  <a:cubicBezTo>
                    <a:pt x="10473" y="19373"/>
                    <a:pt x="10145" y="19956"/>
                    <a:pt x="9164" y="20393"/>
                  </a:cubicBezTo>
                  <a:cubicBezTo>
                    <a:pt x="8182" y="20830"/>
                    <a:pt x="6545" y="21121"/>
                    <a:pt x="4909" y="21298"/>
                  </a:cubicBezTo>
                  <a:cubicBezTo>
                    <a:pt x="3273" y="21475"/>
                    <a:pt x="1636" y="2153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5" name="Line"/>
            <p:cNvSpPr/>
            <p:nvPr/>
          </p:nvSpPr>
          <p:spPr>
            <a:xfrm>
              <a:off x="4766073" y="10210408"/>
              <a:ext cx="123123" cy="40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1175" extrusionOk="0">
                  <a:moveTo>
                    <a:pt x="536" y="2660"/>
                  </a:moveTo>
                  <a:cubicBezTo>
                    <a:pt x="1673" y="1378"/>
                    <a:pt x="2810" y="97"/>
                    <a:pt x="2810" y="6"/>
                  </a:cubicBezTo>
                  <a:cubicBezTo>
                    <a:pt x="2810" y="-86"/>
                    <a:pt x="1673" y="1012"/>
                    <a:pt x="820" y="3483"/>
                  </a:cubicBezTo>
                  <a:cubicBezTo>
                    <a:pt x="-33" y="5955"/>
                    <a:pt x="-601" y="9799"/>
                    <a:pt x="1104" y="12728"/>
                  </a:cubicBezTo>
                  <a:cubicBezTo>
                    <a:pt x="2810" y="15656"/>
                    <a:pt x="6788" y="17670"/>
                    <a:pt x="10767" y="19134"/>
                  </a:cubicBezTo>
                  <a:cubicBezTo>
                    <a:pt x="14746" y="20599"/>
                    <a:pt x="18725" y="21514"/>
                    <a:pt x="19862" y="21056"/>
                  </a:cubicBezTo>
                  <a:cubicBezTo>
                    <a:pt x="20999" y="20599"/>
                    <a:pt x="19294" y="18768"/>
                    <a:pt x="17588" y="1693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6" name="Line"/>
            <p:cNvSpPr/>
            <p:nvPr/>
          </p:nvSpPr>
          <p:spPr>
            <a:xfrm>
              <a:off x="4624038" y="10208777"/>
              <a:ext cx="166054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7" name="Line"/>
            <p:cNvSpPr/>
            <p:nvPr/>
          </p:nvSpPr>
          <p:spPr>
            <a:xfrm>
              <a:off x="4748578" y="10250291"/>
              <a:ext cx="186810" cy="114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00" y="4582"/>
                    <a:pt x="11200" y="9164"/>
                    <a:pt x="14800" y="12764"/>
                  </a:cubicBezTo>
                  <a:cubicBezTo>
                    <a:pt x="18400" y="16364"/>
                    <a:pt x="20000" y="1898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8" name="Line"/>
            <p:cNvSpPr/>
            <p:nvPr/>
          </p:nvSpPr>
          <p:spPr>
            <a:xfrm>
              <a:off x="5331389" y="10592774"/>
              <a:ext cx="216318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extrusionOk="0">
                  <a:moveTo>
                    <a:pt x="854" y="0"/>
                  </a:moveTo>
                  <a:cubicBezTo>
                    <a:pt x="179" y="4255"/>
                    <a:pt x="-496" y="8509"/>
                    <a:pt x="517" y="11618"/>
                  </a:cubicBezTo>
                  <a:cubicBezTo>
                    <a:pt x="1529" y="14727"/>
                    <a:pt x="4229" y="16691"/>
                    <a:pt x="6423" y="17509"/>
                  </a:cubicBezTo>
                  <a:cubicBezTo>
                    <a:pt x="8617" y="18327"/>
                    <a:pt x="10304" y="18000"/>
                    <a:pt x="11654" y="17018"/>
                  </a:cubicBezTo>
                  <a:cubicBezTo>
                    <a:pt x="13004" y="16036"/>
                    <a:pt x="14017" y="14400"/>
                    <a:pt x="14523" y="12764"/>
                  </a:cubicBezTo>
                  <a:cubicBezTo>
                    <a:pt x="15029" y="11127"/>
                    <a:pt x="15029" y="9491"/>
                    <a:pt x="14354" y="8182"/>
                  </a:cubicBezTo>
                  <a:cubicBezTo>
                    <a:pt x="13679" y="6873"/>
                    <a:pt x="12329" y="5891"/>
                    <a:pt x="11485" y="6218"/>
                  </a:cubicBezTo>
                  <a:cubicBezTo>
                    <a:pt x="10642" y="6545"/>
                    <a:pt x="10304" y="8182"/>
                    <a:pt x="10979" y="10636"/>
                  </a:cubicBezTo>
                  <a:cubicBezTo>
                    <a:pt x="11654" y="13091"/>
                    <a:pt x="13341" y="16364"/>
                    <a:pt x="15198" y="18327"/>
                  </a:cubicBezTo>
                  <a:cubicBezTo>
                    <a:pt x="17054" y="20291"/>
                    <a:pt x="19079" y="20945"/>
                    <a:pt x="21104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9" name="Line"/>
            <p:cNvSpPr/>
            <p:nvPr/>
          </p:nvSpPr>
          <p:spPr>
            <a:xfrm>
              <a:off x="5651489" y="10619795"/>
              <a:ext cx="162594" cy="46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670"/>
                  </a:moveTo>
                  <a:cubicBezTo>
                    <a:pt x="919" y="4670"/>
                    <a:pt x="1838" y="8670"/>
                    <a:pt x="2987" y="11870"/>
                  </a:cubicBezTo>
                  <a:cubicBezTo>
                    <a:pt x="4136" y="15070"/>
                    <a:pt x="5515" y="17470"/>
                    <a:pt x="6664" y="19070"/>
                  </a:cubicBezTo>
                  <a:cubicBezTo>
                    <a:pt x="7813" y="20670"/>
                    <a:pt x="8732" y="21470"/>
                    <a:pt x="9192" y="21390"/>
                  </a:cubicBezTo>
                  <a:cubicBezTo>
                    <a:pt x="9651" y="21310"/>
                    <a:pt x="9651" y="20350"/>
                    <a:pt x="8732" y="18270"/>
                  </a:cubicBezTo>
                  <a:cubicBezTo>
                    <a:pt x="7813" y="16190"/>
                    <a:pt x="5975" y="12990"/>
                    <a:pt x="5285" y="10030"/>
                  </a:cubicBezTo>
                  <a:cubicBezTo>
                    <a:pt x="4596" y="7070"/>
                    <a:pt x="5055" y="4350"/>
                    <a:pt x="5974" y="2670"/>
                  </a:cubicBezTo>
                  <a:cubicBezTo>
                    <a:pt x="6894" y="990"/>
                    <a:pt x="8272" y="350"/>
                    <a:pt x="10111" y="110"/>
                  </a:cubicBezTo>
                  <a:cubicBezTo>
                    <a:pt x="11949" y="-130"/>
                    <a:pt x="14247" y="30"/>
                    <a:pt x="16085" y="510"/>
                  </a:cubicBezTo>
                  <a:cubicBezTo>
                    <a:pt x="17923" y="990"/>
                    <a:pt x="19302" y="1790"/>
                    <a:pt x="20221" y="2590"/>
                  </a:cubicBezTo>
                  <a:cubicBezTo>
                    <a:pt x="21140" y="3390"/>
                    <a:pt x="21600" y="4190"/>
                    <a:pt x="21600" y="5070"/>
                  </a:cubicBezTo>
                  <a:cubicBezTo>
                    <a:pt x="21600" y="5950"/>
                    <a:pt x="21140" y="6910"/>
                    <a:pt x="19302" y="7550"/>
                  </a:cubicBezTo>
                  <a:cubicBezTo>
                    <a:pt x="17464" y="8190"/>
                    <a:pt x="14247" y="8510"/>
                    <a:pt x="11260" y="8430"/>
                  </a:cubicBezTo>
                  <a:cubicBezTo>
                    <a:pt x="8272" y="8350"/>
                    <a:pt x="5515" y="7870"/>
                    <a:pt x="4136" y="7150"/>
                  </a:cubicBezTo>
                  <a:cubicBezTo>
                    <a:pt x="2757" y="6430"/>
                    <a:pt x="2757" y="5470"/>
                    <a:pt x="2757" y="451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0" name="Line"/>
            <p:cNvSpPr/>
            <p:nvPr/>
          </p:nvSpPr>
          <p:spPr>
            <a:xfrm>
              <a:off x="5931703" y="10627369"/>
              <a:ext cx="684968" cy="45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9"/>
                  </a:moveTo>
                  <a:cubicBezTo>
                    <a:pt x="436" y="5727"/>
                    <a:pt x="873" y="10145"/>
                    <a:pt x="1255" y="13255"/>
                  </a:cubicBezTo>
                  <a:cubicBezTo>
                    <a:pt x="1636" y="16364"/>
                    <a:pt x="1964" y="18164"/>
                    <a:pt x="2182" y="19473"/>
                  </a:cubicBezTo>
                  <a:cubicBezTo>
                    <a:pt x="2400" y="20782"/>
                    <a:pt x="2509" y="21600"/>
                    <a:pt x="2455" y="21600"/>
                  </a:cubicBezTo>
                  <a:cubicBezTo>
                    <a:pt x="2400" y="21600"/>
                    <a:pt x="2182" y="20782"/>
                    <a:pt x="1745" y="18409"/>
                  </a:cubicBezTo>
                  <a:cubicBezTo>
                    <a:pt x="1309" y="16036"/>
                    <a:pt x="655" y="12109"/>
                    <a:pt x="327" y="9245"/>
                  </a:cubicBezTo>
                  <a:cubicBezTo>
                    <a:pt x="0" y="6382"/>
                    <a:pt x="0" y="4582"/>
                    <a:pt x="55" y="3273"/>
                  </a:cubicBezTo>
                  <a:cubicBezTo>
                    <a:pt x="109" y="1964"/>
                    <a:pt x="218" y="1145"/>
                    <a:pt x="545" y="655"/>
                  </a:cubicBezTo>
                  <a:cubicBezTo>
                    <a:pt x="873" y="164"/>
                    <a:pt x="1418" y="0"/>
                    <a:pt x="1964" y="0"/>
                  </a:cubicBezTo>
                  <a:cubicBezTo>
                    <a:pt x="2509" y="0"/>
                    <a:pt x="3055" y="164"/>
                    <a:pt x="3491" y="573"/>
                  </a:cubicBezTo>
                  <a:cubicBezTo>
                    <a:pt x="3927" y="982"/>
                    <a:pt x="4255" y="1636"/>
                    <a:pt x="4418" y="2536"/>
                  </a:cubicBezTo>
                  <a:cubicBezTo>
                    <a:pt x="4582" y="3436"/>
                    <a:pt x="4582" y="4582"/>
                    <a:pt x="4364" y="5400"/>
                  </a:cubicBezTo>
                  <a:cubicBezTo>
                    <a:pt x="4145" y="6218"/>
                    <a:pt x="3709" y="6709"/>
                    <a:pt x="3218" y="7118"/>
                  </a:cubicBezTo>
                  <a:cubicBezTo>
                    <a:pt x="2727" y="7527"/>
                    <a:pt x="2182" y="7855"/>
                    <a:pt x="1636" y="8018"/>
                  </a:cubicBezTo>
                  <a:cubicBezTo>
                    <a:pt x="1091" y="8182"/>
                    <a:pt x="545" y="8182"/>
                    <a:pt x="436" y="7855"/>
                  </a:cubicBezTo>
                  <a:cubicBezTo>
                    <a:pt x="327" y="7527"/>
                    <a:pt x="655" y="6873"/>
                    <a:pt x="1364" y="6382"/>
                  </a:cubicBezTo>
                  <a:cubicBezTo>
                    <a:pt x="2073" y="5891"/>
                    <a:pt x="3164" y="5564"/>
                    <a:pt x="4364" y="5155"/>
                  </a:cubicBezTo>
                  <a:cubicBezTo>
                    <a:pt x="5564" y="4745"/>
                    <a:pt x="6873" y="4255"/>
                    <a:pt x="7691" y="3682"/>
                  </a:cubicBezTo>
                  <a:cubicBezTo>
                    <a:pt x="8509" y="3109"/>
                    <a:pt x="8836" y="2455"/>
                    <a:pt x="8727" y="2045"/>
                  </a:cubicBezTo>
                  <a:cubicBezTo>
                    <a:pt x="8618" y="1636"/>
                    <a:pt x="8073" y="1473"/>
                    <a:pt x="7636" y="1718"/>
                  </a:cubicBezTo>
                  <a:cubicBezTo>
                    <a:pt x="7200" y="1964"/>
                    <a:pt x="6873" y="2618"/>
                    <a:pt x="6764" y="3355"/>
                  </a:cubicBezTo>
                  <a:cubicBezTo>
                    <a:pt x="6655" y="4091"/>
                    <a:pt x="6764" y="4909"/>
                    <a:pt x="7145" y="6055"/>
                  </a:cubicBezTo>
                  <a:cubicBezTo>
                    <a:pt x="7527" y="7200"/>
                    <a:pt x="8182" y="8673"/>
                    <a:pt x="8782" y="9573"/>
                  </a:cubicBezTo>
                  <a:cubicBezTo>
                    <a:pt x="9382" y="10473"/>
                    <a:pt x="9927" y="10800"/>
                    <a:pt x="10418" y="10718"/>
                  </a:cubicBezTo>
                  <a:cubicBezTo>
                    <a:pt x="10909" y="10636"/>
                    <a:pt x="11345" y="10145"/>
                    <a:pt x="11945" y="9245"/>
                  </a:cubicBezTo>
                  <a:cubicBezTo>
                    <a:pt x="12545" y="8345"/>
                    <a:pt x="13309" y="7036"/>
                    <a:pt x="14127" y="6055"/>
                  </a:cubicBezTo>
                  <a:cubicBezTo>
                    <a:pt x="14945" y="5073"/>
                    <a:pt x="15818" y="4418"/>
                    <a:pt x="16364" y="4582"/>
                  </a:cubicBezTo>
                  <a:cubicBezTo>
                    <a:pt x="16909" y="4745"/>
                    <a:pt x="17127" y="5727"/>
                    <a:pt x="17618" y="6791"/>
                  </a:cubicBezTo>
                  <a:cubicBezTo>
                    <a:pt x="18109" y="7855"/>
                    <a:pt x="18873" y="9000"/>
                    <a:pt x="19582" y="9655"/>
                  </a:cubicBezTo>
                  <a:cubicBezTo>
                    <a:pt x="20291" y="10309"/>
                    <a:pt x="20945" y="10473"/>
                    <a:pt x="21600" y="1063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1" name="Line"/>
            <p:cNvSpPr/>
            <p:nvPr/>
          </p:nvSpPr>
          <p:spPr>
            <a:xfrm>
              <a:off x="7162073" y="10540882"/>
              <a:ext cx="575453" cy="351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06" extrusionOk="0">
                  <a:moveTo>
                    <a:pt x="950" y="0"/>
                  </a:moveTo>
                  <a:cubicBezTo>
                    <a:pt x="562" y="847"/>
                    <a:pt x="174" y="1694"/>
                    <a:pt x="44" y="4341"/>
                  </a:cubicBezTo>
                  <a:cubicBezTo>
                    <a:pt x="-85" y="6988"/>
                    <a:pt x="44" y="11435"/>
                    <a:pt x="756" y="14400"/>
                  </a:cubicBezTo>
                  <a:cubicBezTo>
                    <a:pt x="1467" y="17365"/>
                    <a:pt x="2761" y="18847"/>
                    <a:pt x="4183" y="18635"/>
                  </a:cubicBezTo>
                  <a:cubicBezTo>
                    <a:pt x="5606" y="18424"/>
                    <a:pt x="7158" y="16518"/>
                    <a:pt x="8128" y="14718"/>
                  </a:cubicBezTo>
                  <a:cubicBezTo>
                    <a:pt x="9098" y="12918"/>
                    <a:pt x="9486" y="11224"/>
                    <a:pt x="9745" y="10906"/>
                  </a:cubicBezTo>
                  <a:cubicBezTo>
                    <a:pt x="10004" y="10588"/>
                    <a:pt x="10133" y="11647"/>
                    <a:pt x="10521" y="13341"/>
                  </a:cubicBezTo>
                  <a:cubicBezTo>
                    <a:pt x="10909" y="15035"/>
                    <a:pt x="11556" y="17365"/>
                    <a:pt x="12138" y="18953"/>
                  </a:cubicBezTo>
                  <a:cubicBezTo>
                    <a:pt x="12720" y="20541"/>
                    <a:pt x="13237" y="21388"/>
                    <a:pt x="13755" y="21494"/>
                  </a:cubicBezTo>
                  <a:cubicBezTo>
                    <a:pt x="14272" y="21600"/>
                    <a:pt x="14789" y="20965"/>
                    <a:pt x="15242" y="20012"/>
                  </a:cubicBezTo>
                  <a:cubicBezTo>
                    <a:pt x="15695" y="19059"/>
                    <a:pt x="16083" y="17788"/>
                    <a:pt x="16471" y="16306"/>
                  </a:cubicBezTo>
                  <a:cubicBezTo>
                    <a:pt x="16859" y="14824"/>
                    <a:pt x="17247" y="13129"/>
                    <a:pt x="17635" y="12706"/>
                  </a:cubicBezTo>
                  <a:cubicBezTo>
                    <a:pt x="18023" y="12282"/>
                    <a:pt x="18411" y="13129"/>
                    <a:pt x="19058" y="14294"/>
                  </a:cubicBezTo>
                  <a:cubicBezTo>
                    <a:pt x="19704" y="15459"/>
                    <a:pt x="20610" y="16941"/>
                    <a:pt x="21515" y="184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2" name="Line"/>
            <p:cNvSpPr/>
            <p:nvPr/>
          </p:nvSpPr>
          <p:spPr>
            <a:xfrm>
              <a:off x="7602608" y="10572018"/>
              <a:ext cx="7264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3" name="Line"/>
            <p:cNvSpPr/>
            <p:nvPr/>
          </p:nvSpPr>
          <p:spPr>
            <a:xfrm>
              <a:off x="7052558" y="10634288"/>
              <a:ext cx="176432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82" y="0"/>
                    <a:pt x="10165" y="0"/>
                    <a:pt x="13765" y="3600"/>
                  </a:cubicBezTo>
                  <a:cubicBezTo>
                    <a:pt x="17365" y="7200"/>
                    <a:pt x="19482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4" name="Line"/>
            <p:cNvSpPr/>
            <p:nvPr/>
          </p:nvSpPr>
          <p:spPr>
            <a:xfrm>
              <a:off x="7873987" y="10706936"/>
              <a:ext cx="621154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5706" y="2274"/>
                  </a:moveTo>
                  <a:cubicBezTo>
                    <a:pt x="5226" y="1137"/>
                    <a:pt x="4746" y="0"/>
                    <a:pt x="3906" y="0"/>
                  </a:cubicBezTo>
                  <a:cubicBezTo>
                    <a:pt x="3066" y="0"/>
                    <a:pt x="1866" y="1137"/>
                    <a:pt x="1086" y="2463"/>
                  </a:cubicBezTo>
                  <a:cubicBezTo>
                    <a:pt x="306" y="3789"/>
                    <a:pt x="-54" y="5305"/>
                    <a:pt x="6" y="7579"/>
                  </a:cubicBezTo>
                  <a:cubicBezTo>
                    <a:pt x="66" y="9853"/>
                    <a:pt x="546" y="12884"/>
                    <a:pt x="1386" y="14968"/>
                  </a:cubicBezTo>
                  <a:cubicBezTo>
                    <a:pt x="2226" y="17053"/>
                    <a:pt x="3426" y="18189"/>
                    <a:pt x="4446" y="17432"/>
                  </a:cubicBezTo>
                  <a:cubicBezTo>
                    <a:pt x="5466" y="16674"/>
                    <a:pt x="6306" y="14021"/>
                    <a:pt x="6786" y="11558"/>
                  </a:cubicBezTo>
                  <a:cubicBezTo>
                    <a:pt x="7266" y="9095"/>
                    <a:pt x="7386" y="6821"/>
                    <a:pt x="7566" y="7579"/>
                  </a:cubicBezTo>
                  <a:cubicBezTo>
                    <a:pt x="7746" y="8337"/>
                    <a:pt x="7986" y="12126"/>
                    <a:pt x="8406" y="14400"/>
                  </a:cubicBezTo>
                  <a:cubicBezTo>
                    <a:pt x="8826" y="16674"/>
                    <a:pt x="9426" y="17432"/>
                    <a:pt x="10146" y="16484"/>
                  </a:cubicBezTo>
                  <a:cubicBezTo>
                    <a:pt x="10866" y="15537"/>
                    <a:pt x="11706" y="12884"/>
                    <a:pt x="12306" y="10611"/>
                  </a:cubicBezTo>
                  <a:cubicBezTo>
                    <a:pt x="12906" y="8337"/>
                    <a:pt x="13266" y="6442"/>
                    <a:pt x="13626" y="4737"/>
                  </a:cubicBezTo>
                  <a:cubicBezTo>
                    <a:pt x="13986" y="3032"/>
                    <a:pt x="14346" y="1516"/>
                    <a:pt x="14586" y="1895"/>
                  </a:cubicBezTo>
                  <a:cubicBezTo>
                    <a:pt x="14826" y="2274"/>
                    <a:pt x="14946" y="4547"/>
                    <a:pt x="15006" y="6632"/>
                  </a:cubicBezTo>
                  <a:cubicBezTo>
                    <a:pt x="15066" y="8716"/>
                    <a:pt x="15066" y="10611"/>
                    <a:pt x="15066" y="12505"/>
                  </a:cubicBezTo>
                  <a:cubicBezTo>
                    <a:pt x="15066" y="14400"/>
                    <a:pt x="15066" y="16295"/>
                    <a:pt x="15186" y="16295"/>
                  </a:cubicBezTo>
                  <a:cubicBezTo>
                    <a:pt x="15306" y="16295"/>
                    <a:pt x="15546" y="14400"/>
                    <a:pt x="15846" y="12695"/>
                  </a:cubicBezTo>
                  <a:cubicBezTo>
                    <a:pt x="16146" y="10989"/>
                    <a:pt x="16506" y="9474"/>
                    <a:pt x="16926" y="8147"/>
                  </a:cubicBezTo>
                  <a:cubicBezTo>
                    <a:pt x="17346" y="6821"/>
                    <a:pt x="17826" y="5684"/>
                    <a:pt x="18306" y="5684"/>
                  </a:cubicBezTo>
                  <a:cubicBezTo>
                    <a:pt x="18786" y="5684"/>
                    <a:pt x="19266" y="6821"/>
                    <a:pt x="19506" y="8905"/>
                  </a:cubicBezTo>
                  <a:cubicBezTo>
                    <a:pt x="19746" y="10989"/>
                    <a:pt x="19746" y="14021"/>
                    <a:pt x="20046" y="16295"/>
                  </a:cubicBezTo>
                  <a:cubicBezTo>
                    <a:pt x="20346" y="18568"/>
                    <a:pt x="20946" y="20084"/>
                    <a:pt x="2154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5" name="Line"/>
            <p:cNvSpPr/>
            <p:nvPr/>
          </p:nvSpPr>
          <p:spPr>
            <a:xfrm>
              <a:off x="8508952" y="10457317"/>
              <a:ext cx="806075" cy="76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49" extrusionOk="0">
                  <a:moveTo>
                    <a:pt x="6000" y="8079"/>
                  </a:moveTo>
                  <a:cubicBezTo>
                    <a:pt x="5631" y="7791"/>
                    <a:pt x="5262" y="7503"/>
                    <a:pt x="4662" y="7551"/>
                  </a:cubicBezTo>
                  <a:cubicBezTo>
                    <a:pt x="4062" y="7599"/>
                    <a:pt x="3231" y="7983"/>
                    <a:pt x="2816" y="8463"/>
                  </a:cubicBezTo>
                  <a:cubicBezTo>
                    <a:pt x="2400" y="8943"/>
                    <a:pt x="2400" y="9519"/>
                    <a:pt x="2816" y="9951"/>
                  </a:cubicBezTo>
                  <a:cubicBezTo>
                    <a:pt x="3231" y="10383"/>
                    <a:pt x="4062" y="10671"/>
                    <a:pt x="4708" y="10767"/>
                  </a:cubicBezTo>
                  <a:cubicBezTo>
                    <a:pt x="5354" y="10863"/>
                    <a:pt x="5816" y="10767"/>
                    <a:pt x="6139" y="10479"/>
                  </a:cubicBezTo>
                  <a:cubicBezTo>
                    <a:pt x="6462" y="10191"/>
                    <a:pt x="6646" y="9711"/>
                    <a:pt x="6646" y="9231"/>
                  </a:cubicBezTo>
                  <a:cubicBezTo>
                    <a:pt x="6646" y="8751"/>
                    <a:pt x="6462" y="8271"/>
                    <a:pt x="6416" y="8319"/>
                  </a:cubicBezTo>
                  <a:cubicBezTo>
                    <a:pt x="6370" y="8367"/>
                    <a:pt x="6462" y="8943"/>
                    <a:pt x="6739" y="10383"/>
                  </a:cubicBezTo>
                  <a:cubicBezTo>
                    <a:pt x="7016" y="11823"/>
                    <a:pt x="7477" y="14127"/>
                    <a:pt x="7431" y="15999"/>
                  </a:cubicBezTo>
                  <a:cubicBezTo>
                    <a:pt x="7385" y="17871"/>
                    <a:pt x="6831" y="19311"/>
                    <a:pt x="5770" y="20175"/>
                  </a:cubicBezTo>
                  <a:cubicBezTo>
                    <a:pt x="4708" y="21039"/>
                    <a:pt x="3139" y="21327"/>
                    <a:pt x="2077" y="21231"/>
                  </a:cubicBezTo>
                  <a:cubicBezTo>
                    <a:pt x="1016" y="21135"/>
                    <a:pt x="462" y="20655"/>
                    <a:pt x="185" y="20175"/>
                  </a:cubicBezTo>
                  <a:cubicBezTo>
                    <a:pt x="-92" y="19695"/>
                    <a:pt x="-92" y="19215"/>
                    <a:pt x="416" y="18591"/>
                  </a:cubicBezTo>
                  <a:cubicBezTo>
                    <a:pt x="923" y="17967"/>
                    <a:pt x="1939" y="17199"/>
                    <a:pt x="3139" y="16431"/>
                  </a:cubicBezTo>
                  <a:cubicBezTo>
                    <a:pt x="4339" y="15663"/>
                    <a:pt x="5723" y="14895"/>
                    <a:pt x="6831" y="14223"/>
                  </a:cubicBezTo>
                  <a:cubicBezTo>
                    <a:pt x="7939" y="13551"/>
                    <a:pt x="8770" y="12975"/>
                    <a:pt x="9370" y="12543"/>
                  </a:cubicBezTo>
                  <a:cubicBezTo>
                    <a:pt x="9970" y="12111"/>
                    <a:pt x="10339" y="11823"/>
                    <a:pt x="10523" y="11919"/>
                  </a:cubicBezTo>
                  <a:cubicBezTo>
                    <a:pt x="10708" y="12015"/>
                    <a:pt x="10708" y="12495"/>
                    <a:pt x="10939" y="12831"/>
                  </a:cubicBezTo>
                  <a:cubicBezTo>
                    <a:pt x="11170" y="13167"/>
                    <a:pt x="11631" y="13359"/>
                    <a:pt x="12000" y="13215"/>
                  </a:cubicBezTo>
                  <a:cubicBezTo>
                    <a:pt x="12370" y="13071"/>
                    <a:pt x="12646" y="12591"/>
                    <a:pt x="12970" y="12495"/>
                  </a:cubicBezTo>
                  <a:cubicBezTo>
                    <a:pt x="13293" y="12399"/>
                    <a:pt x="13662" y="12687"/>
                    <a:pt x="14031" y="12975"/>
                  </a:cubicBezTo>
                  <a:cubicBezTo>
                    <a:pt x="14400" y="13263"/>
                    <a:pt x="14770" y="13551"/>
                    <a:pt x="15277" y="13695"/>
                  </a:cubicBezTo>
                  <a:cubicBezTo>
                    <a:pt x="15785" y="13839"/>
                    <a:pt x="16431" y="13839"/>
                    <a:pt x="17170" y="13023"/>
                  </a:cubicBezTo>
                  <a:cubicBezTo>
                    <a:pt x="17908" y="12207"/>
                    <a:pt x="18739" y="10575"/>
                    <a:pt x="19154" y="8799"/>
                  </a:cubicBezTo>
                  <a:cubicBezTo>
                    <a:pt x="19570" y="7023"/>
                    <a:pt x="19570" y="5103"/>
                    <a:pt x="19523" y="3471"/>
                  </a:cubicBezTo>
                  <a:cubicBezTo>
                    <a:pt x="19477" y="1839"/>
                    <a:pt x="19385" y="495"/>
                    <a:pt x="19339" y="111"/>
                  </a:cubicBezTo>
                  <a:cubicBezTo>
                    <a:pt x="19293" y="-273"/>
                    <a:pt x="19293" y="303"/>
                    <a:pt x="19293" y="2415"/>
                  </a:cubicBezTo>
                  <a:cubicBezTo>
                    <a:pt x="19293" y="4527"/>
                    <a:pt x="19293" y="8175"/>
                    <a:pt x="19339" y="10239"/>
                  </a:cubicBezTo>
                  <a:cubicBezTo>
                    <a:pt x="19385" y="12303"/>
                    <a:pt x="19477" y="12783"/>
                    <a:pt x="19846" y="12927"/>
                  </a:cubicBezTo>
                  <a:cubicBezTo>
                    <a:pt x="20216" y="13071"/>
                    <a:pt x="20862" y="12879"/>
                    <a:pt x="21508" y="1268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6" name="Line"/>
            <p:cNvSpPr/>
            <p:nvPr/>
          </p:nvSpPr>
          <p:spPr>
            <a:xfrm>
              <a:off x="9388499" y="10811527"/>
              <a:ext cx="632251" cy="16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056" extrusionOk="0">
                  <a:moveTo>
                    <a:pt x="3513" y="6509"/>
                  </a:moveTo>
                  <a:cubicBezTo>
                    <a:pt x="3513" y="4305"/>
                    <a:pt x="3513" y="2101"/>
                    <a:pt x="3218" y="999"/>
                  </a:cubicBezTo>
                  <a:cubicBezTo>
                    <a:pt x="2923" y="-103"/>
                    <a:pt x="2333" y="-103"/>
                    <a:pt x="1802" y="778"/>
                  </a:cubicBezTo>
                  <a:cubicBezTo>
                    <a:pt x="1270" y="1660"/>
                    <a:pt x="798" y="3423"/>
                    <a:pt x="503" y="5407"/>
                  </a:cubicBezTo>
                  <a:cubicBezTo>
                    <a:pt x="208" y="7391"/>
                    <a:pt x="90" y="9595"/>
                    <a:pt x="31" y="12019"/>
                  </a:cubicBezTo>
                  <a:cubicBezTo>
                    <a:pt x="-28" y="14444"/>
                    <a:pt x="-28" y="17089"/>
                    <a:pt x="267" y="18631"/>
                  </a:cubicBezTo>
                  <a:cubicBezTo>
                    <a:pt x="562" y="20174"/>
                    <a:pt x="1152" y="20615"/>
                    <a:pt x="1920" y="19734"/>
                  </a:cubicBezTo>
                  <a:cubicBezTo>
                    <a:pt x="2687" y="18852"/>
                    <a:pt x="3631" y="16648"/>
                    <a:pt x="4162" y="14444"/>
                  </a:cubicBezTo>
                  <a:cubicBezTo>
                    <a:pt x="4693" y="12240"/>
                    <a:pt x="4811" y="10036"/>
                    <a:pt x="4870" y="7170"/>
                  </a:cubicBezTo>
                  <a:cubicBezTo>
                    <a:pt x="4929" y="4305"/>
                    <a:pt x="4929" y="778"/>
                    <a:pt x="4929" y="117"/>
                  </a:cubicBezTo>
                  <a:cubicBezTo>
                    <a:pt x="4929" y="-544"/>
                    <a:pt x="4929" y="1660"/>
                    <a:pt x="5047" y="4966"/>
                  </a:cubicBezTo>
                  <a:cubicBezTo>
                    <a:pt x="5165" y="8272"/>
                    <a:pt x="5402" y="12680"/>
                    <a:pt x="5756" y="15546"/>
                  </a:cubicBezTo>
                  <a:cubicBezTo>
                    <a:pt x="6110" y="18411"/>
                    <a:pt x="6582" y="19734"/>
                    <a:pt x="7349" y="18852"/>
                  </a:cubicBezTo>
                  <a:cubicBezTo>
                    <a:pt x="8116" y="17970"/>
                    <a:pt x="9179" y="14885"/>
                    <a:pt x="10064" y="12019"/>
                  </a:cubicBezTo>
                  <a:cubicBezTo>
                    <a:pt x="10949" y="9154"/>
                    <a:pt x="11657" y="6509"/>
                    <a:pt x="12247" y="4525"/>
                  </a:cubicBezTo>
                  <a:cubicBezTo>
                    <a:pt x="12838" y="2542"/>
                    <a:pt x="13310" y="1219"/>
                    <a:pt x="13546" y="1660"/>
                  </a:cubicBezTo>
                  <a:cubicBezTo>
                    <a:pt x="13782" y="2101"/>
                    <a:pt x="13782" y="4305"/>
                    <a:pt x="14195" y="7170"/>
                  </a:cubicBezTo>
                  <a:cubicBezTo>
                    <a:pt x="14608" y="10036"/>
                    <a:pt x="15434" y="13562"/>
                    <a:pt x="16733" y="15987"/>
                  </a:cubicBezTo>
                  <a:cubicBezTo>
                    <a:pt x="18031" y="18411"/>
                    <a:pt x="19802" y="19734"/>
                    <a:pt x="21572" y="2105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7" name="Line"/>
            <p:cNvSpPr/>
            <p:nvPr/>
          </p:nvSpPr>
          <p:spPr>
            <a:xfrm>
              <a:off x="10332098" y="10753492"/>
              <a:ext cx="487780" cy="2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7154"/>
                  </a:moveTo>
                  <a:cubicBezTo>
                    <a:pt x="460" y="5324"/>
                    <a:pt x="919" y="3493"/>
                    <a:pt x="1532" y="2395"/>
                  </a:cubicBezTo>
                  <a:cubicBezTo>
                    <a:pt x="2145" y="1296"/>
                    <a:pt x="2911" y="930"/>
                    <a:pt x="3677" y="2212"/>
                  </a:cubicBezTo>
                  <a:cubicBezTo>
                    <a:pt x="4443" y="3493"/>
                    <a:pt x="5209" y="6422"/>
                    <a:pt x="5592" y="8985"/>
                  </a:cubicBezTo>
                  <a:cubicBezTo>
                    <a:pt x="5974" y="11547"/>
                    <a:pt x="5974" y="13744"/>
                    <a:pt x="5974" y="15757"/>
                  </a:cubicBezTo>
                  <a:cubicBezTo>
                    <a:pt x="5974" y="17771"/>
                    <a:pt x="5974" y="19601"/>
                    <a:pt x="6128" y="19601"/>
                  </a:cubicBezTo>
                  <a:cubicBezTo>
                    <a:pt x="6281" y="19601"/>
                    <a:pt x="6587" y="17771"/>
                    <a:pt x="7200" y="15208"/>
                  </a:cubicBezTo>
                  <a:cubicBezTo>
                    <a:pt x="7813" y="12646"/>
                    <a:pt x="8732" y="9351"/>
                    <a:pt x="9574" y="6971"/>
                  </a:cubicBezTo>
                  <a:cubicBezTo>
                    <a:pt x="10417" y="4591"/>
                    <a:pt x="11183" y="3127"/>
                    <a:pt x="11643" y="3310"/>
                  </a:cubicBezTo>
                  <a:cubicBezTo>
                    <a:pt x="12102" y="3493"/>
                    <a:pt x="12255" y="5324"/>
                    <a:pt x="12332" y="7154"/>
                  </a:cubicBezTo>
                  <a:cubicBezTo>
                    <a:pt x="12409" y="8985"/>
                    <a:pt x="12409" y="10815"/>
                    <a:pt x="12409" y="12646"/>
                  </a:cubicBezTo>
                  <a:cubicBezTo>
                    <a:pt x="12409" y="14476"/>
                    <a:pt x="12409" y="16307"/>
                    <a:pt x="12562" y="16124"/>
                  </a:cubicBezTo>
                  <a:cubicBezTo>
                    <a:pt x="12715" y="15940"/>
                    <a:pt x="13021" y="13744"/>
                    <a:pt x="13634" y="11181"/>
                  </a:cubicBezTo>
                  <a:cubicBezTo>
                    <a:pt x="14247" y="8618"/>
                    <a:pt x="15166" y="5690"/>
                    <a:pt x="15932" y="3493"/>
                  </a:cubicBezTo>
                  <a:cubicBezTo>
                    <a:pt x="16698" y="1296"/>
                    <a:pt x="17311" y="-168"/>
                    <a:pt x="17617" y="15"/>
                  </a:cubicBezTo>
                  <a:cubicBezTo>
                    <a:pt x="17923" y="198"/>
                    <a:pt x="17923" y="2029"/>
                    <a:pt x="17923" y="4774"/>
                  </a:cubicBezTo>
                  <a:cubicBezTo>
                    <a:pt x="17923" y="7520"/>
                    <a:pt x="17923" y="11181"/>
                    <a:pt x="18153" y="14110"/>
                  </a:cubicBezTo>
                  <a:cubicBezTo>
                    <a:pt x="18383" y="17039"/>
                    <a:pt x="18843" y="19235"/>
                    <a:pt x="19455" y="20334"/>
                  </a:cubicBezTo>
                  <a:cubicBezTo>
                    <a:pt x="20068" y="21432"/>
                    <a:pt x="20834" y="21432"/>
                    <a:pt x="21600" y="2143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8" name="Line"/>
            <p:cNvSpPr/>
            <p:nvPr/>
          </p:nvSpPr>
          <p:spPr>
            <a:xfrm>
              <a:off x="10876517" y="10395587"/>
              <a:ext cx="752868" cy="569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42" extrusionOk="0">
                  <a:moveTo>
                    <a:pt x="2242" y="16102"/>
                  </a:moveTo>
                  <a:cubicBezTo>
                    <a:pt x="1846" y="15578"/>
                    <a:pt x="1449" y="15055"/>
                    <a:pt x="1102" y="15055"/>
                  </a:cubicBezTo>
                  <a:cubicBezTo>
                    <a:pt x="756" y="15055"/>
                    <a:pt x="458" y="15578"/>
                    <a:pt x="260" y="16167"/>
                  </a:cubicBezTo>
                  <a:cubicBezTo>
                    <a:pt x="62" y="16756"/>
                    <a:pt x="-37" y="17411"/>
                    <a:pt x="13" y="18065"/>
                  </a:cubicBezTo>
                  <a:cubicBezTo>
                    <a:pt x="62" y="18720"/>
                    <a:pt x="260" y="19375"/>
                    <a:pt x="657" y="19767"/>
                  </a:cubicBezTo>
                  <a:cubicBezTo>
                    <a:pt x="1053" y="20160"/>
                    <a:pt x="1647" y="20291"/>
                    <a:pt x="2143" y="20160"/>
                  </a:cubicBezTo>
                  <a:cubicBezTo>
                    <a:pt x="2638" y="20029"/>
                    <a:pt x="3035" y="19636"/>
                    <a:pt x="3233" y="19113"/>
                  </a:cubicBezTo>
                  <a:cubicBezTo>
                    <a:pt x="3431" y="18589"/>
                    <a:pt x="3431" y="17935"/>
                    <a:pt x="3728" y="17935"/>
                  </a:cubicBezTo>
                  <a:cubicBezTo>
                    <a:pt x="4025" y="17935"/>
                    <a:pt x="4620" y="18589"/>
                    <a:pt x="5165" y="18851"/>
                  </a:cubicBezTo>
                  <a:cubicBezTo>
                    <a:pt x="5710" y="19113"/>
                    <a:pt x="6205" y="18982"/>
                    <a:pt x="6899" y="17542"/>
                  </a:cubicBezTo>
                  <a:cubicBezTo>
                    <a:pt x="7592" y="16102"/>
                    <a:pt x="8484" y="13353"/>
                    <a:pt x="8980" y="10473"/>
                  </a:cubicBezTo>
                  <a:cubicBezTo>
                    <a:pt x="9475" y="7593"/>
                    <a:pt x="9574" y="4582"/>
                    <a:pt x="9376" y="2684"/>
                  </a:cubicBezTo>
                  <a:cubicBezTo>
                    <a:pt x="9178" y="785"/>
                    <a:pt x="8682" y="0"/>
                    <a:pt x="8435" y="0"/>
                  </a:cubicBezTo>
                  <a:cubicBezTo>
                    <a:pt x="8187" y="0"/>
                    <a:pt x="8187" y="785"/>
                    <a:pt x="8187" y="3600"/>
                  </a:cubicBezTo>
                  <a:cubicBezTo>
                    <a:pt x="8187" y="6415"/>
                    <a:pt x="8187" y="11258"/>
                    <a:pt x="8236" y="14400"/>
                  </a:cubicBezTo>
                  <a:cubicBezTo>
                    <a:pt x="8286" y="17542"/>
                    <a:pt x="8385" y="18982"/>
                    <a:pt x="8633" y="19964"/>
                  </a:cubicBezTo>
                  <a:cubicBezTo>
                    <a:pt x="8880" y="20945"/>
                    <a:pt x="9277" y="21469"/>
                    <a:pt x="9921" y="21535"/>
                  </a:cubicBezTo>
                  <a:cubicBezTo>
                    <a:pt x="10565" y="21600"/>
                    <a:pt x="11457" y="21207"/>
                    <a:pt x="12200" y="20422"/>
                  </a:cubicBezTo>
                  <a:cubicBezTo>
                    <a:pt x="12943" y="19636"/>
                    <a:pt x="13537" y="18458"/>
                    <a:pt x="13884" y="17542"/>
                  </a:cubicBezTo>
                  <a:cubicBezTo>
                    <a:pt x="14231" y="16625"/>
                    <a:pt x="14330" y="15971"/>
                    <a:pt x="14429" y="15971"/>
                  </a:cubicBezTo>
                  <a:cubicBezTo>
                    <a:pt x="14528" y="15971"/>
                    <a:pt x="14627" y="16625"/>
                    <a:pt x="14924" y="17607"/>
                  </a:cubicBezTo>
                  <a:cubicBezTo>
                    <a:pt x="15222" y="18589"/>
                    <a:pt x="15717" y="19898"/>
                    <a:pt x="16213" y="20618"/>
                  </a:cubicBezTo>
                  <a:cubicBezTo>
                    <a:pt x="16708" y="21338"/>
                    <a:pt x="17203" y="21469"/>
                    <a:pt x="17748" y="20880"/>
                  </a:cubicBezTo>
                  <a:cubicBezTo>
                    <a:pt x="18293" y="20291"/>
                    <a:pt x="18888" y="18982"/>
                    <a:pt x="19334" y="17804"/>
                  </a:cubicBezTo>
                  <a:cubicBezTo>
                    <a:pt x="19780" y="16625"/>
                    <a:pt x="20077" y="15578"/>
                    <a:pt x="20374" y="15447"/>
                  </a:cubicBezTo>
                  <a:cubicBezTo>
                    <a:pt x="20671" y="15316"/>
                    <a:pt x="20968" y="16102"/>
                    <a:pt x="21167" y="16560"/>
                  </a:cubicBezTo>
                  <a:cubicBezTo>
                    <a:pt x="21365" y="17018"/>
                    <a:pt x="21464" y="17149"/>
                    <a:pt x="21563" y="172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9" name="Line"/>
            <p:cNvSpPr/>
            <p:nvPr/>
          </p:nvSpPr>
          <p:spPr>
            <a:xfrm>
              <a:off x="11535979" y="10561639"/>
              <a:ext cx="207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0" name="Line"/>
            <p:cNvSpPr/>
            <p:nvPr/>
          </p:nvSpPr>
          <p:spPr>
            <a:xfrm>
              <a:off x="11816193" y="10665422"/>
              <a:ext cx="186810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3200"/>
                    <a:pt x="9600" y="6400"/>
                    <a:pt x="13200" y="10000"/>
                  </a:cubicBezTo>
                  <a:cubicBezTo>
                    <a:pt x="16800" y="13600"/>
                    <a:pt x="19200" y="17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1" name="Line"/>
            <p:cNvSpPr/>
            <p:nvPr/>
          </p:nvSpPr>
          <p:spPr>
            <a:xfrm>
              <a:off x="11785059" y="10696557"/>
              <a:ext cx="207566" cy="24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20" y="1800"/>
                    <a:pt x="15840" y="3600"/>
                    <a:pt x="12240" y="7200"/>
                  </a:cubicBezTo>
                  <a:cubicBezTo>
                    <a:pt x="8640" y="10800"/>
                    <a:pt x="4320" y="16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2" name="Line"/>
            <p:cNvSpPr/>
            <p:nvPr/>
          </p:nvSpPr>
          <p:spPr>
            <a:xfrm>
              <a:off x="11089713" y="10656584"/>
              <a:ext cx="249079" cy="2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3300" y="6132"/>
                    <a:pt x="6600" y="-1068"/>
                    <a:pt x="10200" y="132"/>
                  </a:cubicBezTo>
                  <a:cubicBezTo>
                    <a:pt x="13800" y="1332"/>
                    <a:pt x="17700" y="10932"/>
                    <a:pt x="21600" y="2053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3" name="Line"/>
            <p:cNvSpPr/>
            <p:nvPr/>
          </p:nvSpPr>
          <p:spPr>
            <a:xfrm>
              <a:off x="12501937" y="10426721"/>
              <a:ext cx="206790" cy="48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600" extrusionOk="0">
                  <a:moveTo>
                    <a:pt x="13730" y="0"/>
                  </a:moveTo>
                  <a:cubicBezTo>
                    <a:pt x="11959" y="0"/>
                    <a:pt x="10189" y="0"/>
                    <a:pt x="8064" y="919"/>
                  </a:cubicBezTo>
                  <a:cubicBezTo>
                    <a:pt x="5940" y="1838"/>
                    <a:pt x="3461" y="3677"/>
                    <a:pt x="1868" y="5898"/>
                  </a:cubicBezTo>
                  <a:cubicBezTo>
                    <a:pt x="274" y="8119"/>
                    <a:pt x="-434" y="10723"/>
                    <a:pt x="274" y="12792"/>
                  </a:cubicBezTo>
                  <a:cubicBezTo>
                    <a:pt x="982" y="14860"/>
                    <a:pt x="3107" y="16392"/>
                    <a:pt x="6825" y="17770"/>
                  </a:cubicBezTo>
                  <a:cubicBezTo>
                    <a:pt x="10543" y="19149"/>
                    <a:pt x="15855" y="20374"/>
                    <a:pt x="2116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4" name="Line"/>
            <p:cNvSpPr/>
            <p:nvPr/>
          </p:nvSpPr>
          <p:spPr>
            <a:xfrm>
              <a:off x="13186128" y="10499370"/>
              <a:ext cx="124107" cy="24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extrusionOk="0">
                  <a:moveTo>
                    <a:pt x="0" y="0"/>
                  </a:moveTo>
                  <a:cubicBezTo>
                    <a:pt x="4200" y="0"/>
                    <a:pt x="8400" y="0"/>
                    <a:pt x="11700" y="1543"/>
                  </a:cubicBezTo>
                  <a:cubicBezTo>
                    <a:pt x="15000" y="3086"/>
                    <a:pt x="17400" y="6171"/>
                    <a:pt x="18900" y="9257"/>
                  </a:cubicBezTo>
                  <a:cubicBezTo>
                    <a:pt x="20400" y="12343"/>
                    <a:pt x="21000" y="15429"/>
                    <a:pt x="21300" y="17743"/>
                  </a:cubicBezTo>
                  <a:cubicBezTo>
                    <a:pt x="21600" y="20057"/>
                    <a:pt x="21600" y="21600"/>
                    <a:pt x="21300" y="21600"/>
                  </a:cubicBezTo>
                  <a:cubicBezTo>
                    <a:pt x="21000" y="21600"/>
                    <a:pt x="20400" y="20057"/>
                    <a:pt x="19800" y="18360"/>
                  </a:cubicBezTo>
                  <a:cubicBezTo>
                    <a:pt x="19200" y="16663"/>
                    <a:pt x="18600" y="14811"/>
                    <a:pt x="18000" y="1296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5" name="Line"/>
            <p:cNvSpPr/>
            <p:nvPr/>
          </p:nvSpPr>
          <p:spPr>
            <a:xfrm>
              <a:off x="13269154" y="10582395"/>
              <a:ext cx="207567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10800"/>
                    <a:pt x="10800" y="21600"/>
                    <a:pt x="14400" y="21600"/>
                  </a:cubicBezTo>
                  <a:cubicBezTo>
                    <a:pt x="18000" y="21600"/>
                    <a:pt x="19800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6" name="Line"/>
            <p:cNvSpPr/>
            <p:nvPr/>
          </p:nvSpPr>
          <p:spPr>
            <a:xfrm>
              <a:off x="13020075" y="10779583"/>
              <a:ext cx="43588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29" y="14400"/>
                    <a:pt x="11657" y="7200"/>
                    <a:pt x="15257" y="3600"/>
                  </a:cubicBezTo>
                  <a:cubicBezTo>
                    <a:pt x="18857" y="0"/>
                    <a:pt x="20229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7" name="Line"/>
            <p:cNvSpPr/>
            <p:nvPr/>
          </p:nvSpPr>
          <p:spPr>
            <a:xfrm>
              <a:off x="13871094" y="10488991"/>
              <a:ext cx="22832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8" name="Line"/>
            <p:cNvSpPr/>
            <p:nvPr/>
          </p:nvSpPr>
          <p:spPr>
            <a:xfrm>
              <a:off x="13829582" y="10634288"/>
              <a:ext cx="249079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9" name="Line"/>
            <p:cNvSpPr/>
            <p:nvPr/>
          </p:nvSpPr>
          <p:spPr>
            <a:xfrm>
              <a:off x="13798447" y="10810718"/>
              <a:ext cx="311350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0" name="Line"/>
            <p:cNvSpPr/>
            <p:nvPr/>
          </p:nvSpPr>
          <p:spPr>
            <a:xfrm>
              <a:off x="14421839" y="10239912"/>
              <a:ext cx="312177" cy="68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502" extrusionOk="0">
                  <a:moveTo>
                    <a:pt x="14744" y="0"/>
                  </a:moveTo>
                  <a:cubicBezTo>
                    <a:pt x="13570" y="327"/>
                    <a:pt x="12396" y="655"/>
                    <a:pt x="10518" y="1255"/>
                  </a:cubicBezTo>
                  <a:cubicBezTo>
                    <a:pt x="8640" y="1855"/>
                    <a:pt x="6057" y="2727"/>
                    <a:pt x="5470" y="3164"/>
                  </a:cubicBezTo>
                  <a:cubicBezTo>
                    <a:pt x="4883" y="3600"/>
                    <a:pt x="6292" y="3600"/>
                    <a:pt x="8640" y="3491"/>
                  </a:cubicBezTo>
                  <a:cubicBezTo>
                    <a:pt x="10988" y="3382"/>
                    <a:pt x="14275" y="3164"/>
                    <a:pt x="16505" y="3055"/>
                  </a:cubicBezTo>
                  <a:cubicBezTo>
                    <a:pt x="18736" y="2945"/>
                    <a:pt x="19910" y="2945"/>
                    <a:pt x="20614" y="3218"/>
                  </a:cubicBezTo>
                  <a:cubicBezTo>
                    <a:pt x="21318" y="3491"/>
                    <a:pt x="21553" y="4036"/>
                    <a:pt x="20262" y="4745"/>
                  </a:cubicBezTo>
                  <a:cubicBezTo>
                    <a:pt x="18970" y="5455"/>
                    <a:pt x="16153" y="6327"/>
                    <a:pt x="13453" y="6982"/>
                  </a:cubicBezTo>
                  <a:cubicBezTo>
                    <a:pt x="10753" y="7636"/>
                    <a:pt x="8170" y="8073"/>
                    <a:pt x="6057" y="8400"/>
                  </a:cubicBezTo>
                  <a:cubicBezTo>
                    <a:pt x="3944" y="8727"/>
                    <a:pt x="2301" y="8945"/>
                    <a:pt x="1714" y="9436"/>
                  </a:cubicBezTo>
                  <a:cubicBezTo>
                    <a:pt x="1127" y="9927"/>
                    <a:pt x="1596" y="10691"/>
                    <a:pt x="1479" y="12545"/>
                  </a:cubicBezTo>
                  <a:cubicBezTo>
                    <a:pt x="1362" y="14400"/>
                    <a:pt x="657" y="17345"/>
                    <a:pt x="305" y="19145"/>
                  </a:cubicBezTo>
                  <a:cubicBezTo>
                    <a:pt x="-47" y="20945"/>
                    <a:pt x="-47" y="21600"/>
                    <a:pt x="70" y="21491"/>
                  </a:cubicBezTo>
                  <a:cubicBezTo>
                    <a:pt x="188" y="21382"/>
                    <a:pt x="423" y="20509"/>
                    <a:pt x="657" y="19855"/>
                  </a:cubicBezTo>
                  <a:cubicBezTo>
                    <a:pt x="892" y="19200"/>
                    <a:pt x="1127" y="18764"/>
                    <a:pt x="1362" y="1832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1" name="Line"/>
            <p:cNvSpPr/>
            <p:nvPr/>
          </p:nvSpPr>
          <p:spPr>
            <a:xfrm>
              <a:off x="14421144" y="10499802"/>
              <a:ext cx="484321" cy="55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0" y="1593"/>
                  </a:moveTo>
                  <a:cubicBezTo>
                    <a:pt x="2623" y="1190"/>
                    <a:pt x="5246" y="788"/>
                    <a:pt x="7869" y="520"/>
                  </a:cubicBezTo>
                  <a:cubicBezTo>
                    <a:pt x="10491" y="251"/>
                    <a:pt x="13114" y="117"/>
                    <a:pt x="14811" y="50"/>
                  </a:cubicBezTo>
                  <a:cubicBezTo>
                    <a:pt x="16509" y="-17"/>
                    <a:pt x="17280" y="-17"/>
                    <a:pt x="18051" y="50"/>
                  </a:cubicBezTo>
                  <a:cubicBezTo>
                    <a:pt x="18823" y="117"/>
                    <a:pt x="19594" y="251"/>
                    <a:pt x="19903" y="654"/>
                  </a:cubicBezTo>
                  <a:cubicBezTo>
                    <a:pt x="20211" y="1056"/>
                    <a:pt x="20057" y="1727"/>
                    <a:pt x="20211" y="3538"/>
                  </a:cubicBezTo>
                  <a:cubicBezTo>
                    <a:pt x="20366" y="5349"/>
                    <a:pt x="20829" y="8301"/>
                    <a:pt x="21137" y="10850"/>
                  </a:cubicBezTo>
                  <a:cubicBezTo>
                    <a:pt x="21446" y="13399"/>
                    <a:pt x="21600" y="15546"/>
                    <a:pt x="21600" y="17223"/>
                  </a:cubicBezTo>
                  <a:cubicBezTo>
                    <a:pt x="21600" y="18900"/>
                    <a:pt x="21446" y="20107"/>
                    <a:pt x="20983" y="20778"/>
                  </a:cubicBezTo>
                  <a:cubicBezTo>
                    <a:pt x="20520" y="21449"/>
                    <a:pt x="19749" y="21583"/>
                    <a:pt x="18437" y="20845"/>
                  </a:cubicBezTo>
                  <a:cubicBezTo>
                    <a:pt x="17126" y="20107"/>
                    <a:pt x="15274" y="18497"/>
                    <a:pt x="13423" y="1688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2" name="Line"/>
            <p:cNvSpPr/>
            <p:nvPr/>
          </p:nvSpPr>
          <p:spPr>
            <a:xfrm>
              <a:off x="14493792" y="10612640"/>
              <a:ext cx="207567" cy="6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6" extrusionOk="0">
                  <a:moveTo>
                    <a:pt x="0" y="20756"/>
                  </a:moveTo>
                  <a:cubicBezTo>
                    <a:pt x="3600" y="15072"/>
                    <a:pt x="7200" y="9388"/>
                    <a:pt x="10260" y="5409"/>
                  </a:cubicBezTo>
                  <a:cubicBezTo>
                    <a:pt x="13320" y="1430"/>
                    <a:pt x="15840" y="-844"/>
                    <a:pt x="17640" y="293"/>
                  </a:cubicBezTo>
                  <a:cubicBezTo>
                    <a:pt x="19440" y="1430"/>
                    <a:pt x="20520" y="5977"/>
                    <a:pt x="21600" y="1052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3" name="Line"/>
            <p:cNvSpPr/>
            <p:nvPr/>
          </p:nvSpPr>
          <p:spPr>
            <a:xfrm>
              <a:off x="14535305" y="10738070"/>
              <a:ext cx="18681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4" name="Line"/>
            <p:cNvSpPr/>
            <p:nvPr/>
          </p:nvSpPr>
          <p:spPr>
            <a:xfrm>
              <a:off x="14618332" y="10582395"/>
              <a:ext cx="62270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6227"/>
                    <a:pt x="12000" y="12454"/>
                    <a:pt x="15600" y="16054"/>
                  </a:cubicBezTo>
                  <a:cubicBezTo>
                    <a:pt x="19200" y="19654"/>
                    <a:pt x="20400" y="206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5" name="Line"/>
            <p:cNvSpPr/>
            <p:nvPr/>
          </p:nvSpPr>
          <p:spPr>
            <a:xfrm>
              <a:off x="15226653" y="10364451"/>
              <a:ext cx="223749" cy="150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414" extrusionOk="0">
                  <a:moveTo>
                    <a:pt x="6269" y="0"/>
                  </a:moveTo>
                  <a:cubicBezTo>
                    <a:pt x="6269" y="2455"/>
                    <a:pt x="6269" y="4909"/>
                    <a:pt x="5615" y="6873"/>
                  </a:cubicBezTo>
                  <a:cubicBezTo>
                    <a:pt x="4960" y="8836"/>
                    <a:pt x="3651" y="10309"/>
                    <a:pt x="2342" y="12518"/>
                  </a:cubicBezTo>
                  <a:cubicBezTo>
                    <a:pt x="1033" y="14727"/>
                    <a:pt x="-276" y="17673"/>
                    <a:pt x="51" y="19391"/>
                  </a:cubicBezTo>
                  <a:cubicBezTo>
                    <a:pt x="379" y="21109"/>
                    <a:pt x="2342" y="21600"/>
                    <a:pt x="5124" y="21355"/>
                  </a:cubicBezTo>
                  <a:cubicBezTo>
                    <a:pt x="7906" y="21109"/>
                    <a:pt x="11506" y="20127"/>
                    <a:pt x="14779" y="18900"/>
                  </a:cubicBezTo>
                  <a:cubicBezTo>
                    <a:pt x="18051" y="17673"/>
                    <a:pt x="20997" y="16200"/>
                    <a:pt x="21160" y="15709"/>
                  </a:cubicBezTo>
                  <a:cubicBezTo>
                    <a:pt x="21324" y="15218"/>
                    <a:pt x="18706" y="15709"/>
                    <a:pt x="16088" y="162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6" name="Line"/>
            <p:cNvSpPr/>
            <p:nvPr/>
          </p:nvSpPr>
          <p:spPr>
            <a:xfrm>
              <a:off x="15147624" y="10613531"/>
              <a:ext cx="30139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extrusionOk="0">
                  <a:moveTo>
                    <a:pt x="0" y="21600"/>
                  </a:moveTo>
                  <a:cubicBezTo>
                    <a:pt x="6382" y="14400"/>
                    <a:pt x="12764" y="7200"/>
                    <a:pt x="16568" y="3600"/>
                  </a:cubicBezTo>
                  <a:cubicBezTo>
                    <a:pt x="20373" y="0"/>
                    <a:pt x="21600" y="0"/>
                    <a:pt x="21355" y="0"/>
                  </a:cubicBezTo>
                  <a:cubicBezTo>
                    <a:pt x="21109" y="0"/>
                    <a:pt x="19391" y="0"/>
                    <a:pt x="17795" y="1800"/>
                  </a:cubicBezTo>
                  <a:cubicBezTo>
                    <a:pt x="16200" y="3600"/>
                    <a:pt x="14727" y="7200"/>
                    <a:pt x="13255" y="108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7" name="Line"/>
            <p:cNvSpPr/>
            <p:nvPr/>
          </p:nvSpPr>
          <p:spPr>
            <a:xfrm>
              <a:off x="15116489" y="10540882"/>
              <a:ext cx="155676" cy="40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21600" y="0"/>
                  </a:moveTo>
                  <a:cubicBezTo>
                    <a:pt x="20640" y="4942"/>
                    <a:pt x="19680" y="9885"/>
                    <a:pt x="18720" y="12905"/>
                  </a:cubicBezTo>
                  <a:cubicBezTo>
                    <a:pt x="17760" y="15925"/>
                    <a:pt x="16800" y="17024"/>
                    <a:pt x="15840" y="18031"/>
                  </a:cubicBezTo>
                  <a:cubicBezTo>
                    <a:pt x="14880" y="19037"/>
                    <a:pt x="13920" y="19953"/>
                    <a:pt x="12240" y="20593"/>
                  </a:cubicBezTo>
                  <a:cubicBezTo>
                    <a:pt x="10560" y="21234"/>
                    <a:pt x="8160" y="21600"/>
                    <a:pt x="6000" y="20959"/>
                  </a:cubicBezTo>
                  <a:cubicBezTo>
                    <a:pt x="3840" y="20319"/>
                    <a:pt x="1920" y="18671"/>
                    <a:pt x="0" y="1702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8" name="Line"/>
            <p:cNvSpPr/>
            <p:nvPr/>
          </p:nvSpPr>
          <p:spPr>
            <a:xfrm>
              <a:off x="15282543" y="10738070"/>
              <a:ext cx="93404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9" name="Line"/>
            <p:cNvSpPr/>
            <p:nvPr/>
          </p:nvSpPr>
          <p:spPr>
            <a:xfrm>
              <a:off x="15552377" y="10389937"/>
              <a:ext cx="294053" cy="2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extrusionOk="0">
                  <a:moveTo>
                    <a:pt x="0" y="12509"/>
                  </a:moveTo>
                  <a:cubicBezTo>
                    <a:pt x="6353" y="7109"/>
                    <a:pt x="12706" y="1709"/>
                    <a:pt x="16518" y="359"/>
                  </a:cubicBezTo>
                  <a:cubicBezTo>
                    <a:pt x="20329" y="-991"/>
                    <a:pt x="21600" y="1709"/>
                    <a:pt x="21600" y="4409"/>
                  </a:cubicBezTo>
                  <a:cubicBezTo>
                    <a:pt x="21600" y="7109"/>
                    <a:pt x="20329" y="9809"/>
                    <a:pt x="19186" y="12509"/>
                  </a:cubicBezTo>
                  <a:cubicBezTo>
                    <a:pt x="18042" y="15209"/>
                    <a:pt x="17026" y="17909"/>
                    <a:pt x="16009" y="2060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0" name="Line"/>
            <p:cNvSpPr/>
            <p:nvPr/>
          </p:nvSpPr>
          <p:spPr>
            <a:xfrm>
              <a:off x="15533160" y="10468235"/>
              <a:ext cx="101195" cy="40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374" extrusionOk="0">
                  <a:moveTo>
                    <a:pt x="4000" y="0"/>
                  </a:moveTo>
                  <a:cubicBezTo>
                    <a:pt x="1840" y="732"/>
                    <a:pt x="-320" y="1464"/>
                    <a:pt x="40" y="3753"/>
                  </a:cubicBezTo>
                  <a:cubicBezTo>
                    <a:pt x="400" y="6041"/>
                    <a:pt x="3280" y="9885"/>
                    <a:pt x="6160" y="12814"/>
                  </a:cubicBezTo>
                  <a:cubicBezTo>
                    <a:pt x="9040" y="15742"/>
                    <a:pt x="11920" y="17756"/>
                    <a:pt x="14440" y="19220"/>
                  </a:cubicBezTo>
                  <a:cubicBezTo>
                    <a:pt x="16960" y="20685"/>
                    <a:pt x="19120" y="21600"/>
                    <a:pt x="20200" y="21325"/>
                  </a:cubicBezTo>
                  <a:cubicBezTo>
                    <a:pt x="21280" y="21051"/>
                    <a:pt x="21280" y="19586"/>
                    <a:pt x="20560" y="18305"/>
                  </a:cubicBezTo>
                  <a:cubicBezTo>
                    <a:pt x="19840" y="17024"/>
                    <a:pt x="18400" y="15925"/>
                    <a:pt x="16960" y="1482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1" name="Line"/>
            <p:cNvSpPr/>
            <p:nvPr/>
          </p:nvSpPr>
          <p:spPr>
            <a:xfrm>
              <a:off x="15583431" y="10613531"/>
              <a:ext cx="244117" cy="14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202" extrusionOk="0">
                  <a:moveTo>
                    <a:pt x="907" y="10309"/>
                  </a:moveTo>
                  <a:cubicBezTo>
                    <a:pt x="307" y="6873"/>
                    <a:pt x="-293" y="3436"/>
                    <a:pt x="157" y="1718"/>
                  </a:cubicBezTo>
                  <a:cubicBezTo>
                    <a:pt x="607" y="0"/>
                    <a:pt x="2107" y="0"/>
                    <a:pt x="5257" y="0"/>
                  </a:cubicBezTo>
                  <a:cubicBezTo>
                    <a:pt x="8407" y="0"/>
                    <a:pt x="13207" y="0"/>
                    <a:pt x="16357" y="0"/>
                  </a:cubicBezTo>
                  <a:cubicBezTo>
                    <a:pt x="19507" y="0"/>
                    <a:pt x="21007" y="0"/>
                    <a:pt x="21157" y="1227"/>
                  </a:cubicBezTo>
                  <a:cubicBezTo>
                    <a:pt x="21307" y="2455"/>
                    <a:pt x="20107" y="4909"/>
                    <a:pt x="17857" y="7609"/>
                  </a:cubicBezTo>
                  <a:cubicBezTo>
                    <a:pt x="15607" y="10309"/>
                    <a:pt x="12307" y="13255"/>
                    <a:pt x="9607" y="15709"/>
                  </a:cubicBezTo>
                  <a:cubicBezTo>
                    <a:pt x="6907" y="18164"/>
                    <a:pt x="4807" y="20127"/>
                    <a:pt x="4507" y="20864"/>
                  </a:cubicBezTo>
                  <a:cubicBezTo>
                    <a:pt x="4207" y="21600"/>
                    <a:pt x="5707" y="21109"/>
                    <a:pt x="8707" y="19636"/>
                  </a:cubicBezTo>
                  <a:cubicBezTo>
                    <a:pt x="11707" y="18164"/>
                    <a:pt x="16207" y="15709"/>
                    <a:pt x="20707" y="132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2" name="Line"/>
            <p:cNvSpPr/>
            <p:nvPr/>
          </p:nvSpPr>
          <p:spPr>
            <a:xfrm>
              <a:off x="15562755" y="10852232"/>
              <a:ext cx="280215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3" name="Line"/>
            <p:cNvSpPr/>
            <p:nvPr/>
          </p:nvSpPr>
          <p:spPr>
            <a:xfrm>
              <a:off x="16154319" y="10339115"/>
              <a:ext cx="128535" cy="62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520" extrusionOk="0">
                  <a:moveTo>
                    <a:pt x="1705" y="869"/>
                  </a:moveTo>
                  <a:cubicBezTo>
                    <a:pt x="3979" y="513"/>
                    <a:pt x="6253" y="157"/>
                    <a:pt x="8811" y="39"/>
                  </a:cubicBezTo>
                  <a:cubicBezTo>
                    <a:pt x="11368" y="-80"/>
                    <a:pt x="14211" y="39"/>
                    <a:pt x="16768" y="929"/>
                  </a:cubicBezTo>
                  <a:cubicBezTo>
                    <a:pt x="19326" y="1819"/>
                    <a:pt x="21600" y="3480"/>
                    <a:pt x="21032" y="4845"/>
                  </a:cubicBezTo>
                  <a:cubicBezTo>
                    <a:pt x="20463" y="6210"/>
                    <a:pt x="17053" y="7278"/>
                    <a:pt x="14211" y="7990"/>
                  </a:cubicBezTo>
                  <a:cubicBezTo>
                    <a:pt x="11368" y="8702"/>
                    <a:pt x="9095" y="9058"/>
                    <a:pt x="7105" y="8999"/>
                  </a:cubicBezTo>
                  <a:cubicBezTo>
                    <a:pt x="5116" y="8940"/>
                    <a:pt x="3410" y="8465"/>
                    <a:pt x="2274" y="7575"/>
                  </a:cubicBezTo>
                  <a:cubicBezTo>
                    <a:pt x="1137" y="6685"/>
                    <a:pt x="568" y="5379"/>
                    <a:pt x="284" y="7397"/>
                  </a:cubicBezTo>
                  <a:cubicBezTo>
                    <a:pt x="0" y="9415"/>
                    <a:pt x="0" y="14755"/>
                    <a:pt x="0" y="17782"/>
                  </a:cubicBezTo>
                  <a:cubicBezTo>
                    <a:pt x="0" y="20808"/>
                    <a:pt x="0" y="21520"/>
                    <a:pt x="0" y="21520"/>
                  </a:cubicBezTo>
                  <a:cubicBezTo>
                    <a:pt x="0" y="21520"/>
                    <a:pt x="0" y="20808"/>
                    <a:pt x="284" y="19858"/>
                  </a:cubicBezTo>
                  <a:cubicBezTo>
                    <a:pt x="568" y="18909"/>
                    <a:pt x="1137" y="17722"/>
                    <a:pt x="1705" y="1653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4" name="Line"/>
            <p:cNvSpPr/>
            <p:nvPr/>
          </p:nvSpPr>
          <p:spPr>
            <a:xfrm>
              <a:off x="16299614" y="10271048"/>
              <a:ext cx="366639" cy="85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92" extrusionOk="0">
                  <a:moveTo>
                    <a:pt x="0" y="3935"/>
                  </a:moveTo>
                  <a:cubicBezTo>
                    <a:pt x="1817" y="3498"/>
                    <a:pt x="3634" y="3061"/>
                    <a:pt x="6258" y="2973"/>
                  </a:cubicBezTo>
                  <a:cubicBezTo>
                    <a:pt x="8882" y="2886"/>
                    <a:pt x="12314" y="3148"/>
                    <a:pt x="14636" y="3279"/>
                  </a:cubicBezTo>
                  <a:cubicBezTo>
                    <a:pt x="16957" y="3411"/>
                    <a:pt x="18168" y="3411"/>
                    <a:pt x="18471" y="3192"/>
                  </a:cubicBezTo>
                  <a:cubicBezTo>
                    <a:pt x="18774" y="2973"/>
                    <a:pt x="18168" y="2536"/>
                    <a:pt x="17563" y="2143"/>
                  </a:cubicBezTo>
                  <a:cubicBezTo>
                    <a:pt x="16957" y="1749"/>
                    <a:pt x="16351" y="1399"/>
                    <a:pt x="15544" y="962"/>
                  </a:cubicBezTo>
                  <a:cubicBezTo>
                    <a:pt x="14736" y="525"/>
                    <a:pt x="13727" y="0"/>
                    <a:pt x="13021" y="0"/>
                  </a:cubicBezTo>
                  <a:cubicBezTo>
                    <a:pt x="12314" y="0"/>
                    <a:pt x="11910" y="525"/>
                    <a:pt x="11204" y="1662"/>
                  </a:cubicBezTo>
                  <a:cubicBezTo>
                    <a:pt x="10497" y="2798"/>
                    <a:pt x="9488" y="4547"/>
                    <a:pt x="8882" y="5640"/>
                  </a:cubicBezTo>
                  <a:cubicBezTo>
                    <a:pt x="8277" y="6734"/>
                    <a:pt x="8075" y="7171"/>
                    <a:pt x="8479" y="7477"/>
                  </a:cubicBezTo>
                  <a:cubicBezTo>
                    <a:pt x="8882" y="7783"/>
                    <a:pt x="9892" y="7958"/>
                    <a:pt x="11204" y="8045"/>
                  </a:cubicBezTo>
                  <a:cubicBezTo>
                    <a:pt x="12516" y="8133"/>
                    <a:pt x="14131" y="8133"/>
                    <a:pt x="15443" y="8220"/>
                  </a:cubicBezTo>
                  <a:cubicBezTo>
                    <a:pt x="16755" y="8308"/>
                    <a:pt x="17765" y="8483"/>
                    <a:pt x="17765" y="8701"/>
                  </a:cubicBezTo>
                  <a:cubicBezTo>
                    <a:pt x="17765" y="8920"/>
                    <a:pt x="16755" y="9182"/>
                    <a:pt x="13929" y="9838"/>
                  </a:cubicBezTo>
                  <a:cubicBezTo>
                    <a:pt x="11103" y="10494"/>
                    <a:pt x="6460" y="11543"/>
                    <a:pt x="3735" y="12418"/>
                  </a:cubicBezTo>
                  <a:cubicBezTo>
                    <a:pt x="1009" y="13292"/>
                    <a:pt x="202" y="13992"/>
                    <a:pt x="303" y="14385"/>
                  </a:cubicBezTo>
                  <a:cubicBezTo>
                    <a:pt x="404" y="14779"/>
                    <a:pt x="1413" y="14866"/>
                    <a:pt x="4643" y="14823"/>
                  </a:cubicBezTo>
                  <a:cubicBezTo>
                    <a:pt x="7873" y="14779"/>
                    <a:pt x="13323" y="14604"/>
                    <a:pt x="16553" y="14517"/>
                  </a:cubicBezTo>
                  <a:cubicBezTo>
                    <a:pt x="19783" y="14429"/>
                    <a:pt x="20793" y="14429"/>
                    <a:pt x="21196" y="14167"/>
                  </a:cubicBezTo>
                  <a:cubicBezTo>
                    <a:pt x="21600" y="13904"/>
                    <a:pt x="21398" y="13380"/>
                    <a:pt x="20490" y="12549"/>
                  </a:cubicBezTo>
                  <a:cubicBezTo>
                    <a:pt x="19581" y="11718"/>
                    <a:pt x="17966" y="10581"/>
                    <a:pt x="17058" y="9794"/>
                  </a:cubicBezTo>
                  <a:cubicBezTo>
                    <a:pt x="16150" y="9007"/>
                    <a:pt x="15948" y="8570"/>
                    <a:pt x="15544" y="7958"/>
                  </a:cubicBezTo>
                  <a:cubicBezTo>
                    <a:pt x="15140" y="7346"/>
                    <a:pt x="14535" y="6559"/>
                    <a:pt x="14131" y="6384"/>
                  </a:cubicBezTo>
                  <a:cubicBezTo>
                    <a:pt x="13727" y="6209"/>
                    <a:pt x="13525" y="6646"/>
                    <a:pt x="13424" y="8439"/>
                  </a:cubicBezTo>
                  <a:cubicBezTo>
                    <a:pt x="13323" y="10232"/>
                    <a:pt x="13323" y="13380"/>
                    <a:pt x="13424" y="15653"/>
                  </a:cubicBezTo>
                  <a:cubicBezTo>
                    <a:pt x="13525" y="17927"/>
                    <a:pt x="13727" y="19326"/>
                    <a:pt x="14030" y="20245"/>
                  </a:cubicBezTo>
                  <a:cubicBezTo>
                    <a:pt x="14333" y="21163"/>
                    <a:pt x="14736" y="21600"/>
                    <a:pt x="14736" y="21469"/>
                  </a:cubicBezTo>
                  <a:cubicBezTo>
                    <a:pt x="14736" y="21338"/>
                    <a:pt x="14333" y="20638"/>
                    <a:pt x="13929" y="1993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5" name="Line"/>
            <p:cNvSpPr/>
            <p:nvPr/>
          </p:nvSpPr>
          <p:spPr>
            <a:xfrm>
              <a:off x="16756259" y="10312560"/>
              <a:ext cx="201492" cy="94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600" extrusionOk="0">
                  <a:moveTo>
                    <a:pt x="4249" y="0"/>
                  </a:moveTo>
                  <a:cubicBezTo>
                    <a:pt x="9561" y="1582"/>
                    <a:pt x="14872" y="3165"/>
                    <a:pt x="17882" y="5301"/>
                  </a:cubicBezTo>
                  <a:cubicBezTo>
                    <a:pt x="20892" y="7437"/>
                    <a:pt x="21600" y="10127"/>
                    <a:pt x="19121" y="12738"/>
                  </a:cubicBezTo>
                  <a:cubicBezTo>
                    <a:pt x="16643" y="15349"/>
                    <a:pt x="10977" y="17881"/>
                    <a:pt x="7259" y="19345"/>
                  </a:cubicBezTo>
                  <a:cubicBezTo>
                    <a:pt x="3541" y="20809"/>
                    <a:pt x="1770" y="2120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6" name="Line"/>
            <p:cNvSpPr/>
            <p:nvPr/>
          </p:nvSpPr>
          <p:spPr>
            <a:xfrm>
              <a:off x="14985031" y="2173839"/>
              <a:ext cx="339025" cy="26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8" extrusionOk="0">
                  <a:moveTo>
                    <a:pt x="13004" y="5091"/>
                  </a:moveTo>
                  <a:cubicBezTo>
                    <a:pt x="12784" y="3724"/>
                    <a:pt x="12563" y="2357"/>
                    <a:pt x="11461" y="1263"/>
                  </a:cubicBezTo>
                  <a:cubicBezTo>
                    <a:pt x="10359" y="169"/>
                    <a:pt x="8376" y="-651"/>
                    <a:pt x="6392" y="716"/>
                  </a:cubicBezTo>
                  <a:cubicBezTo>
                    <a:pt x="4408" y="2083"/>
                    <a:pt x="2424" y="5638"/>
                    <a:pt x="1322" y="8098"/>
                  </a:cubicBezTo>
                  <a:cubicBezTo>
                    <a:pt x="220" y="10559"/>
                    <a:pt x="0" y="11926"/>
                    <a:pt x="0" y="13293"/>
                  </a:cubicBezTo>
                  <a:cubicBezTo>
                    <a:pt x="0" y="14660"/>
                    <a:pt x="220" y="16027"/>
                    <a:pt x="1653" y="16848"/>
                  </a:cubicBezTo>
                  <a:cubicBezTo>
                    <a:pt x="3086" y="17668"/>
                    <a:pt x="5731" y="17941"/>
                    <a:pt x="8376" y="16711"/>
                  </a:cubicBezTo>
                  <a:cubicBezTo>
                    <a:pt x="11020" y="15481"/>
                    <a:pt x="13665" y="12746"/>
                    <a:pt x="15098" y="10696"/>
                  </a:cubicBezTo>
                  <a:cubicBezTo>
                    <a:pt x="16531" y="8645"/>
                    <a:pt x="16751" y="7278"/>
                    <a:pt x="16420" y="6184"/>
                  </a:cubicBezTo>
                  <a:cubicBezTo>
                    <a:pt x="16090" y="5091"/>
                    <a:pt x="15208" y="4271"/>
                    <a:pt x="14657" y="4544"/>
                  </a:cubicBezTo>
                  <a:cubicBezTo>
                    <a:pt x="14106" y="4817"/>
                    <a:pt x="13886" y="6184"/>
                    <a:pt x="13665" y="8645"/>
                  </a:cubicBezTo>
                  <a:cubicBezTo>
                    <a:pt x="13445" y="11106"/>
                    <a:pt x="13224" y="14660"/>
                    <a:pt x="13445" y="16984"/>
                  </a:cubicBezTo>
                  <a:cubicBezTo>
                    <a:pt x="13665" y="19308"/>
                    <a:pt x="14327" y="20402"/>
                    <a:pt x="15759" y="20676"/>
                  </a:cubicBezTo>
                  <a:cubicBezTo>
                    <a:pt x="17192" y="20949"/>
                    <a:pt x="19396" y="20402"/>
                    <a:pt x="21600" y="198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7" name="Line"/>
            <p:cNvSpPr/>
            <p:nvPr/>
          </p:nvSpPr>
          <p:spPr>
            <a:xfrm>
              <a:off x="15438217" y="2352412"/>
              <a:ext cx="20756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8" name="Line"/>
            <p:cNvSpPr/>
            <p:nvPr/>
          </p:nvSpPr>
          <p:spPr>
            <a:xfrm>
              <a:off x="15562755" y="2373168"/>
              <a:ext cx="1" cy="155676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9" name="Line"/>
            <p:cNvSpPr/>
            <p:nvPr/>
          </p:nvSpPr>
          <p:spPr>
            <a:xfrm>
              <a:off x="15749565" y="2539221"/>
              <a:ext cx="57592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14400" y="0"/>
                  </a:moveTo>
                  <a:cubicBezTo>
                    <a:pt x="18000" y="2880"/>
                    <a:pt x="21600" y="5760"/>
                    <a:pt x="19200" y="9360"/>
                  </a:cubicBezTo>
                  <a:cubicBezTo>
                    <a:pt x="16800" y="12960"/>
                    <a:pt x="8400" y="172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0" name="Line"/>
            <p:cNvSpPr/>
            <p:nvPr/>
          </p:nvSpPr>
          <p:spPr>
            <a:xfrm>
              <a:off x="16230198" y="2247709"/>
              <a:ext cx="235470" cy="229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363" extrusionOk="0">
                  <a:moveTo>
                    <a:pt x="11916" y="1053"/>
                  </a:moveTo>
                  <a:cubicBezTo>
                    <a:pt x="10351" y="408"/>
                    <a:pt x="8785" y="-237"/>
                    <a:pt x="6751" y="85"/>
                  </a:cubicBezTo>
                  <a:cubicBezTo>
                    <a:pt x="4716" y="408"/>
                    <a:pt x="2211" y="1697"/>
                    <a:pt x="959" y="3470"/>
                  </a:cubicBezTo>
                  <a:cubicBezTo>
                    <a:pt x="-293" y="5244"/>
                    <a:pt x="-293" y="7500"/>
                    <a:pt x="803" y="9757"/>
                  </a:cubicBezTo>
                  <a:cubicBezTo>
                    <a:pt x="1898" y="12014"/>
                    <a:pt x="4090" y="14270"/>
                    <a:pt x="6750" y="14915"/>
                  </a:cubicBezTo>
                  <a:cubicBezTo>
                    <a:pt x="9411" y="15560"/>
                    <a:pt x="12542" y="14593"/>
                    <a:pt x="14420" y="13303"/>
                  </a:cubicBezTo>
                  <a:cubicBezTo>
                    <a:pt x="16298" y="12014"/>
                    <a:pt x="16924" y="10402"/>
                    <a:pt x="16924" y="8306"/>
                  </a:cubicBezTo>
                  <a:cubicBezTo>
                    <a:pt x="16924" y="6211"/>
                    <a:pt x="16298" y="3632"/>
                    <a:pt x="15985" y="3148"/>
                  </a:cubicBezTo>
                  <a:cubicBezTo>
                    <a:pt x="15672" y="2665"/>
                    <a:pt x="15672" y="4276"/>
                    <a:pt x="15672" y="6694"/>
                  </a:cubicBezTo>
                  <a:cubicBezTo>
                    <a:pt x="15672" y="9112"/>
                    <a:pt x="15672" y="12336"/>
                    <a:pt x="16611" y="14915"/>
                  </a:cubicBezTo>
                  <a:cubicBezTo>
                    <a:pt x="17550" y="17494"/>
                    <a:pt x="19429" y="19429"/>
                    <a:pt x="21307" y="2136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1" name="Line"/>
            <p:cNvSpPr/>
            <p:nvPr/>
          </p:nvSpPr>
          <p:spPr>
            <a:xfrm>
              <a:off x="16610962" y="2400190"/>
              <a:ext cx="114163" cy="19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extrusionOk="0">
                  <a:moveTo>
                    <a:pt x="0" y="6244"/>
                  </a:moveTo>
                  <a:cubicBezTo>
                    <a:pt x="1309" y="4316"/>
                    <a:pt x="2618" y="2387"/>
                    <a:pt x="4909" y="1230"/>
                  </a:cubicBezTo>
                  <a:cubicBezTo>
                    <a:pt x="7200" y="73"/>
                    <a:pt x="10473" y="-313"/>
                    <a:pt x="13091" y="266"/>
                  </a:cubicBezTo>
                  <a:cubicBezTo>
                    <a:pt x="15709" y="844"/>
                    <a:pt x="17673" y="2387"/>
                    <a:pt x="18000" y="4123"/>
                  </a:cubicBezTo>
                  <a:cubicBezTo>
                    <a:pt x="18327" y="5858"/>
                    <a:pt x="17018" y="7787"/>
                    <a:pt x="15055" y="9523"/>
                  </a:cubicBezTo>
                  <a:cubicBezTo>
                    <a:pt x="13091" y="11258"/>
                    <a:pt x="10473" y="12801"/>
                    <a:pt x="7855" y="14537"/>
                  </a:cubicBezTo>
                  <a:cubicBezTo>
                    <a:pt x="5236" y="16273"/>
                    <a:pt x="2618" y="18201"/>
                    <a:pt x="4909" y="19358"/>
                  </a:cubicBezTo>
                  <a:cubicBezTo>
                    <a:pt x="7200" y="20516"/>
                    <a:pt x="14400" y="20901"/>
                    <a:pt x="21600" y="2128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2" name="Line"/>
            <p:cNvSpPr/>
            <p:nvPr/>
          </p:nvSpPr>
          <p:spPr>
            <a:xfrm>
              <a:off x="16851580" y="2425060"/>
              <a:ext cx="11224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600" extrusionOk="0">
                  <a:moveTo>
                    <a:pt x="3460" y="2541"/>
                  </a:moveTo>
                  <a:cubicBezTo>
                    <a:pt x="6001" y="1271"/>
                    <a:pt x="8542" y="0"/>
                    <a:pt x="11084" y="0"/>
                  </a:cubicBezTo>
                  <a:cubicBezTo>
                    <a:pt x="13625" y="0"/>
                    <a:pt x="16166" y="1271"/>
                    <a:pt x="17754" y="2965"/>
                  </a:cubicBezTo>
                  <a:cubicBezTo>
                    <a:pt x="19342" y="4659"/>
                    <a:pt x="19978" y="6776"/>
                    <a:pt x="19025" y="8682"/>
                  </a:cubicBezTo>
                  <a:cubicBezTo>
                    <a:pt x="18072" y="10588"/>
                    <a:pt x="15531" y="12282"/>
                    <a:pt x="11401" y="13976"/>
                  </a:cubicBezTo>
                  <a:cubicBezTo>
                    <a:pt x="7272" y="15671"/>
                    <a:pt x="1554" y="17365"/>
                    <a:pt x="284" y="18424"/>
                  </a:cubicBezTo>
                  <a:cubicBezTo>
                    <a:pt x="-987" y="19482"/>
                    <a:pt x="2189" y="19906"/>
                    <a:pt x="6319" y="20329"/>
                  </a:cubicBezTo>
                  <a:cubicBezTo>
                    <a:pt x="10448" y="20753"/>
                    <a:pt x="15531" y="21176"/>
                    <a:pt x="20613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3" name="Line"/>
            <p:cNvSpPr/>
            <p:nvPr/>
          </p:nvSpPr>
          <p:spPr>
            <a:xfrm>
              <a:off x="17358201" y="2611869"/>
              <a:ext cx="72649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71" y="4000"/>
                    <a:pt x="19543" y="8000"/>
                    <a:pt x="15943" y="11600"/>
                  </a:cubicBezTo>
                  <a:cubicBezTo>
                    <a:pt x="12343" y="15200"/>
                    <a:pt x="6171" y="18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4" name="Line"/>
            <p:cNvSpPr/>
            <p:nvPr/>
          </p:nvSpPr>
          <p:spPr>
            <a:xfrm>
              <a:off x="17845980" y="2373168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5" name="Line"/>
            <p:cNvSpPr/>
            <p:nvPr/>
          </p:nvSpPr>
          <p:spPr>
            <a:xfrm>
              <a:off x="18063923" y="2352412"/>
              <a:ext cx="1038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6" name="Line"/>
            <p:cNvSpPr/>
            <p:nvPr/>
          </p:nvSpPr>
          <p:spPr>
            <a:xfrm>
              <a:off x="18344137" y="2342034"/>
              <a:ext cx="1038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7" name="Line"/>
            <p:cNvSpPr/>
            <p:nvPr/>
          </p:nvSpPr>
          <p:spPr>
            <a:xfrm>
              <a:off x="18468677" y="2549600"/>
              <a:ext cx="5189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8" name="Line"/>
            <p:cNvSpPr/>
            <p:nvPr/>
          </p:nvSpPr>
          <p:spPr>
            <a:xfrm>
              <a:off x="19046920" y="2281309"/>
              <a:ext cx="272777" cy="25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71" extrusionOk="0">
                  <a:moveTo>
                    <a:pt x="12380" y="6783"/>
                  </a:moveTo>
                  <a:cubicBezTo>
                    <a:pt x="12110" y="5343"/>
                    <a:pt x="11840" y="3903"/>
                    <a:pt x="10355" y="2607"/>
                  </a:cubicBezTo>
                  <a:cubicBezTo>
                    <a:pt x="8870" y="1311"/>
                    <a:pt x="6170" y="159"/>
                    <a:pt x="4280" y="15"/>
                  </a:cubicBezTo>
                  <a:cubicBezTo>
                    <a:pt x="2390" y="-129"/>
                    <a:pt x="1310" y="735"/>
                    <a:pt x="635" y="2751"/>
                  </a:cubicBezTo>
                  <a:cubicBezTo>
                    <a:pt x="-40" y="4767"/>
                    <a:pt x="-310" y="7935"/>
                    <a:pt x="500" y="10671"/>
                  </a:cubicBezTo>
                  <a:cubicBezTo>
                    <a:pt x="1310" y="13407"/>
                    <a:pt x="3200" y="15711"/>
                    <a:pt x="5495" y="16287"/>
                  </a:cubicBezTo>
                  <a:cubicBezTo>
                    <a:pt x="7790" y="16863"/>
                    <a:pt x="10490" y="15711"/>
                    <a:pt x="12245" y="14559"/>
                  </a:cubicBezTo>
                  <a:cubicBezTo>
                    <a:pt x="14000" y="13407"/>
                    <a:pt x="14810" y="12255"/>
                    <a:pt x="15080" y="10527"/>
                  </a:cubicBezTo>
                  <a:cubicBezTo>
                    <a:pt x="15350" y="8799"/>
                    <a:pt x="15080" y="6495"/>
                    <a:pt x="14810" y="6063"/>
                  </a:cubicBezTo>
                  <a:cubicBezTo>
                    <a:pt x="14540" y="5631"/>
                    <a:pt x="14270" y="7071"/>
                    <a:pt x="14135" y="9231"/>
                  </a:cubicBezTo>
                  <a:cubicBezTo>
                    <a:pt x="14000" y="11391"/>
                    <a:pt x="14000" y="14271"/>
                    <a:pt x="14540" y="16431"/>
                  </a:cubicBezTo>
                  <a:cubicBezTo>
                    <a:pt x="15080" y="18591"/>
                    <a:pt x="16160" y="20031"/>
                    <a:pt x="17375" y="20751"/>
                  </a:cubicBezTo>
                  <a:cubicBezTo>
                    <a:pt x="18590" y="21471"/>
                    <a:pt x="19940" y="21471"/>
                    <a:pt x="21290" y="214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9" name="Line"/>
            <p:cNvSpPr/>
            <p:nvPr/>
          </p:nvSpPr>
          <p:spPr>
            <a:xfrm>
              <a:off x="19413102" y="2435438"/>
              <a:ext cx="134918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08" y="3000"/>
                    <a:pt x="2215" y="6000"/>
                    <a:pt x="3046" y="9000"/>
                  </a:cubicBezTo>
                  <a:cubicBezTo>
                    <a:pt x="3877" y="12000"/>
                    <a:pt x="4431" y="15000"/>
                    <a:pt x="5262" y="15000"/>
                  </a:cubicBezTo>
                  <a:cubicBezTo>
                    <a:pt x="6092" y="15000"/>
                    <a:pt x="7200" y="12000"/>
                    <a:pt x="9415" y="9000"/>
                  </a:cubicBezTo>
                  <a:cubicBezTo>
                    <a:pt x="11631" y="6000"/>
                    <a:pt x="14954" y="3000"/>
                    <a:pt x="16892" y="3000"/>
                  </a:cubicBezTo>
                  <a:cubicBezTo>
                    <a:pt x="18831" y="3000"/>
                    <a:pt x="19385" y="6000"/>
                    <a:pt x="19662" y="9000"/>
                  </a:cubicBezTo>
                  <a:cubicBezTo>
                    <a:pt x="19939" y="12000"/>
                    <a:pt x="19939" y="15000"/>
                    <a:pt x="20215" y="17100"/>
                  </a:cubicBezTo>
                  <a:cubicBezTo>
                    <a:pt x="20492" y="19200"/>
                    <a:pt x="21046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0" name="Line"/>
            <p:cNvSpPr/>
            <p:nvPr/>
          </p:nvSpPr>
          <p:spPr>
            <a:xfrm>
              <a:off x="19641424" y="2445817"/>
              <a:ext cx="207567" cy="12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extrusionOk="0">
                  <a:moveTo>
                    <a:pt x="0" y="0"/>
                  </a:moveTo>
                  <a:cubicBezTo>
                    <a:pt x="720" y="2919"/>
                    <a:pt x="1440" y="5838"/>
                    <a:pt x="1800" y="8757"/>
                  </a:cubicBezTo>
                  <a:cubicBezTo>
                    <a:pt x="2160" y="11676"/>
                    <a:pt x="2160" y="14595"/>
                    <a:pt x="2700" y="14595"/>
                  </a:cubicBezTo>
                  <a:cubicBezTo>
                    <a:pt x="3240" y="14595"/>
                    <a:pt x="4320" y="11676"/>
                    <a:pt x="6120" y="9049"/>
                  </a:cubicBezTo>
                  <a:cubicBezTo>
                    <a:pt x="7920" y="6422"/>
                    <a:pt x="10440" y="4086"/>
                    <a:pt x="11880" y="4962"/>
                  </a:cubicBezTo>
                  <a:cubicBezTo>
                    <a:pt x="13320" y="5838"/>
                    <a:pt x="13680" y="9924"/>
                    <a:pt x="13860" y="13427"/>
                  </a:cubicBezTo>
                  <a:cubicBezTo>
                    <a:pt x="14040" y="16930"/>
                    <a:pt x="14040" y="19849"/>
                    <a:pt x="15300" y="20724"/>
                  </a:cubicBezTo>
                  <a:cubicBezTo>
                    <a:pt x="16560" y="21600"/>
                    <a:pt x="19080" y="20432"/>
                    <a:pt x="21600" y="1926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1" name="Line"/>
            <p:cNvSpPr/>
            <p:nvPr/>
          </p:nvSpPr>
          <p:spPr>
            <a:xfrm>
              <a:off x="20170717" y="2238251"/>
              <a:ext cx="33556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2" y="7200"/>
                    <a:pt x="10243" y="14400"/>
                    <a:pt x="13472" y="18000"/>
                  </a:cubicBezTo>
                  <a:cubicBezTo>
                    <a:pt x="16701" y="21600"/>
                    <a:pt x="18037" y="21600"/>
                    <a:pt x="19262" y="21600"/>
                  </a:cubicBezTo>
                  <a:cubicBezTo>
                    <a:pt x="20487" y="21600"/>
                    <a:pt x="21600" y="21600"/>
                    <a:pt x="21600" y="21600"/>
                  </a:cubicBezTo>
                  <a:cubicBezTo>
                    <a:pt x="21600" y="21600"/>
                    <a:pt x="20487" y="21600"/>
                    <a:pt x="19373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2" name="Line"/>
            <p:cNvSpPr/>
            <p:nvPr/>
          </p:nvSpPr>
          <p:spPr>
            <a:xfrm>
              <a:off x="20170717" y="2362790"/>
              <a:ext cx="30856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extrusionOk="0">
                  <a:moveTo>
                    <a:pt x="0" y="21600"/>
                  </a:moveTo>
                  <a:cubicBezTo>
                    <a:pt x="6240" y="14400"/>
                    <a:pt x="12480" y="7200"/>
                    <a:pt x="16200" y="7200"/>
                  </a:cubicBezTo>
                  <a:cubicBezTo>
                    <a:pt x="19920" y="7200"/>
                    <a:pt x="21120" y="14400"/>
                    <a:pt x="21360" y="14400"/>
                  </a:cubicBezTo>
                  <a:cubicBezTo>
                    <a:pt x="21600" y="14400"/>
                    <a:pt x="20880" y="7200"/>
                    <a:pt x="2016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3" name="Line"/>
            <p:cNvSpPr/>
            <p:nvPr/>
          </p:nvSpPr>
          <p:spPr>
            <a:xfrm>
              <a:off x="20264121" y="2165603"/>
              <a:ext cx="72649" cy="34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21600" y="0"/>
                  </a:moveTo>
                  <a:cubicBezTo>
                    <a:pt x="18514" y="5236"/>
                    <a:pt x="15429" y="10473"/>
                    <a:pt x="13371" y="13745"/>
                  </a:cubicBezTo>
                  <a:cubicBezTo>
                    <a:pt x="11314" y="17018"/>
                    <a:pt x="10286" y="18327"/>
                    <a:pt x="8229" y="19418"/>
                  </a:cubicBezTo>
                  <a:cubicBezTo>
                    <a:pt x="6171" y="20509"/>
                    <a:pt x="3086" y="21382"/>
                    <a:pt x="1543" y="21491"/>
                  </a:cubicBezTo>
                  <a:cubicBezTo>
                    <a:pt x="0" y="21600"/>
                    <a:pt x="0" y="20945"/>
                    <a:pt x="0" y="2029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4" name="Line"/>
            <p:cNvSpPr/>
            <p:nvPr/>
          </p:nvSpPr>
          <p:spPr>
            <a:xfrm>
              <a:off x="20827032" y="2198277"/>
              <a:ext cx="253893" cy="25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002" extrusionOk="0">
                  <a:moveTo>
                    <a:pt x="15144" y="1558"/>
                  </a:moveTo>
                  <a:cubicBezTo>
                    <a:pt x="12301" y="997"/>
                    <a:pt x="9459" y="436"/>
                    <a:pt x="6759" y="1278"/>
                  </a:cubicBezTo>
                  <a:cubicBezTo>
                    <a:pt x="4059" y="2119"/>
                    <a:pt x="1501" y="4363"/>
                    <a:pt x="507" y="6888"/>
                  </a:cubicBezTo>
                  <a:cubicBezTo>
                    <a:pt x="-488" y="9413"/>
                    <a:pt x="80" y="12218"/>
                    <a:pt x="1359" y="14602"/>
                  </a:cubicBezTo>
                  <a:cubicBezTo>
                    <a:pt x="2638" y="16987"/>
                    <a:pt x="4628" y="18950"/>
                    <a:pt x="7186" y="20072"/>
                  </a:cubicBezTo>
                  <a:cubicBezTo>
                    <a:pt x="9744" y="21194"/>
                    <a:pt x="12870" y="21475"/>
                    <a:pt x="15570" y="19932"/>
                  </a:cubicBezTo>
                  <a:cubicBezTo>
                    <a:pt x="18270" y="18389"/>
                    <a:pt x="20544" y="15023"/>
                    <a:pt x="20828" y="11797"/>
                  </a:cubicBezTo>
                  <a:cubicBezTo>
                    <a:pt x="21112" y="8571"/>
                    <a:pt x="19407" y="5485"/>
                    <a:pt x="17133" y="3382"/>
                  </a:cubicBezTo>
                  <a:cubicBezTo>
                    <a:pt x="14859" y="1278"/>
                    <a:pt x="12017" y="156"/>
                    <a:pt x="10028" y="15"/>
                  </a:cubicBezTo>
                  <a:cubicBezTo>
                    <a:pt x="8038" y="-125"/>
                    <a:pt x="6901" y="717"/>
                    <a:pt x="5765" y="155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Solve by back substitution（回代）"/>
          <p:cNvSpPr txBox="1">
            <a:spLocks noGrp="1"/>
          </p:cNvSpPr>
          <p:nvPr>
            <p:ph type="body" idx="1"/>
          </p:nvPr>
        </p:nvSpPr>
        <p:spPr>
          <a:xfrm>
            <a:off x="1042327" y="558538"/>
            <a:ext cx="21844001" cy="11688235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Solve by back substitution（回代）</a:t>
            </a:r>
          </a:p>
        </p:txBody>
      </p:sp>
      <p:grpSp>
        <p:nvGrpSpPr>
          <p:cNvPr id="2060" name="Drawing"/>
          <p:cNvGrpSpPr/>
          <p:nvPr/>
        </p:nvGrpSpPr>
        <p:grpSpPr>
          <a:xfrm>
            <a:off x="1499245" y="2453998"/>
            <a:ext cx="22523698" cy="5569302"/>
            <a:chOff x="0" y="0"/>
            <a:chExt cx="22523697" cy="5569301"/>
          </a:xfrm>
        </p:grpSpPr>
        <p:sp>
          <p:nvSpPr>
            <p:cNvPr id="1898" name="Line"/>
            <p:cNvSpPr/>
            <p:nvPr/>
          </p:nvSpPr>
          <p:spPr>
            <a:xfrm>
              <a:off x="508060" y="52953"/>
              <a:ext cx="314042" cy="23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773" extrusionOk="0">
                  <a:moveTo>
                    <a:pt x="8231" y="4591"/>
                  </a:moveTo>
                  <a:cubicBezTo>
                    <a:pt x="7495" y="3302"/>
                    <a:pt x="6759" y="2012"/>
                    <a:pt x="5777" y="1045"/>
                  </a:cubicBezTo>
                  <a:cubicBezTo>
                    <a:pt x="4795" y="78"/>
                    <a:pt x="3568" y="-567"/>
                    <a:pt x="2341" y="723"/>
                  </a:cubicBezTo>
                  <a:cubicBezTo>
                    <a:pt x="1113" y="2012"/>
                    <a:pt x="-114" y="5236"/>
                    <a:pt x="9" y="8299"/>
                  </a:cubicBezTo>
                  <a:cubicBezTo>
                    <a:pt x="131" y="11361"/>
                    <a:pt x="1604" y="14263"/>
                    <a:pt x="2954" y="15714"/>
                  </a:cubicBezTo>
                  <a:cubicBezTo>
                    <a:pt x="4304" y="17164"/>
                    <a:pt x="5531" y="17164"/>
                    <a:pt x="7004" y="16036"/>
                  </a:cubicBezTo>
                  <a:cubicBezTo>
                    <a:pt x="8477" y="14908"/>
                    <a:pt x="10195" y="12651"/>
                    <a:pt x="10931" y="10072"/>
                  </a:cubicBezTo>
                  <a:cubicBezTo>
                    <a:pt x="11668" y="7493"/>
                    <a:pt x="11422" y="4591"/>
                    <a:pt x="11300" y="4108"/>
                  </a:cubicBezTo>
                  <a:cubicBezTo>
                    <a:pt x="11177" y="3624"/>
                    <a:pt x="11177" y="5558"/>
                    <a:pt x="11300" y="8137"/>
                  </a:cubicBezTo>
                  <a:cubicBezTo>
                    <a:pt x="11422" y="10717"/>
                    <a:pt x="11668" y="13940"/>
                    <a:pt x="12036" y="16358"/>
                  </a:cubicBezTo>
                  <a:cubicBezTo>
                    <a:pt x="12404" y="18776"/>
                    <a:pt x="12895" y="20388"/>
                    <a:pt x="14491" y="20711"/>
                  </a:cubicBezTo>
                  <a:cubicBezTo>
                    <a:pt x="16086" y="21033"/>
                    <a:pt x="18786" y="20066"/>
                    <a:pt x="21486" y="19099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9" name="Line"/>
            <p:cNvSpPr/>
            <p:nvPr/>
          </p:nvSpPr>
          <p:spPr>
            <a:xfrm>
              <a:off x="908204" y="200906"/>
              <a:ext cx="10764" cy="139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0" name="Line"/>
            <p:cNvSpPr/>
            <p:nvPr/>
          </p:nvSpPr>
          <p:spPr>
            <a:xfrm>
              <a:off x="1015833" y="243958"/>
              <a:ext cx="43052" cy="139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1" name="Line"/>
            <p:cNvSpPr/>
            <p:nvPr/>
          </p:nvSpPr>
          <p:spPr>
            <a:xfrm>
              <a:off x="1435585" y="0"/>
              <a:ext cx="247547" cy="25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900"/>
                  </a:moveTo>
                  <a:cubicBezTo>
                    <a:pt x="0" y="5400"/>
                    <a:pt x="0" y="3900"/>
                    <a:pt x="783" y="2550"/>
                  </a:cubicBezTo>
                  <a:cubicBezTo>
                    <a:pt x="1565" y="1200"/>
                    <a:pt x="3130" y="0"/>
                    <a:pt x="4539" y="0"/>
                  </a:cubicBezTo>
                  <a:cubicBezTo>
                    <a:pt x="5948" y="0"/>
                    <a:pt x="7200" y="1200"/>
                    <a:pt x="8296" y="3750"/>
                  </a:cubicBezTo>
                  <a:cubicBezTo>
                    <a:pt x="9391" y="6300"/>
                    <a:pt x="10330" y="10200"/>
                    <a:pt x="11270" y="12900"/>
                  </a:cubicBezTo>
                  <a:cubicBezTo>
                    <a:pt x="12209" y="15600"/>
                    <a:pt x="13148" y="17100"/>
                    <a:pt x="14400" y="18600"/>
                  </a:cubicBezTo>
                  <a:cubicBezTo>
                    <a:pt x="15652" y="20100"/>
                    <a:pt x="17217" y="21600"/>
                    <a:pt x="18470" y="21600"/>
                  </a:cubicBezTo>
                  <a:cubicBezTo>
                    <a:pt x="19722" y="21600"/>
                    <a:pt x="20661" y="20100"/>
                    <a:pt x="21600" y="18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2" name="Line"/>
            <p:cNvSpPr/>
            <p:nvPr/>
          </p:nvSpPr>
          <p:spPr>
            <a:xfrm>
              <a:off x="1478636" y="17938"/>
              <a:ext cx="193733" cy="23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00" y="3927"/>
                    <a:pt x="12800" y="7855"/>
                    <a:pt x="9200" y="11455"/>
                  </a:cubicBezTo>
                  <a:cubicBezTo>
                    <a:pt x="5600" y="15055"/>
                    <a:pt x="2800" y="18327"/>
                    <a:pt x="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3" name="Line"/>
            <p:cNvSpPr/>
            <p:nvPr/>
          </p:nvSpPr>
          <p:spPr>
            <a:xfrm>
              <a:off x="1812285" y="233195"/>
              <a:ext cx="21527" cy="15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4" name="Line"/>
            <p:cNvSpPr/>
            <p:nvPr/>
          </p:nvSpPr>
          <p:spPr>
            <a:xfrm>
              <a:off x="2339666" y="141234"/>
              <a:ext cx="357092" cy="2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272" extrusionOk="0">
                  <a:moveTo>
                    <a:pt x="0" y="4409"/>
                  </a:moveTo>
                  <a:cubicBezTo>
                    <a:pt x="3672" y="1709"/>
                    <a:pt x="7344" y="-991"/>
                    <a:pt x="10584" y="359"/>
                  </a:cubicBezTo>
                  <a:cubicBezTo>
                    <a:pt x="13824" y="1709"/>
                    <a:pt x="16632" y="7109"/>
                    <a:pt x="18576" y="11159"/>
                  </a:cubicBezTo>
                  <a:cubicBezTo>
                    <a:pt x="20520" y="15209"/>
                    <a:pt x="21600" y="17909"/>
                    <a:pt x="21492" y="19259"/>
                  </a:cubicBezTo>
                  <a:cubicBezTo>
                    <a:pt x="21384" y="20609"/>
                    <a:pt x="20088" y="20609"/>
                    <a:pt x="19224" y="19259"/>
                  </a:cubicBezTo>
                  <a:cubicBezTo>
                    <a:pt x="18360" y="17909"/>
                    <a:pt x="17928" y="15209"/>
                    <a:pt x="17496" y="12509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5" name="Line"/>
            <p:cNvSpPr/>
            <p:nvPr/>
          </p:nvSpPr>
          <p:spPr>
            <a:xfrm>
              <a:off x="2458058" y="17938"/>
              <a:ext cx="64578" cy="33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806"/>
                    <a:pt x="14400" y="11613"/>
                    <a:pt x="18000" y="15213"/>
                  </a:cubicBezTo>
                  <a:cubicBezTo>
                    <a:pt x="21600" y="18813"/>
                    <a:pt x="21600" y="20206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6" name="Line"/>
            <p:cNvSpPr/>
            <p:nvPr/>
          </p:nvSpPr>
          <p:spPr>
            <a:xfrm>
              <a:off x="3193735" y="62698"/>
              <a:ext cx="286796" cy="28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73" extrusionOk="0">
                  <a:moveTo>
                    <a:pt x="13317" y="3873"/>
                  </a:moveTo>
                  <a:cubicBezTo>
                    <a:pt x="12517" y="2540"/>
                    <a:pt x="11717" y="1206"/>
                    <a:pt x="10650" y="540"/>
                  </a:cubicBezTo>
                  <a:cubicBezTo>
                    <a:pt x="9584" y="-127"/>
                    <a:pt x="8250" y="-127"/>
                    <a:pt x="6384" y="273"/>
                  </a:cubicBezTo>
                  <a:cubicBezTo>
                    <a:pt x="4517" y="673"/>
                    <a:pt x="2117" y="1473"/>
                    <a:pt x="917" y="3206"/>
                  </a:cubicBezTo>
                  <a:cubicBezTo>
                    <a:pt x="-283" y="4940"/>
                    <a:pt x="-283" y="7606"/>
                    <a:pt x="784" y="9740"/>
                  </a:cubicBezTo>
                  <a:cubicBezTo>
                    <a:pt x="1850" y="11873"/>
                    <a:pt x="3984" y="13473"/>
                    <a:pt x="6384" y="14406"/>
                  </a:cubicBezTo>
                  <a:cubicBezTo>
                    <a:pt x="8784" y="15340"/>
                    <a:pt x="11450" y="15606"/>
                    <a:pt x="13584" y="14540"/>
                  </a:cubicBezTo>
                  <a:cubicBezTo>
                    <a:pt x="15717" y="13473"/>
                    <a:pt x="17317" y="11073"/>
                    <a:pt x="18117" y="9206"/>
                  </a:cubicBezTo>
                  <a:cubicBezTo>
                    <a:pt x="18917" y="7340"/>
                    <a:pt x="18917" y="6006"/>
                    <a:pt x="18650" y="6006"/>
                  </a:cubicBezTo>
                  <a:cubicBezTo>
                    <a:pt x="18384" y="6006"/>
                    <a:pt x="17850" y="7340"/>
                    <a:pt x="17584" y="9740"/>
                  </a:cubicBezTo>
                  <a:cubicBezTo>
                    <a:pt x="17317" y="12140"/>
                    <a:pt x="17317" y="15606"/>
                    <a:pt x="17984" y="17740"/>
                  </a:cubicBezTo>
                  <a:cubicBezTo>
                    <a:pt x="18650" y="19873"/>
                    <a:pt x="19984" y="20673"/>
                    <a:pt x="21317" y="21473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7" name="Line"/>
            <p:cNvSpPr/>
            <p:nvPr/>
          </p:nvSpPr>
          <p:spPr>
            <a:xfrm>
              <a:off x="3620448" y="265484"/>
              <a:ext cx="1" cy="12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8" name="Line"/>
            <p:cNvSpPr/>
            <p:nvPr/>
          </p:nvSpPr>
          <p:spPr>
            <a:xfrm>
              <a:off x="3767540" y="272104"/>
              <a:ext cx="121981" cy="20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extrusionOk="0">
                  <a:moveTo>
                    <a:pt x="2541" y="423"/>
                  </a:moveTo>
                  <a:cubicBezTo>
                    <a:pt x="5718" y="57"/>
                    <a:pt x="8894" y="-309"/>
                    <a:pt x="11118" y="423"/>
                  </a:cubicBezTo>
                  <a:cubicBezTo>
                    <a:pt x="13341" y="1155"/>
                    <a:pt x="14612" y="2986"/>
                    <a:pt x="14929" y="4816"/>
                  </a:cubicBezTo>
                  <a:cubicBezTo>
                    <a:pt x="15247" y="6647"/>
                    <a:pt x="14612" y="8477"/>
                    <a:pt x="13024" y="9942"/>
                  </a:cubicBezTo>
                  <a:cubicBezTo>
                    <a:pt x="11435" y="11406"/>
                    <a:pt x="8894" y="12505"/>
                    <a:pt x="6035" y="13969"/>
                  </a:cubicBezTo>
                  <a:cubicBezTo>
                    <a:pt x="3176" y="15433"/>
                    <a:pt x="0" y="17264"/>
                    <a:pt x="0" y="18179"/>
                  </a:cubicBezTo>
                  <a:cubicBezTo>
                    <a:pt x="0" y="19094"/>
                    <a:pt x="3176" y="19094"/>
                    <a:pt x="7306" y="19460"/>
                  </a:cubicBezTo>
                  <a:cubicBezTo>
                    <a:pt x="11435" y="19827"/>
                    <a:pt x="16518" y="20559"/>
                    <a:pt x="21600" y="21291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9" name="Line"/>
            <p:cNvSpPr/>
            <p:nvPr/>
          </p:nvSpPr>
          <p:spPr>
            <a:xfrm>
              <a:off x="4373849" y="8436"/>
              <a:ext cx="333650" cy="34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extrusionOk="0">
                  <a:moveTo>
                    <a:pt x="0" y="3889"/>
                  </a:moveTo>
                  <a:cubicBezTo>
                    <a:pt x="232" y="2787"/>
                    <a:pt x="465" y="1685"/>
                    <a:pt x="1161" y="1024"/>
                  </a:cubicBezTo>
                  <a:cubicBezTo>
                    <a:pt x="1858" y="363"/>
                    <a:pt x="3019" y="142"/>
                    <a:pt x="4181" y="32"/>
                  </a:cubicBezTo>
                  <a:cubicBezTo>
                    <a:pt x="5342" y="-78"/>
                    <a:pt x="6503" y="-78"/>
                    <a:pt x="8245" y="2898"/>
                  </a:cubicBezTo>
                  <a:cubicBezTo>
                    <a:pt x="9987" y="5873"/>
                    <a:pt x="12310" y="11824"/>
                    <a:pt x="13703" y="15351"/>
                  </a:cubicBezTo>
                  <a:cubicBezTo>
                    <a:pt x="15097" y="18877"/>
                    <a:pt x="15561" y="19979"/>
                    <a:pt x="16374" y="20640"/>
                  </a:cubicBezTo>
                  <a:cubicBezTo>
                    <a:pt x="17187" y="21302"/>
                    <a:pt x="18348" y="21522"/>
                    <a:pt x="19277" y="21081"/>
                  </a:cubicBezTo>
                  <a:cubicBezTo>
                    <a:pt x="20206" y="20640"/>
                    <a:pt x="20903" y="19538"/>
                    <a:pt x="21600" y="18436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0" name="Line"/>
            <p:cNvSpPr/>
            <p:nvPr/>
          </p:nvSpPr>
          <p:spPr>
            <a:xfrm>
              <a:off x="4434283" y="28700"/>
              <a:ext cx="230164" cy="30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13" extrusionOk="0">
                  <a:moveTo>
                    <a:pt x="21319" y="0"/>
                  </a:moveTo>
                  <a:cubicBezTo>
                    <a:pt x="17996" y="3558"/>
                    <a:pt x="14673" y="7115"/>
                    <a:pt x="11848" y="10292"/>
                  </a:cubicBezTo>
                  <a:cubicBezTo>
                    <a:pt x="9024" y="13468"/>
                    <a:pt x="6697" y="16264"/>
                    <a:pt x="4704" y="18169"/>
                  </a:cubicBezTo>
                  <a:cubicBezTo>
                    <a:pt x="2710" y="20075"/>
                    <a:pt x="1048" y="21092"/>
                    <a:pt x="384" y="21346"/>
                  </a:cubicBezTo>
                  <a:cubicBezTo>
                    <a:pt x="-281" y="21600"/>
                    <a:pt x="51" y="21092"/>
                    <a:pt x="384" y="20584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1" name="Line"/>
            <p:cNvSpPr/>
            <p:nvPr/>
          </p:nvSpPr>
          <p:spPr>
            <a:xfrm>
              <a:off x="4882604" y="261341"/>
              <a:ext cx="93966" cy="17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235" extrusionOk="0">
                  <a:moveTo>
                    <a:pt x="6553" y="499"/>
                  </a:moveTo>
                  <a:cubicBezTo>
                    <a:pt x="10553" y="67"/>
                    <a:pt x="14553" y="-365"/>
                    <a:pt x="16953" y="499"/>
                  </a:cubicBezTo>
                  <a:cubicBezTo>
                    <a:pt x="19353" y="1363"/>
                    <a:pt x="20153" y="3523"/>
                    <a:pt x="17753" y="6331"/>
                  </a:cubicBezTo>
                  <a:cubicBezTo>
                    <a:pt x="15353" y="9139"/>
                    <a:pt x="9753" y="12595"/>
                    <a:pt x="5753" y="15187"/>
                  </a:cubicBezTo>
                  <a:cubicBezTo>
                    <a:pt x="1753" y="17779"/>
                    <a:pt x="-647" y="19507"/>
                    <a:pt x="153" y="20371"/>
                  </a:cubicBezTo>
                  <a:cubicBezTo>
                    <a:pt x="953" y="21235"/>
                    <a:pt x="4953" y="21235"/>
                    <a:pt x="8953" y="21235"/>
                  </a:cubicBezTo>
                  <a:cubicBezTo>
                    <a:pt x="12953" y="21235"/>
                    <a:pt x="16953" y="21235"/>
                    <a:pt x="20953" y="21235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2" name="Line"/>
            <p:cNvSpPr/>
            <p:nvPr/>
          </p:nvSpPr>
          <p:spPr>
            <a:xfrm>
              <a:off x="5643868" y="226020"/>
              <a:ext cx="290598" cy="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10800"/>
                    <a:pt x="9600" y="0"/>
                    <a:pt x="13200" y="0"/>
                  </a:cubicBezTo>
                  <a:cubicBezTo>
                    <a:pt x="16800" y="0"/>
                    <a:pt x="19200" y="108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3" name="Line"/>
            <p:cNvSpPr/>
            <p:nvPr/>
          </p:nvSpPr>
          <p:spPr>
            <a:xfrm>
              <a:off x="5783785" y="104041"/>
              <a:ext cx="64578" cy="279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4" name="Line"/>
            <p:cNvSpPr/>
            <p:nvPr/>
          </p:nvSpPr>
          <p:spPr>
            <a:xfrm>
              <a:off x="6504897" y="222432"/>
              <a:ext cx="10764" cy="21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5" name="Line"/>
            <p:cNvSpPr/>
            <p:nvPr/>
          </p:nvSpPr>
          <p:spPr>
            <a:xfrm>
              <a:off x="6687866" y="222432"/>
              <a:ext cx="10764" cy="21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6" name="Line"/>
            <p:cNvSpPr/>
            <p:nvPr/>
          </p:nvSpPr>
          <p:spPr>
            <a:xfrm>
              <a:off x="6924650" y="233195"/>
              <a:ext cx="10764" cy="1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7" name="Line"/>
            <p:cNvSpPr/>
            <p:nvPr/>
          </p:nvSpPr>
          <p:spPr>
            <a:xfrm>
              <a:off x="7408979" y="254721"/>
              <a:ext cx="333650" cy="1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74" y="7200"/>
                    <a:pt x="11148" y="14400"/>
                    <a:pt x="14748" y="18000"/>
                  </a:cubicBezTo>
                  <a:cubicBezTo>
                    <a:pt x="18348" y="21600"/>
                    <a:pt x="19974" y="216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8" name="Line"/>
            <p:cNvSpPr/>
            <p:nvPr/>
          </p:nvSpPr>
          <p:spPr>
            <a:xfrm>
              <a:off x="7516607" y="136329"/>
              <a:ext cx="75341" cy="33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9" name="Line"/>
            <p:cNvSpPr/>
            <p:nvPr/>
          </p:nvSpPr>
          <p:spPr>
            <a:xfrm>
              <a:off x="8192821" y="190144"/>
              <a:ext cx="367786" cy="24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282" extrusionOk="0">
                  <a:moveTo>
                    <a:pt x="10077" y="1906"/>
                  </a:moveTo>
                  <a:cubicBezTo>
                    <a:pt x="9246" y="953"/>
                    <a:pt x="8415" y="0"/>
                    <a:pt x="6961" y="0"/>
                  </a:cubicBezTo>
                  <a:cubicBezTo>
                    <a:pt x="5507" y="0"/>
                    <a:pt x="3430" y="953"/>
                    <a:pt x="1977" y="3018"/>
                  </a:cubicBezTo>
                  <a:cubicBezTo>
                    <a:pt x="523" y="5082"/>
                    <a:pt x="-308" y="8259"/>
                    <a:pt x="107" y="10800"/>
                  </a:cubicBezTo>
                  <a:cubicBezTo>
                    <a:pt x="523" y="13341"/>
                    <a:pt x="2184" y="15247"/>
                    <a:pt x="4157" y="16041"/>
                  </a:cubicBezTo>
                  <a:cubicBezTo>
                    <a:pt x="6130" y="16835"/>
                    <a:pt x="8415" y="16518"/>
                    <a:pt x="10180" y="14294"/>
                  </a:cubicBezTo>
                  <a:cubicBezTo>
                    <a:pt x="11946" y="12071"/>
                    <a:pt x="13192" y="7941"/>
                    <a:pt x="13504" y="5241"/>
                  </a:cubicBezTo>
                  <a:cubicBezTo>
                    <a:pt x="13815" y="2541"/>
                    <a:pt x="13192" y="1271"/>
                    <a:pt x="12880" y="1429"/>
                  </a:cubicBezTo>
                  <a:cubicBezTo>
                    <a:pt x="12569" y="1588"/>
                    <a:pt x="12569" y="3176"/>
                    <a:pt x="12673" y="5718"/>
                  </a:cubicBezTo>
                  <a:cubicBezTo>
                    <a:pt x="12777" y="8259"/>
                    <a:pt x="12984" y="11753"/>
                    <a:pt x="13919" y="14612"/>
                  </a:cubicBezTo>
                  <a:cubicBezTo>
                    <a:pt x="14854" y="17471"/>
                    <a:pt x="16515" y="19694"/>
                    <a:pt x="17865" y="20647"/>
                  </a:cubicBezTo>
                  <a:cubicBezTo>
                    <a:pt x="19215" y="21600"/>
                    <a:pt x="20254" y="21282"/>
                    <a:pt x="21292" y="20965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0" name="Line"/>
            <p:cNvSpPr/>
            <p:nvPr/>
          </p:nvSpPr>
          <p:spPr>
            <a:xfrm>
              <a:off x="8668234" y="394638"/>
              <a:ext cx="10764" cy="172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1" name="Line"/>
            <p:cNvSpPr/>
            <p:nvPr/>
          </p:nvSpPr>
          <p:spPr>
            <a:xfrm>
              <a:off x="8797389" y="426927"/>
              <a:ext cx="236784" cy="15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extrusionOk="0">
                  <a:moveTo>
                    <a:pt x="0" y="0"/>
                  </a:moveTo>
                  <a:cubicBezTo>
                    <a:pt x="655" y="2455"/>
                    <a:pt x="1309" y="4909"/>
                    <a:pt x="1800" y="7364"/>
                  </a:cubicBezTo>
                  <a:cubicBezTo>
                    <a:pt x="2291" y="9818"/>
                    <a:pt x="2618" y="12273"/>
                    <a:pt x="3600" y="13255"/>
                  </a:cubicBezTo>
                  <a:cubicBezTo>
                    <a:pt x="4582" y="14236"/>
                    <a:pt x="6218" y="13745"/>
                    <a:pt x="7527" y="12273"/>
                  </a:cubicBezTo>
                  <a:cubicBezTo>
                    <a:pt x="8836" y="10800"/>
                    <a:pt x="9818" y="8345"/>
                    <a:pt x="10800" y="6136"/>
                  </a:cubicBezTo>
                  <a:cubicBezTo>
                    <a:pt x="11782" y="3927"/>
                    <a:pt x="12764" y="1964"/>
                    <a:pt x="13418" y="2209"/>
                  </a:cubicBezTo>
                  <a:cubicBezTo>
                    <a:pt x="14073" y="2455"/>
                    <a:pt x="14400" y="4909"/>
                    <a:pt x="14564" y="7609"/>
                  </a:cubicBezTo>
                  <a:cubicBezTo>
                    <a:pt x="14727" y="10309"/>
                    <a:pt x="14727" y="13255"/>
                    <a:pt x="14891" y="15955"/>
                  </a:cubicBezTo>
                  <a:cubicBezTo>
                    <a:pt x="15055" y="18655"/>
                    <a:pt x="15382" y="21109"/>
                    <a:pt x="16527" y="21355"/>
                  </a:cubicBezTo>
                  <a:cubicBezTo>
                    <a:pt x="17673" y="21600"/>
                    <a:pt x="19636" y="19636"/>
                    <a:pt x="21600" y="17673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2" name="Line"/>
            <p:cNvSpPr/>
            <p:nvPr/>
          </p:nvSpPr>
          <p:spPr>
            <a:xfrm>
              <a:off x="9270955" y="219168"/>
              <a:ext cx="301362" cy="270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9" extrusionOk="0">
                  <a:moveTo>
                    <a:pt x="0" y="3621"/>
                  </a:moveTo>
                  <a:cubicBezTo>
                    <a:pt x="0" y="2219"/>
                    <a:pt x="0" y="816"/>
                    <a:pt x="643" y="255"/>
                  </a:cubicBezTo>
                  <a:cubicBezTo>
                    <a:pt x="1286" y="-306"/>
                    <a:pt x="2571" y="-25"/>
                    <a:pt x="4629" y="1938"/>
                  </a:cubicBezTo>
                  <a:cubicBezTo>
                    <a:pt x="6686" y="3902"/>
                    <a:pt x="9514" y="7549"/>
                    <a:pt x="11571" y="10775"/>
                  </a:cubicBezTo>
                  <a:cubicBezTo>
                    <a:pt x="13629" y="14000"/>
                    <a:pt x="14914" y="16806"/>
                    <a:pt x="16071" y="18629"/>
                  </a:cubicBezTo>
                  <a:cubicBezTo>
                    <a:pt x="17229" y="20452"/>
                    <a:pt x="18257" y="21294"/>
                    <a:pt x="19157" y="21154"/>
                  </a:cubicBezTo>
                  <a:cubicBezTo>
                    <a:pt x="20057" y="21013"/>
                    <a:pt x="20829" y="19891"/>
                    <a:pt x="21600" y="18769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3" name="Line"/>
            <p:cNvSpPr/>
            <p:nvPr/>
          </p:nvSpPr>
          <p:spPr>
            <a:xfrm>
              <a:off x="9303244" y="233195"/>
              <a:ext cx="226021" cy="269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114" y="6624"/>
                    <a:pt x="10629" y="13248"/>
                    <a:pt x="7029" y="16848"/>
                  </a:cubicBezTo>
                  <a:cubicBezTo>
                    <a:pt x="3429" y="20448"/>
                    <a:pt x="1714" y="21024"/>
                    <a:pt x="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4" name="Line"/>
            <p:cNvSpPr/>
            <p:nvPr/>
          </p:nvSpPr>
          <p:spPr>
            <a:xfrm>
              <a:off x="9733759" y="416164"/>
              <a:ext cx="226021" cy="167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1" extrusionOk="0">
                  <a:moveTo>
                    <a:pt x="0" y="0"/>
                  </a:moveTo>
                  <a:cubicBezTo>
                    <a:pt x="0" y="2250"/>
                    <a:pt x="0" y="4500"/>
                    <a:pt x="0" y="6750"/>
                  </a:cubicBezTo>
                  <a:cubicBezTo>
                    <a:pt x="0" y="9000"/>
                    <a:pt x="0" y="11250"/>
                    <a:pt x="857" y="11700"/>
                  </a:cubicBezTo>
                  <a:cubicBezTo>
                    <a:pt x="1714" y="12150"/>
                    <a:pt x="3429" y="10800"/>
                    <a:pt x="5143" y="9225"/>
                  </a:cubicBezTo>
                  <a:cubicBezTo>
                    <a:pt x="6857" y="7650"/>
                    <a:pt x="8571" y="5850"/>
                    <a:pt x="9771" y="6525"/>
                  </a:cubicBezTo>
                  <a:cubicBezTo>
                    <a:pt x="10971" y="7200"/>
                    <a:pt x="11657" y="10350"/>
                    <a:pt x="12171" y="13500"/>
                  </a:cubicBezTo>
                  <a:cubicBezTo>
                    <a:pt x="12686" y="16650"/>
                    <a:pt x="13029" y="19800"/>
                    <a:pt x="14571" y="20700"/>
                  </a:cubicBezTo>
                  <a:cubicBezTo>
                    <a:pt x="16114" y="21600"/>
                    <a:pt x="18857" y="20250"/>
                    <a:pt x="21600" y="189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5" name="Line"/>
            <p:cNvSpPr/>
            <p:nvPr/>
          </p:nvSpPr>
          <p:spPr>
            <a:xfrm>
              <a:off x="10433346" y="319298"/>
              <a:ext cx="359318" cy="4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0"/>
                  </a:moveTo>
                  <a:cubicBezTo>
                    <a:pt x="3636" y="4985"/>
                    <a:pt x="7271" y="9969"/>
                    <a:pt x="10372" y="14123"/>
                  </a:cubicBezTo>
                  <a:cubicBezTo>
                    <a:pt x="13473" y="18277"/>
                    <a:pt x="16040" y="21600"/>
                    <a:pt x="17857" y="21600"/>
                  </a:cubicBezTo>
                  <a:cubicBezTo>
                    <a:pt x="19675" y="21600"/>
                    <a:pt x="20745" y="18277"/>
                    <a:pt x="21172" y="15785"/>
                  </a:cubicBezTo>
                  <a:cubicBezTo>
                    <a:pt x="21600" y="13292"/>
                    <a:pt x="21386" y="11631"/>
                    <a:pt x="21172" y="9969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6" name="Line"/>
            <p:cNvSpPr/>
            <p:nvPr/>
          </p:nvSpPr>
          <p:spPr>
            <a:xfrm>
              <a:off x="10519449" y="437690"/>
              <a:ext cx="269072" cy="6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72" y="4800"/>
                    <a:pt x="10944" y="9600"/>
                    <a:pt x="14544" y="13200"/>
                  </a:cubicBezTo>
                  <a:cubicBezTo>
                    <a:pt x="18144" y="16800"/>
                    <a:pt x="19872" y="192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7" name="Line"/>
            <p:cNvSpPr/>
            <p:nvPr/>
          </p:nvSpPr>
          <p:spPr>
            <a:xfrm>
              <a:off x="11574211" y="94101"/>
              <a:ext cx="256597" cy="409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33" extrusionOk="0">
                  <a:moveTo>
                    <a:pt x="2700" y="1633"/>
                  </a:moveTo>
                  <a:cubicBezTo>
                    <a:pt x="2400" y="702"/>
                    <a:pt x="2100" y="-229"/>
                    <a:pt x="2100" y="50"/>
                  </a:cubicBezTo>
                  <a:cubicBezTo>
                    <a:pt x="2100" y="330"/>
                    <a:pt x="2400" y="1819"/>
                    <a:pt x="2850" y="5078"/>
                  </a:cubicBezTo>
                  <a:cubicBezTo>
                    <a:pt x="3300" y="8337"/>
                    <a:pt x="3900" y="13364"/>
                    <a:pt x="4350" y="16343"/>
                  </a:cubicBezTo>
                  <a:cubicBezTo>
                    <a:pt x="4800" y="19323"/>
                    <a:pt x="5100" y="20254"/>
                    <a:pt x="5400" y="20254"/>
                  </a:cubicBezTo>
                  <a:cubicBezTo>
                    <a:pt x="5700" y="20254"/>
                    <a:pt x="6000" y="19323"/>
                    <a:pt x="7350" y="18019"/>
                  </a:cubicBezTo>
                  <a:cubicBezTo>
                    <a:pt x="8700" y="16716"/>
                    <a:pt x="11100" y="15040"/>
                    <a:pt x="13350" y="14202"/>
                  </a:cubicBezTo>
                  <a:cubicBezTo>
                    <a:pt x="15600" y="13364"/>
                    <a:pt x="17700" y="13364"/>
                    <a:pt x="19050" y="13923"/>
                  </a:cubicBezTo>
                  <a:cubicBezTo>
                    <a:pt x="20400" y="14481"/>
                    <a:pt x="21000" y="15599"/>
                    <a:pt x="21300" y="16623"/>
                  </a:cubicBezTo>
                  <a:cubicBezTo>
                    <a:pt x="21600" y="17647"/>
                    <a:pt x="21600" y="18578"/>
                    <a:pt x="20100" y="19416"/>
                  </a:cubicBezTo>
                  <a:cubicBezTo>
                    <a:pt x="18600" y="20254"/>
                    <a:pt x="15600" y="20999"/>
                    <a:pt x="12150" y="21185"/>
                  </a:cubicBezTo>
                  <a:cubicBezTo>
                    <a:pt x="8700" y="21371"/>
                    <a:pt x="4800" y="20999"/>
                    <a:pt x="2700" y="20347"/>
                  </a:cubicBezTo>
                  <a:cubicBezTo>
                    <a:pt x="600" y="19695"/>
                    <a:pt x="300" y="18764"/>
                    <a:pt x="0" y="17833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8" name="Line"/>
            <p:cNvSpPr/>
            <p:nvPr/>
          </p:nvSpPr>
          <p:spPr>
            <a:xfrm>
              <a:off x="12058539" y="416164"/>
              <a:ext cx="43053" cy="247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9" name="Line"/>
            <p:cNvSpPr/>
            <p:nvPr/>
          </p:nvSpPr>
          <p:spPr>
            <a:xfrm>
              <a:off x="3387845" y="1441632"/>
              <a:ext cx="254130" cy="28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117" extrusionOk="0">
                  <a:moveTo>
                    <a:pt x="11350" y="6102"/>
                  </a:moveTo>
                  <a:cubicBezTo>
                    <a:pt x="11950" y="4785"/>
                    <a:pt x="12550" y="3468"/>
                    <a:pt x="12250" y="2151"/>
                  </a:cubicBezTo>
                  <a:cubicBezTo>
                    <a:pt x="11950" y="834"/>
                    <a:pt x="10750" y="-483"/>
                    <a:pt x="8500" y="176"/>
                  </a:cubicBezTo>
                  <a:cubicBezTo>
                    <a:pt x="6250" y="834"/>
                    <a:pt x="2950" y="3468"/>
                    <a:pt x="1300" y="6234"/>
                  </a:cubicBezTo>
                  <a:cubicBezTo>
                    <a:pt x="-350" y="9000"/>
                    <a:pt x="-350" y="11897"/>
                    <a:pt x="850" y="14137"/>
                  </a:cubicBezTo>
                  <a:cubicBezTo>
                    <a:pt x="2050" y="16376"/>
                    <a:pt x="4450" y="17956"/>
                    <a:pt x="6700" y="18746"/>
                  </a:cubicBezTo>
                  <a:cubicBezTo>
                    <a:pt x="8950" y="19537"/>
                    <a:pt x="11050" y="19537"/>
                    <a:pt x="13150" y="18483"/>
                  </a:cubicBezTo>
                  <a:cubicBezTo>
                    <a:pt x="15250" y="17429"/>
                    <a:pt x="17350" y="15322"/>
                    <a:pt x="18400" y="13610"/>
                  </a:cubicBezTo>
                  <a:cubicBezTo>
                    <a:pt x="19450" y="11897"/>
                    <a:pt x="19450" y="10580"/>
                    <a:pt x="19150" y="9263"/>
                  </a:cubicBezTo>
                  <a:cubicBezTo>
                    <a:pt x="18850" y="7946"/>
                    <a:pt x="18250" y="6629"/>
                    <a:pt x="17500" y="6497"/>
                  </a:cubicBezTo>
                  <a:cubicBezTo>
                    <a:pt x="16750" y="6366"/>
                    <a:pt x="15850" y="7419"/>
                    <a:pt x="15550" y="8737"/>
                  </a:cubicBezTo>
                  <a:cubicBezTo>
                    <a:pt x="15250" y="10054"/>
                    <a:pt x="15550" y="11634"/>
                    <a:pt x="16600" y="13741"/>
                  </a:cubicBezTo>
                  <a:cubicBezTo>
                    <a:pt x="17650" y="15849"/>
                    <a:pt x="19450" y="18483"/>
                    <a:pt x="21250" y="21117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0" name="Line"/>
            <p:cNvSpPr/>
            <p:nvPr/>
          </p:nvSpPr>
          <p:spPr>
            <a:xfrm>
              <a:off x="3771128" y="1634077"/>
              <a:ext cx="139918" cy="19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extrusionOk="0">
                  <a:moveTo>
                    <a:pt x="0" y="3409"/>
                  </a:moveTo>
                  <a:cubicBezTo>
                    <a:pt x="2215" y="2209"/>
                    <a:pt x="4431" y="1009"/>
                    <a:pt x="6923" y="409"/>
                  </a:cubicBezTo>
                  <a:cubicBezTo>
                    <a:pt x="9415" y="-191"/>
                    <a:pt x="12185" y="-191"/>
                    <a:pt x="14123" y="809"/>
                  </a:cubicBezTo>
                  <a:cubicBezTo>
                    <a:pt x="16062" y="1809"/>
                    <a:pt x="17169" y="3809"/>
                    <a:pt x="16338" y="6409"/>
                  </a:cubicBezTo>
                  <a:cubicBezTo>
                    <a:pt x="15508" y="9009"/>
                    <a:pt x="12738" y="12209"/>
                    <a:pt x="9969" y="14609"/>
                  </a:cubicBezTo>
                  <a:cubicBezTo>
                    <a:pt x="7200" y="17009"/>
                    <a:pt x="4431" y="18609"/>
                    <a:pt x="4431" y="19609"/>
                  </a:cubicBezTo>
                  <a:cubicBezTo>
                    <a:pt x="4431" y="20609"/>
                    <a:pt x="7200" y="21009"/>
                    <a:pt x="10523" y="21209"/>
                  </a:cubicBezTo>
                  <a:cubicBezTo>
                    <a:pt x="13846" y="21409"/>
                    <a:pt x="17723" y="21409"/>
                    <a:pt x="21600" y="21409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1" name="Line"/>
            <p:cNvSpPr/>
            <p:nvPr/>
          </p:nvSpPr>
          <p:spPr>
            <a:xfrm>
              <a:off x="4040200" y="1666366"/>
              <a:ext cx="150681" cy="19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extrusionOk="0">
                  <a:moveTo>
                    <a:pt x="0" y="3409"/>
                  </a:moveTo>
                  <a:cubicBezTo>
                    <a:pt x="2057" y="2209"/>
                    <a:pt x="4114" y="1009"/>
                    <a:pt x="6429" y="409"/>
                  </a:cubicBezTo>
                  <a:cubicBezTo>
                    <a:pt x="8743" y="-191"/>
                    <a:pt x="11314" y="-191"/>
                    <a:pt x="12600" y="809"/>
                  </a:cubicBezTo>
                  <a:cubicBezTo>
                    <a:pt x="13886" y="1809"/>
                    <a:pt x="13886" y="3809"/>
                    <a:pt x="13629" y="5809"/>
                  </a:cubicBezTo>
                  <a:cubicBezTo>
                    <a:pt x="13371" y="7809"/>
                    <a:pt x="12857" y="9809"/>
                    <a:pt x="10543" y="12009"/>
                  </a:cubicBezTo>
                  <a:cubicBezTo>
                    <a:pt x="8229" y="14209"/>
                    <a:pt x="4114" y="16609"/>
                    <a:pt x="3343" y="17809"/>
                  </a:cubicBezTo>
                  <a:cubicBezTo>
                    <a:pt x="2571" y="19009"/>
                    <a:pt x="5143" y="19009"/>
                    <a:pt x="8743" y="19409"/>
                  </a:cubicBezTo>
                  <a:cubicBezTo>
                    <a:pt x="12343" y="19809"/>
                    <a:pt x="16971" y="20609"/>
                    <a:pt x="21600" y="21409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2" name="Line"/>
            <p:cNvSpPr/>
            <p:nvPr/>
          </p:nvSpPr>
          <p:spPr>
            <a:xfrm>
              <a:off x="4523575" y="1441605"/>
              <a:ext cx="323841" cy="31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20" extrusionOk="0">
                  <a:moveTo>
                    <a:pt x="775" y="5624"/>
                  </a:moveTo>
                  <a:cubicBezTo>
                    <a:pt x="301" y="4410"/>
                    <a:pt x="-174" y="3197"/>
                    <a:pt x="63" y="2226"/>
                  </a:cubicBezTo>
                  <a:cubicBezTo>
                    <a:pt x="301" y="1255"/>
                    <a:pt x="1250" y="527"/>
                    <a:pt x="2437" y="163"/>
                  </a:cubicBezTo>
                  <a:cubicBezTo>
                    <a:pt x="3624" y="-201"/>
                    <a:pt x="5048" y="-201"/>
                    <a:pt x="7303" y="2833"/>
                  </a:cubicBezTo>
                  <a:cubicBezTo>
                    <a:pt x="9558" y="5866"/>
                    <a:pt x="12644" y="11934"/>
                    <a:pt x="14542" y="15453"/>
                  </a:cubicBezTo>
                  <a:cubicBezTo>
                    <a:pt x="16441" y="18972"/>
                    <a:pt x="17153" y="19943"/>
                    <a:pt x="18103" y="20550"/>
                  </a:cubicBezTo>
                  <a:cubicBezTo>
                    <a:pt x="19052" y="21156"/>
                    <a:pt x="20239" y="21399"/>
                    <a:pt x="20833" y="20671"/>
                  </a:cubicBezTo>
                  <a:cubicBezTo>
                    <a:pt x="21426" y="19943"/>
                    <a:pt x="21426" y="18244"/>
                    <a:pt x="21426" y="16545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3" name="Line"/>
            <p:cNvSpPr/>
            <p:nvPr/>
          </p:nvSpPr>
          <p:spPr>
            <a:xfrm>
              <a:off x="4599869" y="1460163"/>
              <a:ext cx="182970" cy="32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21600" y="0"/>
                  </a:moveTo>
                  <a:cubicBezTo>
                    <a:pt x="16941" y="5165"/>
                    <a:pt x="12282" y="10330"/>
                    <a:pt x="9318" y="13500"/>
                  </a:cubicBezTo>
                  <a:cubicBezTo>
                    <a:pt x="6353" y="16670"/>
                    <a:pt x="5082" y="17843"/>
                    <a:pt x="3812" y="18900"/>
                  </a:cubicBezTo>
                  <a:cubicBezTo>
                    <a:pt x="2541" y="19957"/>
                    <a:pt x="1271" y="20896"/>
                    <a:pt x="635" y="21248"/>
                  </a:cubicBezTo>
                  <a:cubicBezTo>
                    <a:pt x="0" y="21600"/>
                    <a:pt x="0" y="21365"/>
                    <a:pt x="0" y="2113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4" name="Line"/>
            <p:cNvSpPr/>
            <p:nvPr/>
          </p:nvSpPr>
          <p:spPr>
            <a:xfrm>
              <a:off x="5006941" y="1670487"/>
              <a:ext cx="163361" cy="220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82" extrusionOk="0">
                  <a:moveTo>
                    <a:pt x="251" y="2569"/>
                  </a:moveTo>
                  <a:cubicBezTo>
                    <a:pt x="2129" y="1524"/>
                    <a:pt x="4007" y="479"/>
                    <a:pt x="6120" y="130"/>
                  </a:cubicBezTo>
                  <a:cubicBezTo>
                    <a:pt x="8233" y="-218"/>
                    <a:pt x="10581" y="130"/>
                    <a:pt x="11990" y="1176"/>
                  </a:cubicBezTo>
                  <a:cubicBezTo>
                    <a:pt x="13398" y="2221"/>
                    <a:pt x="13868" y="3963"/>
                    <a:pt x="12694" y="6401"/>
                  </a:cubicBezTo>
                  <a:cubicBezTo>
                    <a:pt x="11520" y="8840"/>
                    <a:pt x="8703" y="11976"/>
                    <a:pt x="5885" y="14414"/>
                  </a:cubicBezTo>
                  <a:cubicBezTo>
                    <a:pt x="3068" y="16853"/>
                    <a:pt x="251" y="18595"/>
                    <a:pt x="16" y="19466"/>
                  </a:cubicBezTo>
                  <a:cubicBezTo>
                    <a:pt x="-219" y="20337"/>
                    <a:pt x="2129" y="20337"/>
                    <a:pt x="6120" y="20511"/>
                  </a:cubicBezTo>
                  <a:cubicBezTo>
                    <a:pt x="10111" y="20685"/>
                    <a:pt x="15746" y="21034"/>
                    <a:pt x="21381" y="21382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5" name="Line"/>
            <p:cNvSpPr/>
            <p:nvPr/>
          </p:nvSpPr>
          <p:spPr>
            <a:xfrm>
              <a:off x="5654630" y="1643131"/>
              <a:ext cx="312125" cy="3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07" y="0"/>
                    <a:pt x="12414" y="0"/>
                    <a:pt x="16014" y="3600"/>
                  </a:cubicBezTo>
                  <a:cubicBezTo>
                    <a:pt x="19614" y="7200"/>
                    <a:pt x="20607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6" name="Line"/>
            <p:cNvSpPr/>
            <p:nvPr/>
          </p:nvSpPr>
          <p:spPr>
            <a:xfrm>
              <a:off x="5783785" y="1513977"/>
              <a:ext cx="86104" cy="29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7" name="Line"/>
            <p:cNvSpPr/>
            <p:nvPr/>
          </p:nvSpPr>
          <p:spPr>
            <a:xfrm>
              <a:off x="6451082" y="1643131"/>
              <a:ext cx="21527" cy="3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8" name="Line"/>
            <p:cNvSpPr/>
            <p:nvPr/>
          </p:nvSpPr>
          <p:spPr>
            <a:xfrm>
              <a:off x="6730917" y="1675420"/>
              <a:ext cx="10764" cy="3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9" name="Line"/>
            <p:cNvSpPr/>
            <p:nvPr/>
          </p:nvSpPr>
          <p:spPr>
            <a:xfrm>
              <a:off x="7010093" y="1729234"/>
              <a:ext cx="1318" cy="1"/>
            </a:xfrm>
            <a:prstGeom prst="ellipse">
              <a:avLst/>
            </a:pr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0" name="Line"/>
            <p:cNvSpPr/>
            <p:nvPr/>
          </p:nvSpPr>
          <p:spPr>
            <a:xfrm>
              <a:off x="7559659" y="1686183"/>
              <a:ext cx="344413" cy="3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25" y="0"/>
                    <a:pt x="11250" y="0"/>
                    <a:pt x="14850" y="3600"/>
                  </a:cubicBezTo>
                  <a:cubicBezTo>
                    <a:pt x="18450" y="7200"/>
                    <a:pt x="20025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1" name="Line"/>
            <p:cNvSpPr/>
            <p:nvPr/>
          </p:nvSpPr>
          <p:spPr>
            <a:xfrm>
              <a:off x="7721102" y="1535503"/>
              <a:ext cx="32290" cy="32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2" name="Line"/>
            <p:cNvSpPr/>
            <p:nvPr/>
          </p:nvSpPr>
          <p:spPr>
            <a:xfrm>
              <a:off x="8444390" y="1621592"/>
              <a:ext cx="256134" cy="25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05" extrusionOk="0">
                  <a:moveTo>
                    <a:pt x="14911" y="5327"/>
                  </a:moveTo>
                  <a:cubicBezTo>
                    <a:pt x="14320" y="3847"/>
                    <a:pt x="13728" y="2368"/>
                    <a:pt x="12692" y="1332"/>
                  </a:cubicBezTo>
                  <a:cubicBezTo>
                    <a:pt x="11657" y="297"/>
                    <a:pt x="10177" y="-295"/>
                    <a:pt x="8106" y="149"/>
                  </a:cubicBezTo>
                  <a:cubicBezTo>
                    <a:pt x="6035" y="593"/>
                    <a:pt x="3372" y="2072"/>
                    <a:pt x="1744" y="4291"/>
                  </a:cubicBezTo>
                  <a:cubicBezTo>
                    <a:pt x="117" y="6510"/>
                    <a:pt x="-475" y="9469"/>
                    <a:pt x="413" y="11984"/>
                  </a:cubicBezTo>
                  <a:cubicBezTo>
                    <a:pt x="1300" y="14500"/>
                    <a:pt x="3667" y="16571"/>
                    <a:pt x="6330" y="17310"/>
                  </a:cubicBezTo>
                  <a:cubicBezTo>
                    <a:pt x="8993" y="18050"/>
                    <a:pt x="11952" y="17458"/>
                    <a:pt x="13728" y="16423"/>
                  </a:cubicBezTo>
                  <a:cubicBezTo>
                    <a:pt x="15503" y="15387"/>
                    <a:pt x="16095" y="13908"/>
                    <a:pt x="15947" y="11984"/>
                  </a:cubicBezTo>
                  <a:cubicBezTo>
                    <a:pt x="15799" y="10061"/>
                    <a:pt x="14911" y="7694"/>
                    <a:pt x="14467" y="7250"/>
                  </a:cubicBezTo>
                  <a:cubicBezTo>
                    <a:pt x="14024" y="6806"/>
                    <a:pt x="14024" y="8286"/>
                    <a:pt x="15207" y="10949"/>
                  </a:cubicBezTo>
                  <a:cubicBezTo>
                    <a:pt x="16391" y="13612"/>
                    <a:pt x="18758" y="17458"/>
                    <a:pt x="21125" y="21305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3" name="Line"/>
            <p:cNvSpPr/>
            <p:nvPr/>
          </p:nvSpPr>
          <p:spPr>
            <a:xfrm>
              <a:off x="8827758" y="1847626"/>
              <a:ext cx="152601" cy="118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extrusionOk="0">
                  <a:moveTo>
                    <a:pt x="268" y="0"/>
                  </a:moveTo>
                  <a:cubicBezTo>
                    <a:pt x="1775" y="2618"/>
                    <a:pt x="3282" y="5236"/>
                    <a:pt x="2780" y="8836"/>
                  </a:cubicBezTo>
                  <a:cubicBezTo>
                    <a:pt x="2278" y="12436"/>
                    <a:pt x="-234" y="17018"/>
                    <a:pt x="17" y="19309"/>
                  </a:cubicBezTo>
                  <a:cubicBezTo>
                    <a:pt x="268" y="21600"/>
                    <a:pt x="3282" y="21600"/>
                    <a:pt x="7301" y="21600"/>
                  </a:cubicBezTo>
                  <a:cubicBezTo>
                    <a:pt x="11319" y="21600"/>
                    <a:pt x="16343" y="21600"/>
                    <a:pt x="21366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4" name="Line"/>
            <p:cNvSpPr/>
            <p:nvPr/>
          </p:nvSpPr>
          <p:spPr>
            <a:xfrm>
              <a:off x="9034172" y="1906669"/>
              <a:ext cx="193733" cy="12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extrusionOk="0">
                  <a:moveTo>
                    <a:pt x="0" y="952"/>
                  </a:moveTo>
                  <a:cubicBezTo>
                    <a:pt x="800" y="4038"/>
                    <a:pt x="1600" y="7124"/>
                    <a:pt x="2800" y="7741"/>
                  </a:cubicBezTo>
                  <a:cubicBezTo>
                    <a:pt x="4000" y="8358"/>
                    <a:pt x="5600" y="6507"/>
                    <a:pt x="7400" y="4347"/>
                  </a:cubicBezTo>
                  <a:cubicBezTo>
                    <a:pt x="9200" y="2187"/>
                    <a:pt x="11200" y="-282"/>
                    <a:pt x="12400" y="27"/>
                  </a:cubicBezTo>
                  <a:cubicBezTo>
                    <a:pt x="13600" y="335"/>
                    <a:pt x="14000" y="3421"/>
                    <a:pt x="14400" y="6507"/>
                  </a:cubicBezTo>
                  <a:cubicBezTo>
                    <a:pt x="14800" y="9592"/>
                    <a:pt x="15200" y="12678"/>
                    <a:pt x="16200" y="15147"/>
                  </a:cubicBezTo>
                  <a:cubicBezTo>
                    <a:pt x="17200" y="17615"/>
                    <a:pt x="18800" y="19467"/>
                    <a:pt x="19800" y="20392"/>
                  </a:cubicBezTo>
                  <a:cubicBezTo>
                    <a:pt x="20800" y="21318"/>
                    <a:pt x="21200" y="21318"/>
                    <a:pt x="21600" y="21318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5" name="Line"/>
            <p:cNvSpPr/>
            <p:nvPr/>
          </p:nvSpPr>
          <p:spPr>
            <a:xfrm>
              <a:off x="9550790" y="1612449"/>
              <a:ext cx="290599" cy="34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0" y="1904"/>
                  </a:moveTo>
                  <a:cubicBezTo>
                    <a:pt x="800" y="1013"/>
                    <a:pt x="1600" y="123"/>
                    <a:pt x="2533" y="11"/>
                  </a:cubicBezTo>
                  <a:cubicBezTo>
                    <a:pt x="3467" y="-100"/>
                    <a:pt x="4533" y="568"/>
                    <a:pt x="5867" y="2906"/>
                  </a:cubicBezTo>
                  <a:cubicBezTo>
                    <a:pt x="7200" y="5244"/>
                    <a:pt x="8800" y="9253"/>
                    <a:pt x="10267" y="12481"/>
                  </a:cubicBezTo>
                  <a:cubicBezTo>
                    <a:pt x="11733" y="15710"/>
                    <a:pt x="13067" y="18160"/>
                    <a:pt x="14533" y="19607"/>
                  </a:cubicBezTo>
                  <a:cubicBezTo>
                    <a:pt x="16000" y="21055"/>
                    <a:pt x="17600" y="21500"/>
                    <a:pt x="18800" y="21277"/>
                  </a:cubicBezTo>
                  <a:cubicBezTo>
                    <a:pt x="20000" y="21055"/>
                    <a:pt x="20800" y="20164"/>
                    <a:pt x="21600" y="19273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6" name="Line"/>
            <p:cNvSpPr/>
            <p:nvPr/>
          </p:nvSpPr>
          <p:spPr>
            <a:xfrm>
              <a:off x="9540027" y="1664657"/>
              <a:ext cx="269073" cy="30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7" name="Line"/>
            <p:cNvSpPr/>
            <p:nvPr/>
          </p:nvSpPr>
          <p:spPr>
            <a:xfrm>
              <a:off x="9959779" y="1912203"/>
              <a:ext cx="258310" cy="15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2057"/>
                    <a:pt x="1800" y="4114"/>
                    <a:pt x="2400" y="6429"/>
                  </a:cubicBezTo>
                  <a:cubicBezTo>
                    <a:pt x="3000" y="8743"/>
                    <a:pt x="3300" y="11314"/>
                    <a:pt x="4200" y="12086"/>
                  </a:cubicBezTo>
                  <a:cubicBezTo>
                    <a:pt x="5100" y="12857"/>
                    <a:pt x="6600" y="11829"/>
                    <a:pt x="8250" y="10800"/>
                  </a:cubicBezTo>
                  <a:cubicBezTo>
                    <a:pt x="9900" y="9771"/>
                    <a:pt x="11700" y="8743"/>
                    <a:pt x="12600" y="10029"/>
                  </a:cubicBezTo>
                  <a:cubicBezTo>
                    <a:pt x="13500" y="11314"/>
                    <a:pt x="13500" y="14914"/>
                    <a:pt x="14100" y="17486"/>
                  </a:cubicBezTo>
                  <a:cubicBezTo>
                    <a:pt x="14700" y="20057"/>
                    <a:pt x="15900" y="21600"/>
                    <a:pt x="17250" y="21600"/>
                  </a:cubicBezTo>
                  <a:cubicBezTo>
                    <a:pt x="18600" y="21600"/>
                    <a:pt x="20100" y="20057"/>
                    <a:pt x="21600" y="18514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8" name="Line"/>
            <p:cNvSpPr/>
            <p:nvPr/>
          </p:nvSpPr>
          <p:spPr>
            <a:xfrm>
              <a:off x="10627077" y="1739997"/>
              <a:ext cx="322887" cy="21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0"/>
                    <a:pt x="8640" y="0"/>
                    <a:pt x="12240" y="3600"/>
                  </a:cubicBezTo>
                  <a:cubicBezTo>
                    <a:pt x="15840" y="7200"/>
                    <a:pt x="1872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9" name="Line"/>
            <p:cNvSpPr/>
            <p:nvPr/>
          </p:nvSpPr>
          <p:spPr>
            <a:xfrm>
              <a:off x="10691655" y="1869152"/>
              <a:ext cx="269073" cy="21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0" name="Line"/>
            <p:cNvSpPr/>
            <p:nvPr/>
          </p:nvSpPr>
          <p:spPr>
            <a:xfrm>
              <a:off x="11617261" y="1524740"/>
              <a:ext cx="267987" cy="37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0" y="0"/>
                  </a:moveTo>
                  <a:cubicBezTo>
                    <a:pt x="1152" y="1851"/>
                    <a:pt x="2304" y="3703"/>
                    <a:pt x="3168" y="6480"/>
                  </a:cubicBezTo>
                  <a:cubicBezTo>
                    <a:pt x="4032" y="9257"/>
                    <a:pt x="4608" y="12960"/>
                    <a:pt x="5040" y="15326"/>
                  </a:cubicBezTo>
                  <a:cubicBezTo>
                    <a:pt x="5472" y="17691"/>
                    <a:pt x="5760" y="18720"/>
                    <a:pt x="5904" y="18720"/>
                  </a:cubicBezTo>
                  <a:cubicBezTo>
                    <a:pt x="6048" y="18720"/>
                    <a:pt x="6048" y="17691"/>
                    <a:pt x="7200" y="16149"/>
                  </a:cubicBezTo>
                  <a:cubicBezTo>
                    <a:pt x="8352" y="14606"/>
                    <a:pt x="10656" y="12549"/>
                    <a:pt x="12816" y="11520"/>
                  </a:cubicBezTo>
                  <a:cubicBezTo>
                    <a:pt x="14976" y="10491"/>
                    <a:pt x="16992" y="10491"/>
                    <a:pt x="18432" y="11109"/>
                  </a:cubicBezTo>
                  <a:cubicBezTo>
                    <a:pt x="19872" y="11726"/>
                    <a:pt x="20736" y="12960"/>
                    <a:pt x="21168" y="14091"/>
                  </a:cubicBezTo>
                  <a:cubicBezTo>
                    <a:pt x="21600" y="15223"/>
                    <a:pt x="21600" y="16251"/>
                    <a:pt x="21312" y="17280"/>
                  </a:cubicBezTo>
                  <a:cubicBezTo>
                    <a:pt x="21024" y="18309"/>
                    <a:pt x="20448" y="19337"/>
                    <a:pt x="18432" y="20160"/>
                  </a:cubicBezTo>
                  <a:cubicBezTo>
                    <a:pt x="16416" y="20983"/>
                    <a:pt x="12960" y="21600"/>
                    <a:pt x="9936" y="21600"/>
                  </a:cubicBezTo>
                  <a:cubicBezTo>
                    <a:pt x="6912" y="21600"/>
                    <a:pt x="4320" y="20983"/>
                    <a:pt x="2736" y="20160"/>
                  </a:cubicBezTo>
                  <a:cubicBezTo>
                    <a:pt x="1152" y="19337"/>
                    <a:pt x="576" y="18309"/>
                    <a:pt x="0" y="1728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1" name="Line"/>
            <p:cNvSpPr/>
            <p:nvPr/>
          </p:nvSpPr>
          <p:spPr>
            <a:xfrm>
              <a:off x="12031228" y="1821027"/>
              <a:ext cx="167229" cy="20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386" extrusionOk="0">
                  <a:moveTo>
                    <a:pt x="3426" y="518"/>
                  </a:moveTo>
                  <a:cubicBezTo>
                    <a:pt x="5676" y="152"/>
                    <a:pt x="7926" y="-214"/>
                    <a:pt x="9951" y="152"/>
                  </a:cubicBezTo>
                  <a:cubicBezTo>
                    <a:pt x="11976" y="518"/>
                    <a:pt x="13776" y="1617"/>
                    <a:pt x="14676" y="3081"/>
                  </a:cubicBezTo>
                  <a:cubicBezTo>
                    <a:pt x="15576" y="4545"/>
                    <a:pt x="15576" y="6376"/>
                    <a:pt x="13326" y="8389"/>
                  </a:cubicBezTo>
                  <a:cubicBezTo>
                    <a:pt x="11076" y="10403"/>
                    <a:pt x="6576" y="12600"/>
                    <a:pt x="3651" y="14430"/>
                  </a:cubicBezTo>
                  <a:cubicBezTo>
                    <a:pt x="726" y="16261"/>
                    <a:pt x="-624" y="17725"/>
                    <a:pt x="276" y="18640"/>
                  </a:cubicBezTo>
                  <a:cubicBezTo>
                    <a:pt x="1176" y="19555"/>
                    <a:pt x="4326" y="19922"/>
                    <a:pt x="8151" y="20288"/>
                  </a:cubicBezTo>
                  <a:cubicBezTo>
                    <a:pt x="11976" y="20654"/>
                    <a:pt x="16476" y="21020"/>
                    <a:pt x="20976" y="21386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2" name="Line"/>
            <p:cNvSpPr/>
            <p:nvPr/>
          </p:nvSpPr>
          <p:spPr>
            <a:xfrm>
              <a:off x="10454871" y="2590264"/>
              <a:ext cx="10764" cy="1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3" name="Line"/>
            <p:cNvSpPr/>
            <p:nvPr/>
          </p:nvSpPr>
          <p:spPr>
            <a:xfrm>
              <a:off x="10422583" y="2891624"/>
              <a:ext cx="10764" cy="1"/>
            </a:xfrm>
            <a:prstGeom prst="ellipse">
              <a:avLst/>
            </a:pr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4" name="Line"/>
            <p:cNvSpPr/>
            <p:nvPr/>
          </p:nvSpPr>
          <p:spPr>
            <a:xfrm>
              <a:off x="10422583" y="3042305"/>
              <a:ext cx="32289" cy="21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5" name="Line"/>
            <p:cNvSpPr/>
            <p:nvPr/>
          </p:nvSpPr>
          <p:spPr>
            <a:xfrm>
              <a:off x="5407085" y="2762470"/>
              <a:ext cx="21526" cy="21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6" name="Line"/>
            <p:cNvSpPr/>
            <p:nvPr/>
          </p:nvSpPr>
          <p:spPr>
            <a:xfrm>
              <a:off x="5869888" y="2945439"/>
              <a:ext cx="10764" cy="3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7" name="Line"/>
            <p:cNvSpPr/>
            <p:nvPr/>
          </p:nvSpPr>
          <p:spPr>
            <a:xfrm>
              <a:off x="6182011" y="3139171"/>
              <a:ext cx="2152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8" name="Line"/>
            <p:cNvSpPr/>
            <p:nvPr/>
          </p:nvSpPr>
          <p:spPr>
            <a:xfrm>
              <a:off x="6472609" y="3300614"/>
              <a:ext cx="86103" cy="3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951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9" name="Line"/>
            <p:cNvSpPr/>
            <p:nvPr/>
          </p:nvSpPr>
          <p:spPr>
            <a:xfrm>
              <a:off x="5718709" y="3722056"/>
              <a:ext cx="378955" cy="2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99" extrusionOk="0">
                  <a:moveTo>
                    <a:pt x="9728" y="5889"/>
                  </a:moveTo>
                  <a:cubicBezTo>
                    <a:pt x="9335" y="4227"/>
                    <a:pt x="8943" y="2565"/>
                    <a:pt x="8255" y="1569"/>
                  </a:cubicBezTo>
                  <a:cubicBezTo>
                    <a:pt x="7568" y="572"/>
                    <a:pt x="6586" y="239"/>
                    <a:pt x="5408" y="73"/>
                  </a:cubicBezTo>
                  <a:cubicBezTo>
                    <a:pt x="4230" y="-93"/>
                    <a:pt x="2855" y="-93"/>
                    <a:pt x="1775" y="1402"/>
                  </a:cubicBezTo>
                  <a:cubicBezTo>
                    <a:pt x="695" y="2898"/>
                    <a:pt x="-90" y="5889"/>
                    <a:pt x="8" y="8879"/>
                  </a:cubicBezTo>
                  <a:cubicBezTo>
                    <a:pt x="106" y="11870"/>
                    <a:pt x="1088" y="14861"/>
                    <a:pt x="2561" y="16356"/>
                  </a:cubicBezTo>
                  <a:cubicBezTo>
                    <a:pt x="4034" y="17852"/>
                    <a:pt x="5997" y="17852"/>
                    <a:pt x="7666" y="16522"/>
                  </a:cubicBezTo>
                  <a:cubicBezTo>
                    <a:pt x="9335" y="15193"/>
                    <a:pt x="10710" y="12535"/>
                    <a:pt x="11201" y="9710"/>
                  </a:cubicBezTo>
                  <a:cubicBezTo>
                    <a:pt x="11692" y="6885"/>
                    <a:pt x="11299" y="3895"/>
                    <a:pt x="11103" y="3230"/>
                  </a:cubicBezTo>
                  <a:cubicBezTo>
                    <a:pt x="10906" y="2565"/>
                    <a:pt x="10906" y="4227"/>
                    <a:pt x="10906" y="6719"/>
                  </a:cubicBezTo>
                  <a:cubicBezTo>
                    <a:pt x="10906" y="9212"/>
                    <a:pt x="10906" y="12535"/>
                    <a:pt x="11005" y="15027"/>
                  </a:cubicBezTo>
                  <a:cubicBezTo>
                    <a:pt x="11103" y="17519"/>
                    <a:pt x="11299" y="19181"/>
                    <a:pt x="12477" y="20178"/>
                  </a:cubicBezTo>
                  <a:cubicBezTo>
                    <a:pt x="13655" y="21175"/>
                    <a:pt x="15815" y="21507"/>
                    <a:pt x="17485" y="21175"/>
                  </a:cubicBezTo>
                  <a:cubicBezTo>
                    <a:pt x="19154" y="20842"/>
                    <a:pt x="20332" y="19845"/>
                    <a:pt x="21510" y="188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0" name="Line"/>
            <p:cNvSpPr/>
            <p:nvPr/>
          </p:nvSpPr>
          <p:spPr>
            <a:xfrm>
              <a:off x="6139175" y="3918271"/>
              <a:ext cx="145297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2400"/>
                    <a:pt x="4114" y="4800"/>
                    <a:pt x="5143" y="7500"/>
                  </a:cubicBezTo>
                  <a:cubicBezTo>
                    <a:pt x="6171" y="10200"/>
                    <a:pt x="6171" y="13200"/>
                    <a:pt x="6943" y="13500"/>
                  </a:cubicBezTo>
                  <a:cubicBezTo>
                    <a:pt x="7714" y="13800"/>
                    <a:pt x="9257" y="11400"/>
                    <a:pt x="11571" y="8700"/>
                  </a:cubicBezTo>
                  <a:cubicBezTo>
                    <a:pt x="13886" y="6000"/>
                    <a:pt x="16972" y="3000"/>
                    <a:pt x="18771" y="3000"/>
                  </a:cubicBezTo>
                  <a:cubicBezTo>
                    <a:pt x="20571" y="3000"/>
                    <a:pt x="21086" y="6000"/>
                    <a:pt x="21343" y="9600"/>
                  </a:cubicBezTo>
                  <a:cubicBezTo>
                    <a:pt x="21600" y="13200"/>
                    <a:pt x="21600" y="17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1" name="Line"/>
            <p:cNvSpPr/>
            <p:nvPr/>
          </p:nvSpPr>
          <p:spPr>
            <a:xfrm>
              <a:off x="6377877" y="3990919"/>
              <a:ext cx="9340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2" name="Line"/>
            <p:cNvSpPr/>
            <p:nvPr/>
          </p:nvSpPr>
          <p:spPr>
            <a:xfrm>
              <a:off x="6543929" y="3939028"/>
              <a:ext cx="20757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3" name="Line"/>
            <p:cNvSpPr/>
            <p:nvPr/>
          </p:nvSpPr>
          <p:spPr>
            <a:xfrm>
              <a:off x="6637334" y="4094702"/>
              <a:ext cx="83027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4" name="Line"/>
            <p:cNvSpPr/>
            <p:nvPr/>
          </p:nvSpPr>
          <p:spPr>
            <a:xfrm>
              <a:off x="6824143" y="3990919"/>
              <a:ext cx="124540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2215"/>
                    <a:pt x="3600" y="4431"/>
                    <a:pt x="4500" y="6923"/>
                  </a:cubicBezTo>
                  <a:cubicBezTo>
                    <a:pt x="5400" y="9415"/>
                    <a:pt x="5400" y="12185"/>
                    <a:pt x="6300" y="12462"/>
                  </a:cubicBezTo>
                  <a:cubicBezTo>
                    <a:pt x="7200" y="12738"/>
                    <a:pt x="9000" y="10523"/>
                    <a:pt x="11100" y="8031"/>
                  </a:cubicBezTo>
                  <a:cubicBezTo>
                    <a:pt x="13200" y="5538"/>
                    <a:pt x="15600" y="2769"/>
                    <a:pt x="17100" y="2769"/>
                  </a:cubicBezTo>
                  <a:cubicBezTo>
                    <a:pt x="18600" y="2769"/>
                    <a:pt x="19200" y="5538"/>
                    <a:pt x="19800" y="9138"/>
                  </a:cubicBezTo>
                  <a:cubicBezTo>
                    <a:pt x="20400" y="12738"/>
                    <a:pt x="21000" y="171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5" name="Line"/>
            <p:cNvSpPr/>
            <p:nvPr/>
          </p:nvSpPr>
          <p:spPr>
            <a:xfrm>
              <a:off x="7062843" y="4042810"/>
              <a:ext cx="622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6" name="Line"/>
            <p:cNvSpPr/>
            <p:nvPr/>
          </p:nvSpPr>
          <p:spPr>
            <a:xfrm>
              <a:off x="7208140" y="4001297"/>
              <a:ext cx="20757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7" name="Line"/>
            <p:cNvSpPr/>
            <p:nvPr/>
          </p:nvSpPr>
          <p:spPr>
            <a:xfrm>
              <a:off x="7540245" y="3738381"/>
              <a:ext cx="259458" cy="27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34"/>
                  </a:moveTo>
                  <a:cubicBezTo>
                    <a:pt x="1440" y="1367"/>
                    <a:pt x="2880" y="0"/>
                    <a:pt x="5040" y="0"/>
                  </a:cubicBezTo>
                  <a:cubicBezTo>
                    <a:pt x="7200" y="0"/>
                    <a:pt x="10080" y="1367"/>
                    <a:pt x="12096" y="4648"/>
                  </a:cubicBezTo>
                  <a:cubicBezTo>
                    <a:pt x="14112" y="7929"/>
                    <a:pt x="15264" y="13124"/>
                    <a:pt x="16272" y="16542"/>
                  </a:cubicBezTo>
                  <a:cubicBezTo>
                    <a:pt x="17280" y="19959"/>
                    <a:pt x="18144" y="21600"/>
                    <a:pt x="19008" y="21600"/>
                  </a:cubicBezTo>
                  <a:cubicBezTo>
                    <a:pt x="19872" y="21600"/>
                    <a:pt x="20736" y="19959"/>
                    <a:pt x="21600" y="183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8" name="Line"/>
            <p:cNvSpPr/>
            <p:nvPr/>
          </p:nvSpPr>
          <p:spPr>
            <a:xfrm>
              <a:off x="7561001" y="3731462"/>
              <a:ext cx="228324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364" y="5333"/>
                    <a:pt x="11127" y="10667"/>
                    <a:pt x="7527" y="14267"/>
                  </a:cubicBezTo>
                  <a:cubicBezTo>
                    <a:pt x="3927" y="17867"/>
                    <a:pt x="1964" y="1973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9" name="Line"/>
            <p:cNvSpPr/>
            <p:nvPr/>
          </p:nvSpPr>
          <p:spPr>
            <a:xfrm>
              <a:off x="7861972" y="3970162"/>
              <a:ext cx="130190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extrusionOk="0">
                  <a:moveTo>
                    <a:pt x="0" y="0"/>
                  </a:moveTo>
                  <a:cubicBezTo>
                    <a:pt x="1705" y="2250"/>
                    <a:pt x="3410" y="4500"/>
                    <a:pt x="4263" y="6750"/>
                  </a:cubicBezTo>
                  <a:cubicBezTo>
                    <a:pt x="5116" y="9000"/>
                    <a:pt x="5116" y="11250"/>
                    <a:pt x="5968" y="11475"/>
                  </a:cubicBezTo>
                  <a:cubicBezTo>
                    <a:pt x="6821" y="11700"/>
                    <a:pt x="8526" y="9900"/>
                    <a:pt x="10800" y="8100"/>
                  </a:cubicBezTo>
                  <a:cubicBezTo>
                    <a:pt x="13074" y="6300"/>
                    <a:pt x="15916" y="4500"/>
                    <a:pt x="17905" y="4725"/>
                  </a:cubicBezTo>
                  <a:cubicBezTo>
                    <a:pt x="19895" y="4950"/>
                    <a:pt x="21032" y="7200"/>
                    <a:pt x="21316" y="10350"/>
                  </a:cubicBezTo>
                  <a:cubicBezTo>
                    <a:pt x="21600" y="13500"/>
                    <a:pt x="21032" y="17550"/>
                    <a:pt x="2046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0" name="Line"/>
            <p:cNvSpPr/>
            <p:nvPr/>
          </p:nvSpPr>
          <p:spPr>
            <a:xfrm>
              <a:off x="8079916" y="4053189"/>
              <a:ext cx="12454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1" name="Line"/>
            <p:cNvSpPr/>
            <p:nvPr/>
          </p:nvSpPr>
          <p:spPr>
            <a:xfrm>
              <a:off x="8287482" y="4022054"/>
              <a:ext cx="20758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2" name="Line"/>
            <p:cNvSpPr/>
            <p:nvPr/>
          </p:nvSpPr>
          <p:spPr>
            <a:xfrm>
              <a:off x="8661100" y="3882244"/>
              <a:ext cx="269837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5262" y="1118"/>
                    <a:pt x="10523" y="-1582"/>
                    <a:pt x="14123" y="1118"/>
                  </a:cubicBezTo>
                  <a:cubicBezTo>
                    <a:pt x="17723" y="3818"/>
                    <a:pt x="19662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3" name="Line"/>
            <p:cNvSpPr/>
            <p:nvPr/>
          </p:nvSpPr>
          <p:spPr>
            <a:xfrm>
              <a:off x="8775261" y="3762597"/>
              <a:ext cx="51893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4" name="Line"/>
            <p:cNvSpPr/>
            <p:nvPr/>
          </p:nvSpPr>
          <p:spPr>
            <a:xfrm>
              <a:off x="9190393" y="3857731"/>
              <a:ext cx="238701" cy="205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15026" y="4140"/>
                  </a:moveTo>
                  <a:cubicBezTo>
                    <a:pt x="14087" y="2700"/>
                    <a:pt x="13148" y="1260"/>
                    <a:pt x="10957" y="540"/>
                  </a:cubicBezTo>
                  <a:cubicBezTo>
                    <a:pt x="8765" y="-180"/>
                    <a:pt x="5322" y="-180"/>
                    <a:pt x="3130" y="540"/>
                  </a:cubicBezTo>
                  <a:cubicBezTo>
                    <a:pt x="939" y="1260"/>
                    <a:pt x="0" y="2700"/>
                    <a:pt x="0" y="5040"/>
                  </a:cubicBezTo>
                  <a:cubicBezTo>
                    <a:pt x="0" y="7380"/>
                    <a:pt x="939" y="10620"/>
                    <a:pt x="2974" y="12960"/>
                  </a:cubicBezTo>
                  <a:cubicBezTo>
                    <a:pt x="5009" y="15300"/>
                    <a:pt x="8139" y="16740"/>
                    <a:pt x="10487" y="17100"/>
                  </a:cubicBezTo>
                  <a:cubicBezTo>
                    <a:pt x="12835" y="17460"/>
                    <a:pt x="14400" y="16740"/>
                    <a:pt x="15339" y="15480"/>
                  </a:cubicBezTo>
                  <a:cubicBezTo>
                    <a:pt x="16278" y="14220"/>
                    <a:pt x="16591" y="12420"/>
                    <a:pt x="16435" y="10260"/>
                  </a:cubicBezTo>
                  <a:cubicBezTo>
                    <a:pt x="16278" y="8100"/>
                    <a:pt x="15652" y="5580"/>
                    <a:pt x="15496" y="5400"/>
                  </a:cubicBezTo>
                  <a:cubicBezTo>
                    <a:pt x="15339" y="5220"/>
                    <a:pt x="15652" y="7380"/>
                    <a:pt x="16748" y="10440"/>
                  </a:cubicBezTo>
                  <a:cubicBezTo>
                    <a:pt x="17843" y="13500"/>
                    <a:pt x="19722" y="17460"/>
                    <a:pt x="21600" y="214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5" name="Line"/>
            <p:cNvSpPr/>
            <p:nvPr/>
          </p:nvSpPr>
          <p:spPr>
            <a:xfrm>
              <a:off x="9553633" y="4027096"/>
              <a:ext cx="103784" cy="11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extrusionOk="0">
                  <a:moveTo>
                    <a:pt x="0" y="952"/>
                  </a:moveTo>
                  <a:cubicBezTo>
                    <a:pt x="1440" y="4038"/>
                    <a:pt x="2880" y="7124"/>
                    <a:pt x="5040" y="7741"/>
                  </a:cubicBezTo>
                  <a:cubicBezTo>
                    <a:pt x="7200" y="8358"/>
                    <a:pt x="10080" y="6507"/>
                    <a:pt x="12600" y="4347"/>
                  </a:cubicBezTo>
                  <a:cubicBezTo>
                    <a:pt x="15120" y="2187"/>
                    <a:pt x="17280" y="-282"/>
                    <a:pt x="18720" y="27"/>
                  </a:cubicBezTo>
                  <a:cubicBezTo>
                    <a:pt x="20160" y="335"/>
                    <a:pt x="20880" y="3421"/>
                    <a:pt x="21240" y="7432"/>
                  </a:cubicBezTo>
                  <a:cubicBezTo>
                    <a:pt x="21600" y="11444"/>
                    <a:pt x="21600" y="16381"/>
                    <a:pt x="21600" y="213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6" name="Line"/>
            <p:cNvSpPr/>
            <p:nvPr/>
          </p:nvSpPr>
          <p:spPr>
            <a:xfrm>
              <a:off x="9730064" y="4094702"/>
              <a:ext cx="10378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7" name="Line"/>
            <p:cNvSpPr/>
            <p:nvPr/>
          </p:nvSpPr>
          <p:spPr>
            <a:xfrm>
              <a:off x="9875360" y="4053189"/>
              <a:ext cx="31136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8" name="Line"/>
            <p:cNvSpPr/>
            <p:nvPr/>
          </p:nvSpPr>
          <p:spPr>
            <a:xfrm>
              <a:off x="10020657" y="4208863"/>
              <a:ext cx="5189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9" name="Line"/>
            <p:cNvSpPr/>
            <p:nvPr/>
          </p:nvSpPr>
          <p:spPr>
            <a:xfrm>
              <a:off x="10186709" y="4094620"/>
              <a:ext cx="207567" cy="1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extrusionOk="0">
                  <a:moveTo>
                    <a:pt x="0" y="1633"/>
                  </a:moveTo>
                  <a:cubicBezTo>
                    <a:pt x="1800" y="553"/>
                    <a:pt x="3600" y="-527"/>
                    <a:pt x="4680" y="283"/>
                  </a:cubicBezTo>
                  <a:cubicBezTo>
                    <a:pt x="5760" y="1093"/>
                    <a:pt x="6120" y="3793"/>
                    <a:pt x="6300" y="6493"/>
                  </a:cubicBezTo>
                  <a:cubicBezTo>
                    <a:pt x="6480" y="9193"/>
                    <a:pt x="6480" y="11893"/>
                    <a:pt x="6840" y="11893"/>
                  </a:cubicBezTo>
                  <a:cubicBezTo>
                    <a:pt x="7200" y="11893"/>
                    <a:pt x="7920" y="9193"/>
                    <a:pt x="9000" y="7033"/>
                  </a:cubicBezTo>
                  <a:cubicBezTo>
                    <a:pt x="10080" y="4873"/>
                    <a:pt x="11520" y="3253"/>
                    <a:pt x="12600" y="3793"/>
                  </a:cubicBezTo>
                  <a:cubicBezTo>
                    <a:pt x="13680" y="4333"/>
                    <a:pt x="14400" y="7033"/>
                    <a:pt x="14940" y="10003"/>
                  </a:cubicBezTo>
                  <a:cubicBezTo>
                    <a:pt x="15480" y="12973"/>
                    <a:pt x="15840" y="16213"/>
                    <a:pt x="16920" y="18103"/>
                  </a:cubicBezTo>
                  <a:cubicBezTo>
                    <a:pt x="18000" y="19993"/>
                    <a:pt x="19800" y="20533"/>
                    <a:pt x="21600" y="210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0" name="Line"/>
            <p:cNvSpPr/>
            <p:nvPr/>
          </p:nvSpPr>
          <p:spPr>
            <a:xfrm>
              <a:off x="10622597" y="3811999"/>
              <a:ext cx="269837" cy="2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8" extrusionOk="0">
                  <a:moveTo>
                    <a:pt x="0" y="4298"/>
                  </a:moveTo>
                  <a:cubicBezTo>
                    <a:pt x="0" y="2931"/>
                    <a:pt x="0" y="1564"/>
                    <a:pt x="831" y="744"/>
                  </a:cubicBezTo>
                  <a:cubicBezTo>
                    <a:pt x="1662" y="-77"/>
                    <a:pt x="3323" y="-350"/>
                    <a:pt x="5400" y="607"/>
                  </a:cubicBezTo>
                  <a:cubicBezTo>
                    <a:pt x="7477" y="1564"/>
                    <a:pt x="9969" y="3751"/>
                    <a:pt x="11769" y="6485"/>
                  </a:cubicBezTo>
                  <a:cubicBezTo>
                    <a:pt x="13569" y="9220"/>
                    <a:pt x="14677" y="12501"/>
                    <a:pt x="15646" y="15235"/>
                  </a:cubicBezTo>
                  <a:cubicBezTo>
                    <a:pt x="16615" y="17969"/>
                    <a:pt x="17446" y="20156"/>
                    <a:pt x="18415" y="20703"/>
                  </a:cubicBezTo>
                  <a:cubicBezTo>
                    <a:pt x="19385" y="21250"/>
                    <a:pt x="20492" y="20156"/>
                    <a:pt x="21600" y="190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1" name="Line"/>
            <p:cNvSpPr/>
            <p:nvPr/>
          </p:nvSpPr>
          <p:spPr>
            <a:xfrm>
              <a:off x="10653732" y="3793732"/>
              <a:ext cx="217945" cy="29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29" y="3857"/>
                    <a:pt x="14057" y="7714"/>
                    <a:pt x="10457" y="11314"/>
                  </a:cubicBezTo>
                  <a:cubicBezTo>
                    <a:pt x="6857" y="14914"/>
                    <a:pt x="3429" y="1825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2" name="Line"/>
            <p:cNvSpPr/>
            <p:nvPr/>
          </p:nvSpPr>
          <p:spPr>
            <a:xfrm>
              <a:off x="10996216" y="4032432"/>
              <a:ext cx="145297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400"/>
                    <a:pt x="0" y="4800"/>
                    <a:pt x="1286" y="6240"/>
                  </a:cubicBezTo>
                  <a:cubicBezTo>
                    <a:pt x="2571" y="7680"/>
                    <a:pt x="5143" y="8160"/>
                    <a:pt x="7971" y="7680"/>
                  </a:cubicBezTo>
                  <a:cubicBezTo>
                    <a:pt x="10800" y="7200"/>
                    <a:pt x="13886" y="5760"/>
                    <a:pt x="15943" y="6240"/>
                  </a:cubicBezTo>
                  <a:cubicBezTo>
                    <a:pt x="18000" y="6720"/>
                    <a:pt x="19029" y="9120"/>
                    <a:pt x="19800" y="12000"/>
                  </a:cubicBezTo>
                  <a:cubicBezTo>
                    <a:pt x="20571" y="14880"/>
                    <a:pt x="21086" y="182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3" name="Line"/>
            <p:cNvSpPr/>
            <p:nvPr/>
          </p:nvSpPr>
          <p:spPr>
            <a:xfrm>
              <a:off x="11556643" y="3845623"/>
              <a:ext cx="2594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0"/>
                    <a:pt x="11520" y="0"/>
                    <a:pt x="15120" y="3600"/>
                  </a:cubicBezTo>
                  <a:cubicBezTo>
                    <a:pt x="18720" y="7200"/>
                    <a:pt x="2016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4" name="Line"/>
            <p:cNvSpPr/>
            <p:nvPr/>
          </p:nvSpPr>
          <p:spPr>
            <a:xfrm>
              <a:off x="11587779" y="3980541"/>
              <a:ext cx="23870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5" name="Line"/>
            <p:cNvSpPr/>
            <p:nvPr/>
          </p:nvSpPr>
          <p:spPr>
            <a:xfrm>
              <a:off x="12210476" y="3638851"/>
              <a:ext cx="267055" cy="37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187" extrusionOk="0">
                  <a:moveTo>
                    <a:pt x="4154" y="1723"/>
                  </a:moveTo>
                  <a:cubicBezTo>
                    <a:pt x="4154" y="741"/>
                    <a:pt x="4154" y="-241"/>
                    <a:pt x="4431" y="54"/>
                  </a:cubicBezTo>
                  <a:cubicBezTo>
                    <a:pt x="4708" y="348"/>
                    <a:pt x="5262" y="1919"/>
                    <a:pt x="5815" y="4766"/>
                  </a:cubicBezTo>
                  <a:cubicBezTo>
                    <a:pt x="6369" y="7614"/>
                    <a:pt x="6923" y="11737"/>
                    <a:pt x="7200" y="14290"/>
                  </a:cubicBezTo>
                  <a:cubicBezTo>
                    <a:pt x="7477" y="16843"/>
                    <a:pt x="7477" y="17824"/>
                    <a:pt x="7615" y="17824"/>
                  </a:cubicBezTo>
                  <a:cubicBezTo>
                    <a:pt x="7754" y="17824"/>
                    <a:pt x="8031" y="16843"/>
                    <a:pt x="9138" y="15566"/>
                  </a:cubicBezTo>
                  <a:cubicBezTo>
                    <a:pt x="10246" y="14290"/>
                    <a:pt x="12185" y="12719"/>
                    <a:pt x="13846" y="11835"/>
                  </a:cubicBezTo>
                  <a:cubicBezTo>
                    <a:pt x="15508" y="10952"/>
                    <a:pt x="16892" y="10755"/>
                    <a:pt x="18139" y="11148"/>
                  </a:cubicBezTo>
                  <a:cubicBezTo>
                    <a:pt x="19385" y="11541"/>
                    <a:pt x="20492" y="12523"/>
                    <a:pt x="21046" y="13995"/>
                  </a:cubicBezTo>
                  <a:cubicBezTo>
                    <a:pt x="21600" y="15468"/>
                    <a:pt x="21600" y="17432"/>
                    <a:pt x="19938" y="18904"/>
                  </a:cubicBezTo>
                  <a:cubicBezTo>
                    <a:pt x="18277" y="20377"/>
                    <a:pt x="14954" y="21359"/>
                    <a:pt x="11354" y="21163"/>
                  </a:cubicBezTo>
                  <a:cubicBezTo>
                    <a:pt x="7754" y="20966"/>
                    <a:pt x="3877" y="19592"/>
                    <a:pt x="0" y="182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6" name="Line"/>
            <p:cNvSpPr/>
            <p:nvPr/>
          </p:nvSpPr>
          <p:spPr>
            <a:xfrm>
              <a:off x="12604850" y="3949406"/>
              <a:ext cx="300972" cy="15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extrusionOk="0">
                  <a:moveTo>
                    <a:pt x="0" y="0"/>
                  </a:moveTo>
                  <a:cubicBezTo>
                    <a:pt x="993" y="1409"/>
                    <a:pt x="1986" y="2817"/>
                    <a:pt x="2607" y="4696"/>
                  </a:cubicBezTo>
                  <a:cubicBezTo>
                    <a:pt x="3228" y="6574"/>
                    <a:pt x="3476" y="8922"/>
                    <a:pt x="4717" y="9157"/>
                  </a:cubicBezTo>
                  <a:cubicBezTo>
                    <a:pt x="5959" y="9391"/>
                    <a:pt x="8193" y="7513"/>
                    <a:pt x="9559" y="8452"/>
                  </a:cubicBezTo>
                  <a:cubicBezTo>
                    <a:pt x="10924" y="9391"/>
                    <a:pt x="11421" y="13148"/>
                    <a:pt x="12041" y="15965"/>
                  </a:cubicBezTo>
                  <a:cubicBezTo>
                    <a:pt x="12662" y="18783"/>
                    <a:pt x="13407" y="20661"/>
                    <a:pt x="15021" y="21130"/>
                  </a:cubicBezTo>
                  <a:cubicBezTo>
                    <a:pt x="16634" y="21600"/>
                    <a:pt x="19117" y="20661"/>
                    <a:pt x="21600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7" name="Line"/>
            <p:cNvSpPr/>
            <p:nvPr/>
          </p:nvSpPr>
          <p:spPr>
            <a:xfrm>
              <a:off x="12988846" y="4008216"/>
              <a:ext cx="155675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10800"/>
                    <a:pt x="9600" y="0"/>
                    <a:pt x="13200" y="0"/>
                  </a:cubicBezTo>
                  <a:cubicBezTo>
                    <a:pt x="16800" y="0"/>
                    <a:pt x="1920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8" name="Line"/>
            <p:cNvSpPr/>
            <p:nvPr/>
          </p:nvSpPr>
          <p:spPr>
            <a:xfrm>
              <a:off x="13237925" y="3970162"/>
              <a:ext cx="41515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9" name="Line"/>
            <p:cNvSpPr/>
            <p:nvPr/>
          </p:nvSpPr>
          <p:spPr>
            <a:xfrm>
              <a:off x="9465273" y="5149415"/>
              <a:ext cx="368575" cy="23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28" extrusionOk="0">
                  <a:moveTo>
                    <a:pt x="10001" y="3122"/>
                  </a:moveTo>
                  <a:cubicBezTo>
                    <a:pt x="9396" y="1888"/>
                    <a:pt x="8790" y="654"/>
                    <a:pt x="7377" y="191"/>
                  </a:cubicBezTo>
                  <a:cubicBezTo>
                    <a:pt x="5964" y="-272"/>
                    <a:pt x="3744" y="37"/>
                    <a:pt x="2229" y="1888"/>
                  </a:cubicBezTo>
                  <a:cubicBezTo>
                    <a:pt x="715" y="3739"/>
                    <a:pt x="-92" y="7134"/>
                    <a:pt x="9" y="10219"/>
                  </a:cubicBezTo>
                  <a:cubicBezTo>
                    <a:pt x="110" y="13305"/>
                    <a:pt x="1119" y="16082"/>
                    <a:pt x="2633" y="17625"/>
                  </a:cubicBezTo>
                  <a:cubicBezTo>
                    <a:pt x="4147" y="19168"/>
                    <a:pt x="6166" y="19477"/>
                    <a:pt x="7983" y="18397"/>
                  </a:cubicBezTo>
                  <a:cubicBezTo>
                    <a:pt x="9800" y="17317"/>
                    <a:pt x="11415" y="14848"/>
                    <a:pt x="12222" y="12842"/>
                  </a:cubicBezTo>
                  <a:cubicBezTo>
                    <a:pt x="13030" y="10837"/>
                    <a:pt x="13030" y="9294"/>
                    <a:pt x="12626" y="8059"/>
                  </a:cubicBezTo>
                  <a:cubicBezTo>
                    <a:pt x="12222" y="6825"/>
                    <a:pt x="11415" y="5899"/>
                    <a:pt x="11011" y="6208"/>
                  </a:cubicBezTo>
                  <a:cubicBezTo>
                    <a:pt x="10607" y="6517"/>
                    <a:pt x="10607" y="8059"/>
                    <a:pt x="11011" y="10374"/>
                  </a:cubicBezTo>
                  <a:cubicBezTo>
                    <a:pt x="11415" y="12688"/>
                    <a:pt x="12222" y="15774"/>
                    <a:pt x="13736" y="17934"/>
                  </a:cubicBezTo>
                  <a:cubicBezTo>
                    <a:pt x="15250" y="20094"/>
                    <a:pt x="17471" y="21328"/>
                    <a:pt x="18884" y="21328"/>
                  </a:cubicBezTo>
                  <a:cubicBezTo>
                    <a:pt x="20297" y="21328"/>
                    <a:pt x="20902" y="20094"/>
                    <a:pt x="21508" y="188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0" name="Line"/>
            <p:cNvSpPr/>
            <p:nvPr/>
          </p:nvSpPr>
          <p:spPr>
            <a:xfrm>
              <a:off x="9979143" y="5360853"/>
              <a:ext cx="176432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2571"/>
                    <a:pt x="1694" y="5143"/>
                    <a:pt x="2329" y="7714"/>
                  </a:cubicBezTo>
                  <a:cubicBezTo>
                    <a:pt x="2965" y="10286"/>
                    <a:pt x="3388" y="12857"/>
                    <a:pt x="4659" y="12086"/>
                  </a:cubicBezTo>
                  <a:cubicBezTo>
                    <a:pt x="5929" y="11314"/>
                    <a:pt x="8047" y="7200"/>
                    <a:pt x="9953" y="4371"/>
                  </a:cubicBezTo>
                  <a:cubicBezTo>
                    <a:pt x="11859" y="1543"/>
                    <a:pt x="13553" y="0"/>
                    <a:pt x="14824" y="514"/>
                  </a:cubicBezTo>
                  <a:cubicBezTo>
                    <a:pt x="16094" y="1029"/>
                    <a:pt x="16941" y="3600"/>
                    <a:pt x="18000" y="7457"/>
                  </a:cubicBezTo>
                  <a:cubicBezTo>
                    <a:pt x="19059" y="11314"/>
                    <a:pt x="20329" y="164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1" name="Line"/>
            <p:cNvSpPr/>
            <p:nvPr/>
          </p:nvSpPr>
          <p:spPr>
            <a:xfrm>
              <a:off x="10248978" y="5412745"/>
              <a:ext cx="155676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5" extrusionOk="0">
                  <a:moveTo>
                    <a:pt x="0" y="0"/>
                  </a:moveTo>
                  <a:cubicBezTo>
                    <a:pt x="1440" y="2541"/>
                    <a:pt x="2880" y="5083"/>
                    <a:pt x="4800" y="5400"/>
                  </a:cubicBezTo>
                  <a:cubicBezTo>
                    <a:pt x="6720" y="5718"/>
                    <a:pt x="9120" y="3812"/>
                    <a:pt x="11520" y="2224"/>
                  </a:cubicBezTo>
                  <a:cubicBezTo>
                    <a:pt x="13920" y="636"/>
                    <a:pt x="16320" y="-635"/>
                    <a:pt x="17760" y="953"/>
                  </a:cubicBezTo>
                  <a:cubicBezTo>
                    <a:pt x="19200" y="2541"/>
                    <a:pt x="19680" y="6989"/>
                    <a:pt x="20160" y="10800"/>
                  </a:cubicBezTo>
                  <a:cubicBezTo>
                    <a:pt x="20640" y="14612"/>
                    <a:pt x="21120" y="17789"/>
                    <a:pt x="21600" y="209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2" name="Line"/>
            <p:cNvSpPr/>
            <p:nvPr/>
          </p:nvSpPr>
          <p:spPr>
            <a:xfrm>
              <a:off x="0" y="85576"/>
              <a:ext cx="431165" cy="514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84" extrusionOk="0">
                  <a:moveTo>
                    <a:pt x="7929" y="187"/>
                  </a:moveTo>
                  <a:cubicBezTo>
                    <a:pt x="7929" y="115"/>
                    <a:pt x="7929" y="42"/>
                    <a:pt x="7504" y="13"/>
                  </a:cubicBezTo>
                  <a:cubicBezTo>
                    <a:pt x="7078" y="-16"/>
                    <a:pt x="6228" y="-1"/>
                    <a:pt x="5037" y="107"/>
                  </a:cubicBezTo>
                  <a:cubicBezTo>
                    <a:pt x="3847" y="216"/>
                    <a:pt x="2316" y="420"/>
                    <a:pt x="1381" y="725"/>
                  </a:cubicBezTo>
                  <a:cubicBezTo>
                    <a:pt x="445" y="1030"/>
                    <a:pt x="105" y="1437"/>
                    <a:pt x="20" y="1807"/>
                  </a:cubicBezTo>
                  <a:cubicBezTo>
                    <a:pt x="-65" y="2177"/>
                    <a:pt x="105" y="2512"/>
                    <a:pt x="700" y="2882"/>
                  </a:cubicBezTo>
                  <a:cubicBezTo>
                    <a:pt x="1296" y="3252"/>
                    <a:pt x="2316" y="3659"/>
                    <a:pt x="3252" y="3986"/>
                  </a:cubicBezTo>
                  <a:cubicBezTo>
                    <a:pt x="4187" y="4313"/>
                    <a:pt x="5037" y="4560"/>
                    <a:pt x="6398" y="4886"/>
                  </a:cubicBezTo>
                  <a:cubicBezTo>
                    <a:pt x="7759" y="5213"/>
                    <a:pt x="9629" y="5620"/>
                    <a:pt x="11245" y="5925"/>
                  </a:cubicBezTo>
                  <a:cubicBezTo>
                    <a:pt x="12861" y="6230"/>
                    <a:pt x="14222" y="6433"/>
                    <a:pt x="15667" y="6702"/>
                  </a:cubicBezTo>
                  <a:cubicBezTo>
                    <a:pt x="17113" y="6971"/>
                    <a:pt x="18644" y="7305"/>
                    <a:pt x="19749" y="7625"/>
                  </a:cubicBezTo>
                  <a:cubicBezTo>
                    <a:pt x="20855" y="7944"/>
                    <a:pt x="21535" y="8249"/>
                    <a:pt x="21025" y="8569"/>
                  </a:cubicBezTo>
                  <a:cubicBezTo>
                    <a:pt x="20515" y="8888"/>
                    <a:pt x="18814" y="9222"/>
                    <a:pt x="16773" y="9528"/>
                  </a:cubicBezTo>
                  <a:cubicBezTo>
                    <a:pt x="14732" y="9833"/>
                    <a:pt x="12351" y="10109"/>
                    <a:pt x="10905" y="10276"/>
                  </a:cubicBezTo>
                  <a:cubicBezTo>
                    <a:pt x="9459" y="10443"/>
                    <a:pt x="8949" y="10501"/>
                    <a:pt x="8524" y="10566"/>
                  </a:cubicBezTo>
                  <a:cubicBezTo>
                    <a:pt x="8099" y="10631"/>
                    <a:pt x="7759" y="10704"/>
                    <a:pt x="7929" y="10762"/>
                  </a:cubicBezTo>
                  <a:cubicBezTo>
                    <a:pt x="8099" y="10820"/>
                    <a:pt x="8779" y="10864"/>
                    <a:pt x="10140" y="11009"/>
                  </a:cubicBezTo>
                  <a:cubicBezTo>
                    <a:pt x="11500" y="11154"/>
                    <a:pt x="13541" y="11401"/>
                    <a:pt x="14987" y="11641"/>
                  </a:cubicBezTo>
                  <a:cubicBezTo>
                    <a:pt x="16433" y="11881"/>
                    <a:pt x="17283" y="12113"/>
                    <a:pt x="17963" y="12404"/>
                  </a:cubicBezTo>
                  <a:cubicBezTo>
                    <a:pt x="18644" y="12694"/>
                    <a:pt x="19154" y="13043"/>
                    <a:pt x="18899" y="13428"/>
                  </a:cubicBezTo>
                  <a:cubicBezTo>
                    <a:pt x="18644" y="13813"/>
                    <a:pt x="17623" y="14234"/>
                    <a:pt x="16433" y="14684"/>
                  </a:cubicBezTo>
                  <a:cubicBezTo>
                    <a:pt x="15242" y="15135"/>
                    <a:pt x="13881" y="15614"/>
                    <a:pt x="12691" y="16057"/>
                  </a:cubicBezTo>
                  <a:cubicBezTo>
                    <a:pt x="11500" y="16500"/>
                    <a:pt x="10480" y="16907"/>
                    <a:pt x="9544" y="17328"/>
                  </a:cubicBezTo>
                  <a:cubicBezTo>
                    <a:pt x="8609" y="17749"/>
                    <a:pt x="7759" y="18185"/>
                    <a:pt x="7163" y="18577"/>
                  </a:cubicBezTo>
                  <a:cubicBezTo>
                    <a:pt x="6568" y="18969"/>
                    <a:pt x="6228" y="19318"/>
                    <a:pt x="6568" y="19710"/>
                  </a:cubicBezTo>
                  <a:cubicBezTo>
                    <a:pt x="6908" y="20102"/>
                    <a:pt x="7929" y="20538"/>
                    <a:pt x="9289" y="20850"/>
                  </a:cubicBezTo>
                  <a:cubicBezTo>
                    <a:pt x="10650" y="21163"/>
                    <a:pt x="12351" y="21352"/>
                    <a:pt x="14137" y="21453"/>
                  </a:cubicBezTo>
                  <a:cubicBezTo>
                    <a:pt x="15922" y="21555"/>
                    <a:pt x="17793" y="21569"/>
                    <a:pt x="19664" y="215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3" name="Line"/>
            <p:cNvSpPr/>
            <p:nvPr/>
          </p:nvSpPr>
          <p:spPr>
            <a:xfrm>
              <a:off x="10664110" y="5163760"/>
              <a:ext cx="311350" cy="26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3316"/>
                  </a:moveTo>
                  <a:cubicBezTo>
                    <a:pt x="480" y="1931"/>
                    <a:pt x="960" y="547"/>
                    <a:pt x="1800" y="131"/>
                  </a:cubicBezTo>
                  <a:cubicBezTo>
                    <a:pt x="2640" y="-284"/>
                    <a:pt x="3840" y="270"/>
                    <a:pt x="5040" y="2070"/>
                  </a:cubicBezTo>
                  <a:cubicBezTo>
                    <a:pt x="6240" y="3870"/>
                    <a:pt x="7440" y="6916"/>
                    <a:pt x="9000" y="10239"/>
                  </a:cubicBezTo>
                  <a:cubicBezTo>
                    <a:pt x="10560" y="13562"/>
                    <a:pt x="12480" y="17162"/>
                    <a:pt x="14400" y="19101"/>
                  </a:cubicBezTo>
                  <a:cubicBezTo>
                    <a:pt x="16320" y="21039"/>
                    <a:pt x="18240" y="21316"/>
                    <a:pt x="19440" y="20762"/>
                  </a:cubicBezTo>
                  <a:cubicBezTo>
                    <a:pt x="20640" y="20208"/>
                    <a:pt x="21120" y="18824"/>
                    <a:pt x="21600" y="174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4" name="Line"/>
            <p:cNvSpPr/>
            <p:nvPr/>
          </p:nvSpPr>
          <p:spPr>
            <a:xfrm>
              <a:off x="10664110" y="5174044"/>
              <a:ext cx="238702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035" y="0"/>
                    <a:pt x="18470" y="0"/>
                    <a:pt x="15496" y="2957"/>
                  </a:cubicBezTo>
                  <a:cubicBezTo>
                    <a:pt x="12522" y="5914"/>
                    <a:pt x="8139" y="11829"/>
                    <a:pt x="5322" y="15429"/>
                  </a:cubicBezTo>
                  <a:cubicBezTo>
                    <a:pt x="2504" y="19029"/>
                    <a:pt x="1252" y="203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5" name="Line"/>
            <p:cNvSpPr/>
            <p:nvPr/>
          </p:nvSpPr>
          <p:spPr>
            <a:xfrm>
              <a:off x="11079242" y="5402366"/>
              <a:ext cx="207567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" y="2769"/>
                    <a:pt x="720" y="5538"/>
                    <a:pt x="1440" y="8031"/>
                  </a:cubicBezTo>
                  <a:cubicBezTo>
                    <a:pt x="2160" y="10523"/>
                    <a:pt x="3240" y="12738"/>
                    <a:pt x="4500" y="13015"/>
                  </a:cubicBezTo>
                  <a:cubicBezTo>
                    <a:pt x="5760" y="13292"/>
                    <a:pt x="7200" y="11631"/>
                    <a:pt x="8640" y="9969"/>
                  </a:cubicBezTo>
                  <a:cubicBezTo>
                    <a:pt x="10080" y="8308"/>
                    <a:pt x="11520" y="6646"/>
                    <a:pt x="12420" y="7200"/>
                  </a:cubicBezTo>
                  <a:cubicBezTo>
                    <a:pt x="13320" y="7754"/>
                    <a:pt x="13680" y="10523"/>
                    <a:pt x="13860" y="13292"/>
                  </a:cubicBezTo>
                  <a:cubicBezTo>
                    <a:pt x="14040" y="16062"/>
                    <a:pt x="14040" y="18831"/>
                    <a:pt x="15300" y="20215"/>
                  </a:cubicBezTo>
                  <a:cubicBezTo>
                    <a:pt x="16560" y="21600"/>
                    <a:pt x="1908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6" name="Line"/>
            <p:cNvSpPr/>
            <p:nvPr/>
          </p:nvSpPr>
          <p:spPr>
            <a:xfrm>
              <a:off x="11660426" y="5298583"/>
              <a:ext cx="26983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046" y="10800"/>
                    <a:pt x="6092" y="0"/>
                    <a:pt x="9692" y="0"/>
                  </a:cubicBezTo>
                  <a:cubicBezTo>
                    <a:pt x="13292" y="0"/>
                    <a:pt x="17446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7" name="Line"/>
            <p:cNvSpPr/>
            <p:nvPr/>
          </p:nvSpPr>
          <p:spPr>
            <a:xfrm>
              <a:off x="11701939" y="5423123"/>
              <a:ext cx="2594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8" name="Line"/>
            <p:cNvSpPr/>
            <p:nvPr/>
          </p:nvSpPr>
          <p:spPr>
            <a:xfrm>
              <a:off x="12345393" y="5052584"/>
              <a:ext cx="219915" cy="3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260" extrusionOk="0">
                  <a:moveTo>
                    <a:pt x="982" y="2051"/>
                  </a:moveTo>
                  <a:cubicBezTo>
                    <a:pt x="655" y="944"/>
                    <a:pt x="327" y="-164"/>
                    <a:pt x="491" y="21"/>
                  </a:cubicBezTo>
                  <a:cubicBezTo>
                    <a:pt x="655" y="205"/>
                    <a:pt x="1309" y="1682"/>
                    <a:pt x="1964" y="4913"/>
                  </a:cubicBezTo>
                  <a:cubicBezTo>
                    <a:pt x="2618" y="8144"/>
                    <a:pt x="3273" y="13128"/>
                    <a:pt x="3764" y="15067"/>
                  </a:cubicBezTo>
                  <a:cubicBezTo>
                    <a:pt x="4255" y="17005"/>
                    <a:pt x="4582" y="15898"/>
                    <a:pt x="6055" y="14698"/>
                  </a:cubicBezTo>
                  <a:cubicBezTo>
                    <a:pt x="7527" y="13498"/>
                    <a:pt x="10145" y="12205"/>
                    <a:pt x="12600" y="11559"/>
                  </a:cubicBezTo>
                  <a:cubicBezTo>
                    <a:pt x="15055" y="10913"/>
                    <a:pt x="17345" y="10913"/>
                    <a:pt x="18982" y="12113"/>
                  </a:cubicBezTo>
                  <a:cubicBezTo>
                    <a:pt x="20618" y="13313"/>
                    <a:pt x="21600" y="15713"/>
                    <a:pt x="19964" y="17467"/>
                  </a:cubicBezTo>
                  <a:cubicBezTo>
                    <a:pt x="18327" y="19221"/>
                    <a:pt x="14073" y="20328"/>
                    <a:pt x="10964" y="20882"/>
                  </a:cubicBezTo>
                  <a:cubicBezTo>
                    <a:pt x="7855" y="21436"/>
                    <a:pt x="5891" y="21436"/>
                    <a:pt x="4255" y="20513"/>
                  </a:cubicBezTo>
                  <a:cubicBezTo>
                    <a:pt x="2618" y="19590"/>
                    <a:pt x="1309" y="17744"/>
                    <a:pt x="0" y="158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9" name="Line"/>
            <p:cNvSpPr/>
            <p:nvPr/>
          </p:nvSpPr>
          <p:spPr>
            <a:xfrm>
              <a:off x="12739769" y="5381610"/>
              <a:ext cx="300970" cy="14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6" extrusionOk="0">
                  <a:moveTo>
                    <a:pt x="0" y="0"/>
                  </a:moveTo>
                  <a:cubicBezTo>
                    <a:pt x="497" y="2455"/>
                    <a:pt x="993" y="4909"/>
                    <a:pt x="1365" y="7364"/>
                  </a:cubicBezTo>
                  <a:cubicBezTo>
                    <a:pt x="1738" y="9818"/>
                    <a:pt x="1986" y="12273"/>
                    <a:pt x="2607" y="12764"/>
                  </a:cubicBezTo>
                  <a:cubicBezTo>
                    <a:pt x="3228" y="13255"/>
                    <a:pt x="4221" y="11782"/>
                    <a:pt x="5338" y="10309"/>
                  </a:cubicBezTo>
                  <a:cubicBezTo>
                    <a:pt x="6455" y="8836"/>
                    <a:pt x="7696" y="7364"/>
                    <a:pt x="8565" y="7855"/>
                  </a:cubicBezTo>
                  <a:cubicBezTo>
                    <a:pt x="9434" y="8345"/>
                    <a:pt x="9931" y="10800"/>
                    <a:pt x="10303" y="13255"/>
                  </a:cubicBezTo>
                  <a:cubicBezTo>
                    <a:pt x="10676" y="15709"/>
                    <a:pt x="10924" y="18164"/>
                    <a:pt x="11793" y="19636"/>
                  </a:cubicBezTo>
                  <a:cubicBezTo>
                    <a:pt x="12662" y="21109"/>
                    <a:pt x="14152" y="21600"/>
                    <a:pt x="15890" y="20127"/>
                  </a:cubicBezTo>
                  <a:cubicBezTo>
                    <a:pt x="17628" y="18655"/>
                    <a:pt x="19614" y="15218"/>
                    <a:pt x="21600" y="1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0" name="Line"/>
            <p:cNvSpPr/>
            <p:nvPr/>
          </p:nvSpPr>
          <p:spPr>
            <a:xfrm>
              <a:off x="13881379" y="4374916"/>
              <a:ext cx="728574" cy="1136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70" extrusionOk="0">
                  <a:moveTo>
                    <a:pt x="0" y="18317"/>
                  </a:moveTo>
                  <a:cubicBezTo>
                    <a:pt x="1223" y="19171"/>
                    <a:pt x="2445" y="20024"/>
                    <a:pt x="3923" y="20615"/>
                  </a:cubicBezTo>
                  <a:cubicBezTo>
                    <a:pt x="5400" y="21206"/>
                    <a:pt x="7132" y="21534"/>
                    <a:pt x="8864" y="21567"/>
                  </a:cubicBezTo>
                  <a:cubicBezTo>
                    <a:pt x="10596" y="21600"/>
                    <a:pt x="12328" y="21337"/>
                    <a:pt x="14009" y="20714"/>
                  </a:cubicBezTo>
                  <a:cubicBezTo>
                    <a:pt x="15691" y="20090"/>
                    <a:pt x="17321" y="19105"/>
                    <a:pt x="18543" y="17858"/>
                  </a:cubicBezTo>
                  <a:cubicBezTo>
                    <a:pt x="19766" y="16610"/>
                    <a:pt x="20581" y="15100"/>
                    <a:pt x="21040" y="13787"/>
                  </a:cubicBezTo>
                  <a:cubicBezTo>
                    <a:pt x="21498" y="12474"/>
                    <a:pt x="21600" y="11358"/>
                    <a:pt x="21243" y="10111"/>
                  </a:cubicBezTo>
                  <a:cubicBezTo>
                    <a:pt x="20887" y="8863"/>
                    <a:pt x="20072" y="7484"/>
                    <a:pt x="19053" y="6204"/>
                  </a:cubicBezTo>
                  <a:cubicBezTo>
                    <a:pt x="18034" y="4924"/>
                    <a:pt x="16811" y="3742"/>
                    <a:pt x="15640" y="2790"/>
                  </a:cubicBezTo>
                  <a:cubicBezTo>
                    <a:pt x="14468" y="1838"/>
                    <a:pt x="13347" y="1116"/>
                    <a:pt x="12023" y="657"/>
                  </a:cubicBezTo>
                  <a:cubicBezTo>
                    <a:pt x="10698" y="197"/>
                    <a:pt x="9170" y="0"/>
                    <a:pt x="8100" y="0"/>
                  </a:cubicBezTo>
                  <a:cubicBezTo>
                    <a:pt x="7030" y="0"/>
                    <a:pt x="6419" y="197"/>
                    <a:pt x="5808" y="39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1" name="Line"/>
            <p:cNvSpPr/>
            <p:nvPr/>
          </p:nvSpPr>
          <p:spPr>
            <a:xfrm>
              <a:off x="14035264" y="4257056"/>
              <a:ext cx="209357" cy="283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58" extrusionOk="0">
                  <a:moveTo>
                    <a:pt x="21084" y="278"/>
                  </a:moveTo>
                  <a:cubicBezTo>
                    <a:pt x="19342" y="18"/>
                    <a:pt x="17600" y="-242"/>
                    <a:pt x="15161" y="409"/>
                  </a:cubicBezTo>
                  <a:cubicBezTo>
                    <a:pt x="12723" y="1059"/>
                    <a:pt x="9587" y="2621"/>
                    <a:pt x="6626" y="3922"/>
                  </a:cubicBezTo>
                  <a:cubicBezTo>
                    <a:pt x="3665" y="5223"/>
                    <a:pt x="878" y="6264"/>
                    <a:pt x="181" y="7435"/>
                  </a:cubicBezTo>
                  <a:cubicBezTo>
                    <a:pt x="-516" y="8606"/>
                    <a:pt x="878" y="9907"/>
                    <a:pt x="3142" y="12250"/>
                  </a:cubicBezTo>
                  <a:cubicBezTo>
                    <a:pt x="5407" y="14592"/>
                    <a:pt x="8542" y="17975"/>
                    <a:pt x="11678" y="2135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2" name="Line"/>
            <p:cNvSpPr/>
            <p:nvPr/>
          </p:nvSpPr>
          <p:spPr>
            <a:xfrm>
              <a:off x="14057810" y="3181412"/>
              <a:ext cx="401295" cy="72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21600"/>
                  </a:moveTo>
                  <a:cubicBezTo>
                    <a:pt x="5959" y="21394"/>
                    <a:pt x="9124" y="21189"/>
                    <a:pt x="12010" y="20469"/>
                  </a:cubicBezTo>
                  <a:cubicBezTo>
                    <a:pt x="14897" y="19749"/>
                    <a:pt x="17503" y="18514"/>
                    <a:pt x="19179" y="17074"/>
                  </a:cubicBezTo>
                  <a:cubicBezTo>
                    <a:pt x="20855" y="15634"/>
                    <a:pt x="21600" y="13989"/>
                    <a:pt x="21600" y="12034"/>
                  </a:cubicBezTo>
                  <a:cubicBezTo>
                    <a:pt x="21600" y="10080"/>
                    <a:pt x="20855" y="7817"/>
                    <a:pt x="19552" y="6017"/>
                  </a:cubicBezTo>
                  <a:cubicBezTo>
                    <a:pt x="18248" y="4217"/>
                    <a:pt x="16386" y="2880"/>
                    <a:pt x="13500" y="1954"/>
                  </a:cubicBezTo>
                  <a:cubicBezTo>
                    <a:pt x="10614" y="1029"/>
                    <a:pt x="6703" y="514"/>
                    <a:pt x="4283" y="257"/>
                  </a:cubicBezTo>
                  <a:cubicBezTo>
                    <a:pt x="1862" y="0"/>
                    <a:pt x="931" y="0"/>
                    <a:pt x="46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3" name="Line"/>
            <p:cNvSpPr/>
            <p:nvPr/>
          </p:nvSpPr>
          <p:spPr>
            <a:xfrm>
              <a:off x="13997084" y="3032657"/>
              <a:ext cx="185268" cy="294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49" extrusionOk="0">
                  <a:moveTo>
                    <a:pt x="21422" y="3265"/>
                  </a:moveTo>
                  <a:cubicBezTo>
                    <a:pt x="21422" y="2009"/>
                    <a:pt x="21422" y="754"/>
                    <a:pt x="20422" y="251"/>
                  </a:cubicBezTo>
                  <a:cubicBezTo>
                    <a:pt x="19422" y="-251"/>
                    <a:pt x="17422" y="0"/>
                    <a:pt x="15022" y="1005"/>
                  </a:cubicBezTo>
                  <a:cubicBezTo>
                    <a:pt x="12622" y="2009"/>
                    <a:pt x="9822" y="3768"/>
                    <a:pt x="7822" y="5149"/>
                  </a:cubicBezTo>
                  <a:cubicBezTo>
                    <a:pt x="5822" y="6530"/>
                    <a:pt x="4622" y="7535"/>
                    <a:pt x="3222" y="8414"/>
                  </a:cubicBezTo>
                  <a:cubicBezTo>
                    <a:pt x="1822" y="9293"/>
                    <a:pt x="222" y="10047"/>
                    <a:pt x="22" y="10926"/>
                  </a:cubicBezTo>
                  <a:cubicBezTo>
                    <a:pt x="-178" y="11805"/>
                    <a:pt x="1022" y="12809"/>
                    <a:pt x="3022" y="14568"/>
                  </a:cubicBezTo>
                  <a:cubicBezTo>
                    <a:pt x="5022" y="16326"/>
                    <a:pt x="7822" y="18837"/>
                    <a:pt x="10622" y="2134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4" name="Line"/>
            <p:cNvSpPr/>
            <p:nvPr/>
          </p:nvSpPr>
          <p:spPr>
            <a:xfrm>
              <a:off x="14161593" y="2143584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5" name="Line"/>
            <p:cNvSpPr/>
            <p:nvPr/>
          </p:nvSpPr>
          <p:spPr>
            <a:xfrm>
              <a:off x="14151215" y="2351149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6" name="Line"/>
            <p:cNvSpPr/>
            <p:nvPr/>
          </p:nvSpPr>
          <p:spPr>
            <a:xfrm>
              <a:off x="14140836" y="2537958"/>
              <a:ext cx="3113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7" name="Line"/>
            <p:cNvSpPr/>
            <p:nvPr/>
          </p:nvSpPr>
          <p:spPr>
            <a:xfrm>
              <a:off x="13964405" y="573617"/>
              <a:ext cx="583179" cy="114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23" extrusionOk="0">
                  <a:moveTo>
                    <a:pt x="383" y="21523"/>
                  </a:moveTo>
                  <a:cubicBezTo>
                    <a:pt x="2301" y="21523"/>
                    <a:pt x="4218" y="21523"/>
                    <a:pt x="6135" y="21490"/>
                  </a:cubicBezTo>
                  <a:cubicBezTo>
                    <a:pt x="8052" y="21458"/>
                    <a:pt x="9969" y="21393"/>
                    <a:pt x="11695" y="21035"/>
                  </a:cubicBezTo>
                  <a:cubicBezTo>
                    <a:pt x="13420" y="20677"/>
                    <a:pt x="14954" y="20027"/>
                    <a:pt x="16424" y="19116"/>
                  </a:cubicBezTo>
                  <a:cubicBezTo>
                    <a:pt x="17893" y="18205"/>
                    <a:pt x="19299" y="17034"/>
                    <a:pt x="20194" y="15700"/>
                  </a:cubicBezTo>
                  <a:cubicBezTo>
                    <a:pt x="21089" y="14366"/>
                    <a:pt x="21472" y="12870"/>
                    <a:pt x="21536" y="11406"/>
                  </a:cubicBezTo>
                  <a:cubicBezTo>
                    <a:pt x="21600" y="9942"/>
                    <a:pt x="21344" y="8511"/>
                    <a:pt x="20897" y="7210"/>
                  </a:cubicBezTo>
                  <a:cubicBezTo>
                    <a:pt x="20450" y="5909"/>
                    <a:pt x="19811" y="4737"/>
                    <a:pt x="18724" y="3729"/>
                  </a:cubicBezTo>
                  <a:cubicBezTo>
                    <a:pt x="17638" y="2721"/>
                    <a:pt x="16104" y="1875"/>
                    <a:pt x="14187" y="1224"/>
                  </a:cubicBezTo>
                  <a:cubicBezTo>
                    <a:pt x="12270" y="574"/>
                    <a:pt x="9969" y="118"/>
                    <a:pt x="7541" y="21"/>
                  </a:cubicBezTo>
                  <a:cubicBezTo>
                    <a:pt x="5112" y="-77"/>
                    <a:pt x="2556" y="183"/>
                    <a:pt x="0" y="4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8" name="Line"/>
            <p:cNvSpPr/>
            <p:nvPr/>
          </p:nvSpPr>
          <p:spPr>
            <a:xfrm>
              <a:off x="13896800" y="462300"/>
              <a:ext cx="161011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extrusionOk="0">
                  <a:moveTo>
                    <a:pt x="21390" y="0"/>
                  </a:moveTo>
                  <a:cubicBezTo>
                    <a:pt x="17254" y="1440"/>
                    <a:pt x="13118" y="2880"/>
                    <a:pt x="10130" y="4176"/>
                  </a:cubicBezTo>
                  <a:cubicBezTo>
                    <a:pt x="7143" y="5472"/>
                    <a:pt x="5305" y="6624"/>
                    <a:pt x="3467" y="7776"/>
                  </a:cubicBezTo>
                  <a:cubicBezTo>
                    <a:pt x="1628" y="8928"/>
                    <a:pt x="-210" y="10080"/>
                    <a:pt x="20" y="10944"/>
                  </a:cubicBezTo>
                  <a:cubicBezTo>
                    <a:pt x="250" y="11808"/>
                    <a:pt x="2547" y="12384"/>
                    <a:pt x="6224" y="14112"/>
                  </a:cubicBezTo>
                  <a:cubicBezTo>
                    <a:pt x="9901" y="15840"/>
                    <a:pt x="14956" y="18720"/>
                    <a:pt x="20011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9" name="Line"/>
            <p:cNvSpPr/>
            <p:nvPr/>
          </p:nvSpPr>
          <p:spPr>
            <a:xfrm>
              <a:off x="15199423" y="5001905"/>
              <a:ext cx="311349" cy="22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0" extrusionOk="0">
                  <a:moveTo>
                    <a:pt x="0" y="5247"/>
                  </a:moveTo>
                  <a:cubicBezTo>
                    <a:pt x="480" y="3682"/>
                    <a:pt x="960" y="2116"/>
                    <a:pt x="2040" y="1021"/>
                  </a:cubicBezTo>
                  <a:cubicBezTo>
                    <a:pt x="3120" y="-75"/>
                    <a:pt x="4800" y="-701"/>
                    <a:pt x="6600" y="1334"/>
                  </a:cubicBezTo>
                  <a:cubicBezTo>
                    <a:pt x="8400" y="3369"/>
                    <a:pt x="10320" y="8064"/>
                    <a:pt x="12000" y="11664"/>
                  </a:cubicBezTo>
                  <a:cubicBezTo>
                    <a:pt x="13680" y="15264"/>
                    <a:pt x="15120" y="17769"/>
                    <a:pt x="16440" y="19177"/>
                  </a:cubicBezTo>
                  <a:cubicBezTo>
                    <a:pt x="17760" y="20586"/>
                    <a:pt x="18960" y="20899"/>
                    <a:pt x="19800" y="20273"/>
                  </a:cubicBezTo>
                  <a:cubicBezTo>
                    <a:pt x="20640" y="19647"/>
                    <a:pt x="21120" y="18082"/>
                    <a:pt x="21600" y="1651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0" name="Line"/>
            <p:cNvSpPr/>
            <p:nvPr/>
          </p:nvSpPr>
          <p:spPr>
            <a:xfrm>
              <a:off x="15246938" y="4945721"/>
              <a:ext cx="211943" cy="26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36" extrusionOk="0">
                  <a:moveTo>
                    <a:pt x="21344" y="0"/>
                  </a:moveTo>
                  <a:cubicBezTo>
                    <a:pt x="17512" y="3927"/>
                    <a:pt x="13679" y="7855"/>
                    <a:pt x="10718" y="11081"/>
                  </a:cubicBezTo>
                  <a:cubicBezTo>
                    <a:pt x="7757" y="14306"/>
                    <a:pt x="5667" y="16831"/>
                    <a:pt x="3925" y="18514"/>
                  </a:cubicBezTo>
                  <a:cubicBezTo>
                    <a:pt x="2183" y="20197"/>
                    <a:pt x="789" y="21039"/>
                    <a:pt x="267" y="21319"/>
                  </a:cubicBezTo>
                  <a:cubicBezTo>
                    <a:pt x="-256" y="21600"/>
                    <a:pt x="92" y="21319"/>
                    <a:pt x="441" y="2103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1" name="Line"/>
            <p:cNvSpPr/>
            <p:nvPr/>
          </p:nvSpPr>
          <p:spPr>
            <a:xfrm>
              <a:off x="15635311" y="5153288"/>
              <a:ext cx="269836" cy="17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extrusionOk="0">
                  <a:moveTo>
                    <a:pt x="0" y="0"/>
                  </a:moveTo>
                  <a:cubicBezTo>
                    <a:pt x="554" y="2118"/>
                    <a:pt x="1108" y="4235"/>
                    <a:pt x="1523" y="6353"/>
                  </a:cubicBezTo>
                  <a:cubicBezTo>
                    <a:pt x="1938" y="8471"/>
                    <a:pt x="2215" y="10588"/>
                    <a:pt x="3877" y="9953"/>
                  </a:cubicBezTo>
                  <a:cubicBezTo>
                    <a:pt x="5538" y="9318"/>
                    <a:pt x="8585" y="5929"/>
                    <a:pt x="10246" y="5294"/>
                  </a:cubicBezTo>
                  <a:cubicBezTo>
                    <a:pt x="11908" y="4659"/>
                    <a:pt x="12185" y="6776"/>
                    <a:pt x="12323" y="8894"/>
                  </a:cubicBezTo>
                  <a:cubicBezTo>
                    <a:pt x="12462" y="11012"/>
                    <a:pt x="12462" y="13129"/>
                    <a:pt x="12600" y="15247"/>
                  </a:cubicBezTo>
                  <a:cubicBezTo>
                    <a:pt x="12738" y="17365"/>
                    <a:pt x="13015" y="19482"/>
                    <a:pt x="13985" y="20541"/>
                  </a:cubicBezTo>
                  <a:cubicBezTo>
                    <a:pt x="14954" y="21600"/>
                    <a:pt x="16615" y="21600"/>
                    <a:pt x="18000" y="20965"/>
                  </a:cubicBezTo>
                  <a:cubicBezTo>
                    <a:pt x="19385" y="20329"/>
                    <a:pt x="20492" y="19059"/>
                    <a:pt x="21600" y="1778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2" name="Line"/>
            <p:cNvSpPr/>
            <p:nvPr/>
          </p:nvSpPr>
          <p:spPr>
            <a:xfrm>
              <a:off x="16050442" y="5049505"/>
              <a:ext cx="2490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3" name="Line"/>
            <p:cNvSpPr/>
            <p:nvPr/>
          </p:nvSpPr>
          <p:spPr>
            <a:xfrm>
              <a:off x="16081577" y="5174044"/>
              <a:ext cx="280215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4" name="Line"/>
            <p:cNvSpPr/>
            <p:nvPr/>
          </p:nvSpPr>
          <p:spPr>
            <a:xfrm>
              <a:off x="16870327" y="4784771"/>
              <a:ext cx="241296" cy="438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10" extrusionOk="0">
                  <a:moveTo>
                    <a:pt x="1825" y="2283"/>
                  </a:moveTo>
                  <a:cubicBezTo>
                    <a:pt x="1217" y="1101"/>
                    <a:pt x="608" y="-80"/>
                    <a:pt x="304" y="4"/>
                  </a:cubicBezTo>
                  <a:cubicBezTo>
                    <a:pt x="0" y="89"/>
                    <a:pt x="0" y="1439"/>
                    <a:pt x="304" y="4392"/>
                  </a:cubicBezTo>
                  <a:cubicBezTo>
                    <a:pt x="608" y="7345"/>
                    <a:pt x="1217" y="11901"/>
                    <a:pt x="1673" y="14601"/>
                  </a:cubicBezTo>
                  <a:cubicBezTo>
                    <a:pt x="2130" y="17301"/>
                    <a:pt x="2434" y="18145"/>
                    <a:pt x="2738" y="18061"/>
                  </a:cubicBezTo>
                  <a:cubicBezTo>
                    <a:pt x="3042" y="17976"/>
                    <a:pt x="3347" y="16964"/>
                    <a:pt x="3803" y="16036"/>
                  </a:cubicBezTo>
                  <a:cubicBezTo>
                    <a:pt x="4259" y="15107"/>
                    <a:pt x="4868" y="14264"/>
                    <a:pt x="6541" y="13504"/>
                  </a:cubicBezTo>
                  <a:cubicBezTo>
                    <a:pt x="8214" y="12745"/>
                    <a:pt x="10952" y="12070"/>
                    <a:pt x="13082" y="11817"/>
                  </a:cubicBezTo>
                  <a:cubicBezTo>
                    <a:pt x="15211" y="11564"/>
                    <a:pt x="16732" y="11733"/>
                    <a:pt x="17949" y="12239"/>
                  </a:cubicBezTo>
                  <a:cubicBezTo>
                    <a:pt x="19166" y="12745"/>
                    <a:pt x="20079" y="13589"/>
                    <a:pt x="20687" y="14601"/>
                  </a:cubicBezTo>
                  <a:cubicBezTo>
                    <a:pt x="21296" y="15614"/>
                    <a:pt x="21600" y="16795"/>
                    <a:pt x="20383" y="17976"/>
                  </a:cubicBezTo>
                  <a:cubicBezTo>
                    <a:pt x="19166" y="19158"/>
                    <a:pt x="16428" y="20339"/>
                    <a:pt x="13234" y="20929"/>
                  </a:cubicBezTo>
                  <a:cubicBezTo>
                    <a:pt x="10039" y="21520"/>
                    <a:pt x="6389" y="21520"/>
                    <a:pt x="4107" y="21183"/>
                  </a:cubicBezTo>
                  <a:cubicBezTo>
                    <a:pt x="1825" y="20845"/>
                    <a:pt x="913" y="20170"/>
                    <a:pt x="456" y="19495"/>
                  </a:cubicBezTo>
                  <a:cubicBezTo>
                    <a:pt x="0" y="18820"/>
                    <a:pt x="0" y="18145"/>
                    <a:pt x="0" y="1747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5" name="Line"/>
            <p:cNvSpPr/>
            <p:nvPr/>
          </p:nvSpPr>
          <p:spPr>
            <a:xfrm>
              <a:off x="17192055" y="5142909"/>
              <a:ext cx="238701" cy="14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extrusionOk="0">
                  <a:moveTo>
                    <a:pt x="0" y="0"/>
                  </a:moveTo>
                  <a:cubicBezTo>
                    <a:pt x="313" y="2512"/>
                    <a:pt x="626" y="5023"/>
                    <a:pt x="939" y="7535"/>
                  </a:cubicBezTo>
                  <a:cubicBezTo>
                    <a:pt x="1252" y="10047"/>
                    <a:pt x="1565" y="12558"/>
                    <a:pt x="2504" y="13060"/>
                  </a:cubicBezTo>
                  <a:cubicBezTo>
                    <a:pt x="3443" y="13563"/>
                    <a:pt x="5009" y="12056"/>
                    <a:pt x="6887" y="10298"/>
                  </a:cubicBezTo>
                  <a:cubicBezTo>
                    <a:pt x="8765" y="8540"/>
                    <a:pt x="10956" y="6530"/>
                    <a:pt x="12209" y="7033"/>
                  </a:cubicBezTo>
                  <a:cubicBezTo>
                    <a:pt x="13461" y="7535"/>
                    <a:pt x="13774" y="10549"/>
                    <a:pt x="13930" y="13814"/>
                  </a:cubicBezTo>
                  <a:cubicBezTo>
                    <a:pt x="14087" y="17079"/>
                    <a:pt x="14087" y="20595"/>
                    <a:pt x="15339" y="21098"/>
                  </a:cubicBezTo>
                  <a:cubicBezTo>
                    <a:pt x="16591" y="21600"/>
                    <a:pt x="19096" y="19088"/>
                    <a:pt x="21600" y="1657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6" name="Line"/>
            <p:cNvSpPr/>
            <p:nvPr/>
          </p:nvSpPr>
          <p:spPr>
            <a:xfrm>
              <a:off x="17512861" y="4769291"/>
              <a:ext cx="343405" cy="68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05" extrusionOk="0">
                  <a:moveTo>
                    <a:pt x="21441" y="0"/>
                  </a:moveTo>
                  <a:cubicBezTo>
                    <a:pt x="18201" y="3473"/>
                    <a:pt x="14961" y="6947"/>
                    <a:pt x="11721" y="10257"/>
                  </a:cubicBezTo>
                  <a:cubicBezTo>
                    <a:pt x="8481" y="13568"/>
                    <a:pt x="5241" y="16716"/>
                    <a:pt x="3189" y="18669"/>
                  </a:cubicBezTo>
                  <a:cubicBezTo>
                    <a:pt x="1137" y="20623"/>
                    <a:pt x="273" y="21383"/>
                    <a:pt x="57" y="21491"/>
                  </a:cubicBezTo>
                  <a:cubicBezTo>
                    <a:pt x="-159" y="21600"/>
                    <a:pt x="273" y="21057"/>
                    <a:pt x="705" y="2051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7" name="Line"/>
            <p:cNvSpPr/>
            <p:nvPr/>
          </p:nvSpPr>
          <p:spPr>
            <a:xfrm>
              <a:off x="18062149" y="5196342"/>
              <a:ext cx="281898" cy="27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81" extrusionOk="0">
                  <a:moveTo>
                    <a:pt x="13399" y="5481"/>
                  </a:moveTo>
                  <a:cubicBezTo>
                    <a:pt x="13399" y="4148"/>
                    <a:pt x="13399" y="2814"/>
                    <a:pt x="12748" y="1748"/>
                  </a:cubicBezTo>
                  <a:cubicBezTo>
                    <a:pt x="12098" y="681"/>
                    <a:pt x="10796" y="-119"/>
                    <a:pt x="8584" y="14"/>
                  </a:cubicBezTo>
                  <a:cubicBezTo>
                    <a:pt x="6372" y="148"/>
                    <a:pt x="3249" y="1214"/>
                    <a:pt x="1558" y="3881"/>
                  </a:cubicBezTo>
                  <a:cubicBezTo>
                    <a:pt x="-134" y="6548"/>
                    <a:pt x="-394" y="10814"/>
                    <a:pt x="517" y="13748"/>
                  </a:cubicBezTo>
                  <a:cubicBezTo>
                    <a:pt x="1428" y="16681"/>
                    <a:pt x="3510" y="18281"/>
                    <a:pt x="5852" y="18414"/>
                  </a:cubicBezTo>
                  <a:cubicBezTo>
                    <a:pt x="8194" y="18548"/>
                    <a:pt x="10796" y="17214"/>
                    <a:pt x="12358" y="15881"/>
                  </a:cubicBezTo>
                  <a:cubicBezTo>
                    <a:pt x="13919" y="14548"/>
                    <a:pt x="14440" y="13214"/>
                    <a:pt x="14700" y="11881"/>
                  </a:cubicBezTo>
                  <a:cubicBezTo>
                    <a:pt x="14960" y="10548"/>
                    <a:pt x="14960" y="9214"/>
                    <a:pt x="14570" y="9081"/>
                  </a:cubicBezTo>
                  <a:cubicBezTo>
                    <a:pt x="14179" y="8948"/>
                    <a:pt x="13399" y="10014"/>
                    <a:pt x="13008" y="11214"/>
                  </a:cubicBezTo>
                  <a:cubicBezTo>
                    <a:pt x="12618" y="12414"/>
                    <a:pt x="12618" y="13748"/>
                    <a:pt x="14049" y="15481"/>
                  </a:cubicBezTo>
                  <a:cubicBezTo>
                    <a:pt x="15481" y="17214"/>
                    <a:pt x="18343" y="19348"/>
                    <a:pt x="21206" y="2148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8" name="Line"/>
            <p:cNvSpPr/>
            <p:nvPr/>
          </p:nvSpPr>
          <p:spPr>
            <a:xfrm>
              <a:off x="18447828" y="5381610"/>
              <a:ext cx="145296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" y="2250"/>
                    <a:pt x="1029" y="4500"/>
                    <a:pt x="1543" y="6750"/>
                  </a:cubicBezTo>
                  <a:cubicBezTo>
                    <a:pt x="2057" y="9000"/>
                    <a:pt x="2571" y="11250"/>
                    <a:pt x="3857" y="11700"/>
                  </a:cubicBezTo>
                  <a:cubicBezTo>
                    <a:pt x="5143" y="12150"/>
                    <a:pt x="7200" y="10800"/>
                    <a:pt x="9257" y="9450"/>
                  </a:cubicBezTo>
                  <a:cubicBezTo>
                    <a:pt x="11314" y="8100"/>
                    <a:pt x="13371" y="6750"/>
                    <a:pt x="15172" y="6975"/>
                  </a:cubicBezTo>
                  <a:cubicBezTo>
                    <a:pt x="16972" y="7200"/>
                    <a:pt x="18514" y="9000"/>
                    <a:pt x="19543" y="11700"/>
                  </a:cubicBezTo>
                  <a:cubicBezTo>
                    <a:pt x="20571" y="14400"/>
                    <a:pt x="21086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9" name="Line"/>
            <p:cNvSpPr/>
            <p:nvPr/>
          </p:nvSpPr>
          <p:spPr>
            <a:xfrm>
              <a:off x="18717662" y="5412745"/>
              <a:ext cx="280215" cy="15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extrusionOk="0">
                  <a:moveTo>
                    <a:pt x="0" y="0"/>
                  </a:moveTo>
                  <a:cubicBezTo>
                    <a:pt x="800" y="1878"/>
                    <a:pt x="1600" y="3757"/>
                    <a:pt x="2000" y="5870"/>
                  </a:cubicBezTo>
                  <a:cubicBezTo>
                    <a:pt x="2400" y="7983"/>
                    <a:pt x="2400" y="10330"/>
                    <a:pt x="2933" y="10800"/>
                  </a:cubicBezTo>
                  <a:cubicBezTo>
                    <a:pt x="3467" y="11270"/>
                    <a:pt x="4533" y="9861"/>
                    <a:pt x="6000" y="8452"/>
                  </a:cubicBezTo>
                  <a:cubicBezTo>
                    <a:pt x="7467" y="7043"/>
                    <a:pt x="9333" y="5635"/>
                    <a:pt x="10533" y="6104"/>
                  </a:cubicBezTo>
                  <a:cubicBezTo>
                    <a:pt x="11733" y="6574"/>
                    <a:pt x="12267" y="8922"/>
                    <a:pt x="12533" y="11504"/>
                  </a:cubicBezTo>
                  <a:cubicBezTo>
                    <a:pt x="12800" y="14087"/>
                    <a:pt x="12800" y="16904"/>
                    <a:pt x="13467" y="18783"/>
                  </a:cubicBezTo>
                  <a:cubicBezTo>
                    <a:pt x="14133" y="20661"/>
                    <a:pt x="15467" y="21600"/>
                    <a:pt x="16933" y="21130"/>
                  </a:cubicBezTo>
                  <a:cubicBezTo>
                    <a:pt x="18400" y="20661"/>
                    <a:pt x="20000" y="18783"/>
                    <a:pt x="21600" y="1690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0" name="Line"/>
            <p:cNvSpPr/>
            <p:nvPr/>
          </p:nvSpPr>
          <p:spPr>
            <a:xfrm>
              <a:off x="15417366" y="3432042"/>
              <a:ext cx="300972" cy="29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extrusionOk="0">
                  <a:moveTo>
                    <a:pt x="0" y="5848"/>
                  </a:moveTo>
                  <a:cubicBezTo>
                    <a:pt x="0" y="4606"/>
                    <a:pt x="0" y="3365"/>
                    <a:pt x="372" y="2248"/>
                  </a:cubicBezTo>
                  <a:cubicBezTo>
                    <a:pt x="745" y="1130"/>
                    <a:pt x="1490" y="137"/>
                    <a:pt x="2359" y="13"/>
                  </a:cubicBezTo>
                  <a:cubicBezTo>
                    <a:pt x="3228" y="-111"/>
                    <a:pt x="4221" y="634"/>
                    <a:pt x="6083" y="3613"/>
                  </a:cubicBezTo>
                  <a:cubicBezTo>
                    <a:pt x="7945" y="6592"/>
                    <a:pt x="10676" y="11806"/>
                    <a:pt x="12538" y="15158"/>
                  </a:cubicBezTo>
                  <a:cubicBezTo>
                    <a:pt x="14400" y="18510"/>
                    <a:pt x="15393" y="19999"/>
                    <a:pt x="16510" y="20744"/>
                  </a:cubicBezTo>
                  <a:cubicBezTo>
                    <a:pt x="17628" y="21489"/>
                    <a:pt x="18869" y="21489"/>
                    <a:pt x="19738" y="20744"/>
                  </a:cubicBezTo>
                  <a:cubicBezTo>
                    <a:pt x="20607" y="19999"/>
                    <a:pt x="21103" y="18510"/>
                    <a:pt x="21600" y="1702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1" name="Line"/>
            <p:cNvSpPr/>
            <p:nvPr/>
          </p:nvSpPr>
          <p:spPr>
            <a:xfrm>
              <a:off x="15474744" y="3399356"/>
              <a:ext cx="233216" cy="34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89" extrusionOk="0">
                  <a:moveTo>
                    <a:pt x="21414" y="0"/>
                  </a:moveTo>
                  <a:cubicBezTo>
                    <a:pt x="16967" y="4320"/>
                    <a:pt x="12520" y="8640"/>
                    <a:pt x="9343" y="11772"/>
                  </a:cubicBezTo>
                  <a:cubicBezTo>
                    <a:pt x="6167" y="14904"/>
                    <a:pt x="4261" y="16848"/>
                    <a:pt x="2832" y="18360"/>
                  </a:cubicBezTo>
                  <a:cubicBezTo>
                    <a:pt x="1402" y="19872"/>
                    <a:pt x="449" y="20952"/>
                    <a:pt x="132" y="21276"/>
                  </a:cubicBezTo>
                  <a:cubicBezTo>
                    <a:pt x="-186" y="21600"/>
                    <a:pt x="132" y="21168"/>
                    <a:pt x="449" y="2073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2" name="Line"/>
            <p:cNvSpPr/>
            <p:nvPr/>
          </p:nvSpPr>
          <p:spPr>
            <a:xfrm>
              <a:off x="15884389" y="3736504"/>
              <a:ext cx="217946" cy="14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0" extrusionOk="0">
                  <a:moveTo>
                    <a:pt x="0" y="3620"/>
                  </a:moveTo>
                  <a:cubicBezTo>
                    <a:pt x="1029" y="1700"/>
                    <a:pt x="2057" y="-220"/>
                    <a:pt x="2914" y="20"/>
                  </a:cubicBezTo>
                  <a:cubicBezTo>
                    <a:pt x="3772" y="260"/>
                    <a:pt x="4457" y="2660"/>
                    <a:pt x="4800" y="5060"/>
                  </a:cubicBezTo>
                  <a:cubicBezTo>
                    <a:pt x="5143" y="7460"/>
                    <a:pt x="5143" y="9860"/>
                    <a:pt x="5829" y="10340"/>
                  </a:cubicBezTo>
                  <a:cubicBezTo>
                    <a:pt x="6514" y="10820"/>
                    <a:pt x="7886" y="9380"/>
                    <a:pt x="9257" y="7940"/>
                  </a:cubicBezTo>
                  <a:cubicBezTo>
                    <a:pt x="10629" y="6500"/>
                    <a:pt x="12000" y="5060"/>
                    <a:pt x="12857" y="5780"/>
                  </a:cubicBezTo>
                  <a:cubicBezTo>
                    <a:pt x="13714" y="6500"/>
                    <a:pt x="14057" y="9380"/>
                    <a:pt x="14229" y="12500"/>
                  </a:cubicBezTo>
                  <a:cubicBezTo>
                    <a:pt x="14400" y="15620"/>
                    <a:pt x="14400" y="18980"/>
                    <a:pt x="15600" y="20180"/>
                  </a:cubicBezTo>
                  <a:cubicBezTo>
                    <a:pt x="16800" y="21380"/>
                    <a:pt x="19200" y="20420"/>
                    <a:pt x="21600" y="1946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3" name="Line"/>
            <p:cNvSpPr/>
            <p:nvPr/>
          </p:nvSpPr>
          <p:spPr>
            <a:xfrm>
              <a:off x="16206116" y="3814488"/>
              <a:ext cx="72650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4" name="Line"/>
            <p:cNvSpPr/>
            <p:nvPr/>
          </p:nvSpPr>
          <p:spPr>
            <a:xfrm>
              <a:off x="16372170" y="3741840"/>
              <a:ext cx="51892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5" name="Line"/>
            <p:cNvSpPr/>
            <p:nvPr/>
          </p:nvSpPr>
          <p:spPr>
            <a:xfrm>
              <a:off x="16631627" y="3565409"/>
              <a:ext cx="217944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6" name="Line"/>
            <p:cNvSpPr/>
            <p:nvPr/>
          </p:nvSpPr>
          <p:spPr>
            <a:xfrm>
              <a:off x="16683518" y="3669192"/>
              <a:ext cx="17643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7" name="Line"/>
            <p:cNvSpPr/>
            <p:nvPr/>
          </p:nvSpPr>
          <p:spPr>
            <a:xfrm>
              <a:off x="17127806" y="3480337"/>
              <a:ext cx="313328" cy="29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0991" extrusionOk="0">
                  <a:moveTo>
                    <a:pt x="12813" y="5968"/>
                  </a:moveTo>
                  <a:cubicBezTo>
                    <a:pt x="13048" y="4755"/>
                    <a:pt x="13282" y="3541"/>
                    <a:pt x="12930" y="2570"/>
                  </a:cubicBezTo>
                  <a:cubicBezTo>
                    <a:pt x="12578" y="1600"/>
                    <a:pt x="11639" y="871"/>
                    <a:pt x="10465" y="386"/>
                  </a:cubicBezTo>
                  <a:cubicBezTo>
                    <a:pt x="9291" y="-99"/>
                    <a:pt x="7882" y="-342"/>
                    <a:pt x="6122" y="993"/>
                  </a:cubicBezTo>
                  <a:cubicBezTo>
                    <a:pt x="4361" y="2328"/>
                    <a:pt x="2248" y="5240"/>
                    <a:pt x="1074" y="7910"/>
                  </a:cubicBezTo>
                  <a:cubicBezTo>
                    <a:pt x="-100" y="10579"/>
                    <a:pt x="-335" y="13006"/>
                    <a:pt x="487" y="14948"/>
                  </a:cubicBezTo>
                  <a:cubicBezTo>
                    <a:pt x="1308" y="16889"/>
                    <a:pt x="3187" y="18346"/>
                    <a:pt x="5300" y="18346"/>
                  </a:cubicBezTo>
                  <a:cubicBezTo>
                    <a:pt x="7413" y="18346"/>
                    <a:pt x="9761" y="16889"/>
                    <a:pt x="11052" y="15555"/>
                  </a:cubicBezTo>
                  <a:cubicBezTo>
                    <a:pt x="12343" y="14220"/>
                    <a:pt x="12578" y="13006"/>
                    <a:pt x="12695" y="11793"/>
                  </a:cubicBezTo>
                  <a:cubicBezTo>
                    <a:pt x="12813" y="10579"/>
                    <a:pt x="12813" y="9366"/>
                    <a:pt x="12695" y="9366"/>
                  </a:cubicBezTo>
                  <a:cubicBezTo>
                    <a:pt x="12578" y="9366"/>
                    <a:pt x="12343" y="10579"/>
                    <a:pt x="12226" y="12157"/>
                  </a:cubicBezTo>
                  <a:cubicBezTo>
                    <a:pt x="12108" y="13734"/>
                    <a:pt x="12108" y="15676"/>
                    <a:pt x="13048" y="17375"/>
                  </a:cubicBezTo>
                  <a:cubicBezTo>
                    <a:pt x="13987" y="19074"/>
                    <a:pt x="15865" y="20530"/>
                    <a:pt x="17391" y="20894"/>
                  </a:cubicBezTo>
                  <a:cubicBezTo>
                    <a:pt x="18917" y="21258"/>
                    <a:pt x="20091" y="20530"/>
                    <a:pt x="21265" y="1980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8" name="Line"/>
            <p:cNvSpPr/>
            <p:nvPr/>
          </p:nvSpPr>
          <p:spPr>
            <a:xfrm>
              <a:off x="17524160" y="3741840"/>
              <a:ext cx="145296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43" y="2215"/>
                    <a:pt x="3086" y="4431"/>
                    <a:pt x="3857" y="6923"/>
                  </a:cubicBezTo>
                  <a:cubicBezTo>
                    <a:pt x="4629" y="9415"/>
                    <a:pt x="4629" y="12185"/>
                    <a:pt x="5657" y="12462"/>
                  </a:cubicBezTo>
                  <a:cubicBezTo>
                    <a:pt x="6686" y="12738"/>
                    <a:pt x="8743" y="10523"/>
                    <a:pt x="10800" y="8308"/>
                  </a:cubicBezTo>
                  <a:cubicBezTo>
                    <a:pt x="12857" y="6092"/>
                    <a:pt x="14914" y="3877"/>
                    <a:pt x="16200" y="4154"/>
                  </a:cubicBezTo>
                  <a:cubicBezTo>
                    <a:pt x="17486" y="4431"/>
                    <a:pt x="18000" y="7200"/>
                    <a:pt x="18257" y="9969"/>
                  </a:cubicBezTo>
                  <a:cubicBezTo>
                    <a:pt x="18514" y="12738"/>
                    <a:pt x="18514" y="15508"/>
                    <a:pt x="19029" y="17446"/>
                  </a:cubicBezTo>
                  <a:cubicBezTo>
                    <a:pt x="19543" y="19385"/>
                    <a:pt x="20571" y="2049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9" name="Line"/>
            <p:cNvSpPr/>
            <p:nvPr/>
          </p:nvSpPr>
          <p:spPr>
            <a:xfrm>
              <a:off x="17742103" y="3845623"/>
              <a:ext cx="7264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0" name="Line"/>
            <p:cNvSpPr/>
            <p:nvPr/>
          </p:nvSpPr>
          <p:spPr>
            <a:xfrm>
              <a:off x="17897777" y="3783353"/>
              <a:ext cx="10381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1" name="Line"/>
            <p:cNvSpPr/>
            <p:nvPr/>
          </p:nvSpPr>
          <p:spPr>
            <a:xfrm>
              <a:off x="18022317" y="3959784"/>
              <a:ext cx="41515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2" name="Line"/>
            <p:cNvSpPr/>
            <p:nvPr/>
          </p:nvSpPr>
          <p:spPr>
            <a:xfrm>
              <a:off x="18198748" y="3824866"/>
              <a:ext cx="14529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71" y="1029"/>
                    <a:pt x="5143" y="2057"/>
                    <a:pt x="6429" y="3857"/>
                  </a:cubicBezTo>
                  <a:cubicBezTo>
                    <a:pt x="7714" y="5657"/>
                    <a:pt x="7714" y="8229"/>
                    <a:pt x="7714" y="10800"/>
                  </a:cubicBezTo>
                  <a:cubicBezTo>
                    <a:pt x="7714" y="13371"/>
                    <a:pt x="7714" y="15943"/>
                    <a:pt x="7971" y="15943"/>
                  </a:cubicBezTo>
                  <a:cubicBezTo>
                    <a:pt x="8229" y="15943"/>
                    <a:pt x="8743" y="13371"/>
                    <a:pt x="9514" y="10543"/>
                  </a:cubicBezTo>
                  <a:cubicBezTo>
                    <a:pt x="10286" y="7714"/>
                    <a:pt x="11314" y="4629"/>
                    <a:pt x="12857" y="3857"/>
                  </a:cubicBezTo>
                  <a:cubicBezTo>
                    <a:pt x="14400" y="3086"/>
                    <a:pt x="16457" y="4629"/>
                    <a:pt x="18000" y="7971"/>
                  </a:cubicBezTo>
                  <a:cubicBezTo>
                    <a:pt x="19543" y="11314"/>
                    <a:pt x="20571" y="164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3" name="Line"/>
            <p:cNvSpPr/>
            <p:nvPr/>
          </p:nvSpPr>
          <p:spPr>
            <a:xfrm>
              <a:off x="18406314" y="3907893"/>
              <a:ext cx="93406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4" name="Line"/>
            <p:cNvSpPr/>
            <p:nvPr/>
          </p:nvSpPr>
          <p:spPr>
            <a:xfrm>
              <a:off x="18603502" y="3845623"/>
              <a:ext cx="10378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5" name="Line"/>
            <p:cNvSpPr/>
            <p:nvPr/>
          </p:nvSpPr>
          <p:spPr>
            <a:xfrm>
              <a:off x="17544915" y="3295574"/>
              <a:ext cx="16605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6" name="Line"/>
            <p:cNvSpPr/>
            <p:nvPr/>
          </p:nvSpPr>
          <p:spPr>
            <a:xfrm>
              <a:off x="17773238" y="3222926"/>
              <a:ext cx="41514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7" name="Line"/>
            <p:cNvSpPr/>
            <p:nvPr/>
          </p:nvSpPr>
          <p:spPr>
            <a:xfrm>
              <a:off x="19278090" y="3369015"/>
              <a:ext cx="233659" cy="412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73" extrusionOk="0">
                  <a:moveTo>
                    <a:pt x="6671" y="1566"/>
                  </a:moveTo>
                  <a:cubicBezTo>
                    <a:pt x="6353" y="674"/>
                    <a:pt x="6035" y="-219"/>
                    <a:pt x="5877" y="49"/>
                  </a:cubicBezTo>
                  <a:cubicBezTo>
                    <a:pt x="5718" y="317"/>
                    <a:pt x="5718" y="1745"/>
                    <a:pt x="5718" y="4333"/>
                  </a:cubicBezTo>
                  <a:cubicBezTo>
                    <a:pt x="5718" y="6921"/>
                    <a:pt x="5718" y="10670"/>
                    <a:pt x="5559" y="13080"/>
                  </a:cubicBezTo>
                  <a:cubicBezTo>
                    <a:pt x="5400" y="15490"/>
                    <a:pt x="5082" y="16561"/>
                    <a:pt x="5400" y="16740"/>
                  </a:cubicBezTo>
                  <a:cubicBezTo>
                    <a:pt x="5718" y="16918"/>
                    <a:pt x="6671" y="16204"/>
                    <a:pt x="8100" y="15312"/>
                  </a:cubicBezTo>
                  <a:cubicBezTo>
                    <a:pt x="9529" y="14419"/>
                    <a:pt x="11435" y="13348"/>
                    <a:pt x="13341" y="12723"/>
                  </a:cubicBezTo>
                  <a:cubicBezTo>
                    <a:pt x="15247" y="12098"/>
                    <a:pt x="17153" y="11920"/>
                    <a:pt x="18741" y="12634"/>
                  </a:cubicBezTo>
                  <a:cubicBezTo>
                    <a:pt x="20329" y="13348"/>
                    <a:pt x="21600" y="14955"/>
                    <a:pt x="21441" y="16561"/>
                  </a:cubicBezTo>
                  <a:cubicBezTo>
                    <a:pt x="21282" y="18168"/>
                    <a:pt x="19694" y="19774"/>
                    <a:pt x="16676" y="20578"/>
                  </a:cubicBezTo>
                  <a:cubicBezTo>
                    <a:pt x="13659" y="21381"/>
                    <a:pt x="9212" y="21381"/>
                    <a:pt x="6194" y="21113"/>
                  </a:cubicBezTo>
                  <a:cubicBezTo>
                    <a:pt x="3176" y="20845"/>
                    <a:pt x="1588" y="20310"/>
                    <a:pt x="794" y="19507"/>
                  </a:cubicBezTo>
                  <a:cubicBezTo>
                    <a:pt x="0" y="18703"/>
                    <a:pt x="0" y="17632"/>
                    <a:pt x="0" y="1656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8" name="Line"/>
            <p:cNvSpPr/>
            <p:nvPr/>
          </p:nvSpPr>
          <p:spPr>
            <a:xfrm>
              <a:off x="19568682" y="3721083"/>
              <a:ext cx="186811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1543"/>
                    <a:pt x="3200" y="3086"/>
                    <a:pt x="4200" y="5143"/>
                  </a:cubicBezTo>
                  <a:cubicBezTo>
                    <a:pt x="5200" y="7200"/>
                    <a:pt x="5600" y="9771"/>
                    <a:pt x="5800" y="12343"/>
                  </a:cubicBezTo>
                  <a:cubicBezTo>
                    <a:pt x="6000" y="14914"/>
                    <a:pt x="6000" y="17486"/>
                    <a:pt x="6200" y="17486"/>
                  </a:cubicBezTo>
                  <a:cubicBezTo>
                    <a:pt x="6400" y="17486"/>
                    <a:pt x="6800" y="14914"/>
                    <a:pt x="7800" y="12343"/>
                  </a:cubicBezTo>
                  <a:cubicBezTo>
                    <a:pt x="8800" y="9771"/>
                    <a:pt x="10400" y="7200"/>
                    <a:pt x="12000" y="6686"/>
                  </a:cubicBezTo>
                  <a:cubicBezTo>
                    <a:pt x="13600" y="6171"/>
                    <a:pt x="15200" y="7714"/>
                    <a:pt x="16000" y="9771"/>
                  </a:cubicBezTo>
                  <a:cubicBezTo>
                    <a:pt x="16800" y="11829"/>
                    <a:pt x="16800" y="14400"/>
                    <a:pt x="17600" y="16457"/>
                  </a:cubicBezTo>
                  <a:cubicBezTo>
                    <a:pt x="18400" y="18514"/>
                    <a:pt x="20000" y="20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9" name="Line"/>
            <p:cNvSpPr/>
            <p:nvPr/>
          </p:nvSpPr>
          <p:spPr>
            <a:xfrm>
              <a:off x="19817761" y="3824866"/>
              <a:ext cx="124541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0" name="Line"/>
            <p:cNvSpPr/>
            <p:nvPr/>
          </p:nvSpPr>
          <p:spPr>
            <a:xfrm>
              <a:off x="19994192" y="3762597"/>
              <a:ext cx="20758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1" name="Line"/>
            <p:cNvSpPr/>
            <p:nvPr/>
          </p:nvSpPr>
          <p:spPr>
            <a:xfrm>
              <a:off x="20097975" y="3555031"/>
              <a:ext cx="22832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2" name="Line"/>
            <p:cNvSpPr/>
            <p:nvPr/>
          </p:nvSpPr>
          <p:spPr>
            <a:xfrm>
              <a:off x="20551161" y="3171034"/>
              <a:ext cx="273297" cy="24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10116" y="6389"/>
                  </a:moveTo>
                  <a:cubicBezTo>
                    <a:pt x="10390" y="4868"/>
                    <a:pt x="10663" y="3346"/>
                    <a:pt x="10116" y="2130"/>
                  </a:cubicBezTo>
                  <a:cubicBezTo>
                    <a:pt x="9570" y="913"/>
                    <a:pt x="8202" y="0"/>
                    <a:pt x="6835" y="0"/>
                  </a:cubicBezTo>
                  <a:cubicBezTo>
                    <a:pt x="5468" y="0"/>
                    <a:pt x="4101" y="913"/>
                    <a:pt x="2734" y="3042"/>
                  </a:cubicBezTo>
                  <a:cubicBezTo>
                    <a:pt x="1367" y="5172"/>
                    <a:pt x="0" y="8518"/>
                    <a:pt x="0" y="11408"/>
                  </a:cubicBezTo>
                  <a:cubicBezTo>
                    <a:pt x="0" y="14299"/>
                    <a:pt x="1367" y="16732"/>
                    <a:pt x="3554" y="17645"/>
                  </a:cubicBezTo>
                  <a:cubicBezTo>
                    <a:pt x="5742" y="18558"/>
                    <a:pt x="8749" y="17949"/>
                    <a:pt x="10800" y="17037"/>
                  </a:cubicBezTo>
                  <a:cubicBezTo>
                    <a:pt x="12851" y="16124"/>
                    <a:pt x="13944" y="14907"/>
                    <a:pt x="14628" y="13538"/>
                  </a:cubicBezTo>
                  <a:cubicBezTo>
                    <a:pt x="15311" y="12169"/>
                    <a:pt x="15585" y="10648"/>
                    <a:pt x="15448" y="9127"/>
                  </a:cubicBezTo>
                  <a:cubicBezTo>
                    <a:pt x="15311" y="7606"/>
                    <a:pt x="14765" y="6085"/>
                    <a:pt x="13944" y="5780"/>
                  </a:cubicBezTo>
                  <a:cubicBezTo>
                    <a:pt x="13124" y="5476"/>
                    <a:pt x="12030" y="6389"/>
                    <a:pt x="11483" y="7606"/>
                  </a:cubicBezTo>
                  <a:cubicBezTo>
                    <a:pt x="10937" y="8823"/>
                    <a:pt x="10937" y="10344"/>
                    <a:pt x="11483" y="12625"/>
                  </a:cubicBezTo>
                  <a:cubicBezTo>
                    <a:pt x="12030" y="14907"/>
                    <a:pt x="13124" y="17949"/>
                    <a:pt x="14354" y="19623"/>
                  </a:cubicBezTo>
                  <a:cubicBezTo>
                    <a:pt x="15585" y="21296"/>
                    <a:pt x="16952" y="21600"/>
                    <a:pt x="18182" y="21296"/>
                  </a:cubicBezTo>
                  <a:cubicBezTo>
                    <a:pt x="19413" y="20992"/>
                    <a:pt x="20506" y="20079"/>
                    <a:pt x="21600" y="1916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3" name="Line"/>
            <p:cNvSpPr/>
            <p:nvPr/>
          </p:nvSpPr>
          <p:spPr>
            <a:xfrm>
              <a:off x="20865968" y="3337087"/>
              <a:ext cx="103089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extrusionOk="0">
                  <a:moveTo>
                    <a:pt x="0" y="0"/>
                  </a:moveTo>
                  <a:cubicBezTo>
                    <a:pt x="2160" y="2057"/>
                    <a:pt x="4320" y="4114"/>
                    <a:pt x="5760" y="6429"/>
                  </a:cubicBezTo>
                  <a:cubicBezTo>
                    <a:pt x="7200" y="8743"/>
                    <a:pt x="7920" y="11314"/>
                    <a:pt x="9360" y="11571"/>
                  </a:cubicBezTo>
                  <a:cubicBezTo>
                    <a:pt x="10800" y="11829"/>
                    <a:pt x="12960" y="9771"/>
                    <a:pt x="15120" y="7714"/>
                  </a:cubicBezTo>
                  <a:cubicBezTo>
                    <a:pt x="17280" y="5657"/>
                    <a:pt x="19440" y="3600"/>
                    <a:pt x="20520" y="3857"/>
                  </a:cubicBezTo>
                  <a:cubicBezTo>
                    <a:pt x="21600" y="4114"/>
                    <a:pt x="21600" y="6686"/>
                    <a:pt x="21240" y="10029"/>
                  </a:cubicBezTo>
                  <a:cubicBezTo>
                    <a:pt x="20880" y="13371"/>
                    <a:pt x="20160" y="17486"/>
                    <a:pt x="1944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4" name="Line"/>
            <p:cNvSpPr/>
            <p:nvPr/>
          </p:nvSpPr>
          <p:spPr>
            <a:xfrm>
              <a:off x="21042399" y="3420113"/>
              <a:ext cx="8302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5" name="Line"/>
            <p:cNvSpPr/>
            <p:nvPr/>
          </p:nvSpPr>
          <p:spPr>
            <a:xfrm>
              <a:off x="21177317" y="3378600"/>
              <a:ext cx="10380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6" name="Line"/>
            <p:cNvSpPr/>
            <p:nvPr/>
          </p:nvSpPr>
          <p:spPr>
            <a:xfrm>
              <a:off x="21281100" y="3492761"/>
              <a:ext cx="31137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7" name="Line"/>
            <p:cNvSpPr/>
            <p:nvPr/>
          </p:nvSpPr>
          <p:spPr>
            <a:xfrm>
              <a:off x="21374505" y="3412516"/>
              <a:ext cx="207566" cy="10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44" extrusionOk="0">
                  <a:moveTo>
                    <a:pt x="0" y="3507"/>
                  </a:moveTo>
                  <a:cubicBezTo>
                    <a:pt x="1440" y="1482"/>
                    <a:pt x="2880" y="-543"/>
                    <a:pt x="3960" y="132"/>
                  </a:cubicBezTo>
                  <a:cubicBezTo>
                    <a:pt x="5040" y="807"/>
                    <a:pt x="5760" y="4182"/>
                    <a:pt x="6120" y="7557"/>
                  </a:cubicBezTo>
                  <a:cubicBezTo>
                    <a:pt x="6480" y="10932"/>
                    <a:pt x="6480" y="14307"/>
                    <a:pt x="6480" y="14307"/>
                  </a:cubicBezTo>
                  <a:cubicBezTo>
                    <a:pt x="6480" y="14307"/>
                    <a:pt x="6480" y="10932"/>
                    <a:pt x="7020" y="7894"/>
                  </a:cubicBezTo>
                  <a:cubicBezTo>
                    <a:pt x="7560" y="4857"/>
                    <a:pt x="8640" y="2157"/>
                    <a:pt x="9900" y="1820"/>
                  </a:cubicBezTo>
                  <a:cubicBezTo>
                    <a:pt x="11160" y="1482"/>
                    <a:pt x="12600" y="3507"/>
                    <a:pt x="13320" y="7220"/>
                  </a:cubicBezTo>
                  <a:cubicBezTo>
                    <a:pt x="14040" y="10932"/>
                    <a:pt x="14040" y="16332"/>
                    <a:pt x="15300" y="18695"/>
                  </a:cubicBezTo>
                  <a:cubicBezTo>
                    <a:pt x="16560" y="21057"/>
                    <a:pt x="19080" y="20382"/>
                    <a:pt x="21600" y="1970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8" name="Line"/>
            <p:cNvSpPr/>
            <p:nvPr/>
          </p:nvSpPr>
          <p:spPr>
            <a:xfrm>
              <a:off x="21862284" y="3036116"/>
              <a:ext cx="212163" cy="35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99" extrusionOk="0">
                  <a:moveTo>
                    <a:pt x="6271" y="0"/>
                  </a:moveTo>
                  <a:cubicBezTo>
                    <a:pt x="6271" y="5294"/>
                    <a:pt x="6271" y="10588"/>
                    <a:pt x="6097" y="13765"/>
                  </a:cubicBezTo>
                  <a:cubicBezTo>
                    <a:pt x="5923" y="16941"/>
                    <a:pt x="5574" y="18000"/>
                    <a:pt x="5400" y="18000"/>
                  </a:cubicBezTo>
                  <a:cubicBezTo>
                    <a:pt x="5226" y="18000"/>
                    <a:pt x="5226" y="16941"/>
                    <a:pt x="5923" y="15776"/>
                  </a:cubicBezTo>
                  <a:cubicBezTo>
                    <a:pt x="6619" y="14612"/>
                    <a:pt x="8013" y="13341"/>
                    <a:pt x="10277" y="12388"/>
                  </a:cubicBezTo>
                  <a:cubicBezTo>
                    <a:pt x="12542" y="11435"/>
                    <a:pt x="15677" y="10800"/>
                    <a:pt x="17768" y="11012"/>
                  </a:cubicBezTo>
                  <a:cubicBezTo>
                    <a:pt x="19858" y="11224"/>
                    <a:pt x="20903" y="12282"/>
                    <a:pt x="21252" y="13871"/>
                  </a:cubicBezTo>
                  <a:cubicBezTo>
                    <a:pt x="21600" y="15459"/>
                    <a:pt x="21252" y="17576"/>
                    <a:pt x="18813" y="18953"/>
                  </a:cubicBezTo>
                  <a:cubicBezTo>
                    <a:pt x="16374" y="20329"/>
                    <a:pt x="11845" y="20965"/>
                    <a:pt x="8710" y="21282"/>
                  </a:cubicBezTo>
                  <a:cubicBezTo>
                    <a:pt x="5574" y="21600"/>
                    <a:pt x="3832" y="21600"/>
                    <a:pt x="2613" y="21071"/>
                  </a:cubicBezTo>
                  <a:cubicBezTo>
                    <a:pt x="1394" y="20541"/>
                    <a:pt x="697" y="19482"/>
                    <a:pt x="0" y="1842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9" name="Line"/>
            <p:cNvSpPr/>
            <p:nvPr/>
          </p:nvSpPr>
          <p:spPr>
            <a:xfrm>
              <a:off x="22121741" y="3316330"/>
              <a:ext cx="161693" cy="11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0"/>
                  </a:moveTo>
                  <a:cubicBezTo>
                    <a:pt x="924" y="3104"/>
                    <a:pt x="1849" y="6209"/>
                    <a:pt x="2311" y="9313"/>
                  </a:cubicBezTo>
                  <a:cubicBezTo>
                    <a:pt x="2773" y="12417"/>
                    <a:pt x="2773" y="15522"/>
                    <a:pt x="3466" y="15832"/>
                  </a:cubicBezTo>
                  <a:cubicBezTo>
                    <a:pt x="4159" y="16143"/>
                    <a:pt x="5546" y="13659"/>
                    <a:pt x="7163" y="11486"/>
                  </a:cubicBezTo>
                  <a:cubicBezTo>
                    <a:pt x="8781" y="9313"/>
                    <a:pt x="10629" y="7450"/>
                    <a:pt x="11785" y="8071"/>
                  </a:cubicBezTo>
                  <a:cubicBezTo>
                    <a:pt x="12940" y="8692"/>
                    <a:pt x="13402" y="11797"/>
                    <a:pt x="14326" y="14590"/>
                  </a:cubicBezTo>
                  <a:cubicBezTo>
                    <a:pt x="15251" y="17384"/>
                    <a:pt x="16637" y="19868"/>
                    <a:pt x="18023" y="20799"/>
                  </a:cubicBezTo>
                  <a:cubicBezTo>
                    <a:pt x="19216" y="21600"/>
                    <a:pt x="20408" y="21253"/>
                    <a:pt x="21600" y="207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0" name="Line"/>
            <p:cNvSpPr/>
            <p:nvPr/>
          </p:nvSpPr>
          <p:spPr>
            <a:xfrm>
              <a:off x="20596134" y="3631138"/>
              <a:ext cx="1629391" cy="6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780" y="1080"/>
                    <a:pt x="1559" y="0"/>
                    <a:pt x="2706" y="0"/>
                  </a:cubicBezTo>
                  <a:cubicBezTo>
                    <a:pt x="3852" y="0"/>
                    <a:pt x="5366" y="1080"/>
                    <a:pt x="6581" y="2160"/>
                  </a:cubicBezTo>
                  <a:cubicBezTo>
                    <a:pt x="7796" y="3240"/>
                    <a:pt x="8713" y="4320"/>
                    <a:pt x="9631" y="5400"/>
                  </a:cubicBezTo>
                  <a:cubicBezTo>
                    <a:pt x="10548" y="6480"/>
                    <a:pt x="11465" y="7560"/>
                    <a:pt x="12589" y="8100"/>
                  </a:cubicBezTo>
                  <a:cubicBezTo>
                    <a:pt x="13712" y="8640"/>
                    <a:pt x="15042" y="8640"/>
                    <a:pt x="16189" y="9180"/>
                  </a:cubicBezTo>
                  <a:cubicBezTo>
                    <a:pt x="17335" y="9720"/>
                    <a:pt x="18298" y="10800"/>
                    <a:pt x="19169" y="12960"/>
                  </a:cubicBezTo>
                  <a:cubicBezTo>
                    <a:pt x="20041" y="15120"/>
                    <a:pt x="20820" y="183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1" name="Line"/>
            <p:cNvSpPr/>
            <p:nvPr/>
          </p:nvSpPr>
          <p:spPr>
            <a:xfrm>
              <a:off x="21048132" y="3894055"/>
              <a:ext cx="222592" cy="22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extrusionOk="0">
                  <a:moveTo>
                    <a:pt x="12410" y="6413"/>
                  </a:moveTo>
                  <a:cubicBezTo>
                    <a:pt x="12410" y="4725"/>
                    <a:pt x="12410" y="3038"/>
                    <a:pt x="11579" y="1856"/>
                  </a:cubicBezTo>
                  <a:cubicBezTo>
                    <a:pt x="10748" y="675"/>
                    <a:pt x="9087" y="0"/>
                    <a:pt x="7425" y="0"/>
                  </a:cubicBezTo>
                  <a:cubicBezTo>
                    <a:pt x="5764" y="0"/>
                    <a:pt x="4102" y="675"/>
                    <a:pt x="2773" y="2700"/>
                  </a:cubicBezTo>
                  <a:cubicBezTo>
                    <a:pt x="1444" y="4725"/>
                    <a:pt x="447" y="8100"/>
                    <a:pt x="114" y="10631"/>
                  </a:cubicBezTo>
                  <a:cubicBezTo>
                    <a:pt x="-218" y="13162"/>
                    <a:pt x="114" y="14850"/>
                    <a:pt x="1942" y="15862"/>
                  </a:cubicBezTo>
                  <a:cubicBezTo>
                    <a:pt x="3770" y="16875"/>
                    <a:pt x="7093" y="17212"/>
                    <a:pt x="9253" y="16537"/>
                  </a:cubicBezTo>
                  <a:cubicBezTo>
                    <a:pt x="11413" y="15862"/>
                    <a:pt x="12410" y="14175"/>
                    <a:pt x="12908" y="12487"/>
                  </a:cubicBezTo>
                  <a:cubicBezTo>
                    <a:pt x="13407" y="10800"/>
                    <a:pt x="13407" y="9112"/>
                    <a:pt x="13407" y="9112"/>
                  </a:cubicBezTo>
                  <a:cubicBezTo>
                    <a:pt x="13407" y="9112"/>
                    <a:pt x="13407" y="10800"/>
                    <a:pt x="13407" y="12487"/>
                  </a:cubicBezTo>
                  <a:cubicBezTo>
                    <a:pt x="13407" y="14175"/>
                    <a:pt x="13407" y="15862"/>
                    <a:pt x="13905" y="17381"/>
                  </a:cubicBezTo>
                  <a:cubicBezTo>
                    <a:pt x="14404" y="18900"/>
                    <a:pt x="15400" y="20250"/>
                    <a:pt x="16730" y="20925"/>
                  </a:cubicBezTo>
                  <a:cubicBezTo>
                    <a:pt x="18059" y="21600"/>
                    <a:pt x="19720" y="21600"/>
                    <a:pt x="21382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2" name="Line"/>
            <p:cNvSpPr/>
            <p:nvPr/>
          </p:nvSpPr>
          <p:spPr>
            <a:xfrm>
              <a:off x="21353748" y="4042810"/>
              <a:ext cx="93406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2400"/>
                    <a:pt x="4800" y="4800"/>
                    <a:pt x="6000" y="7500"/>
                  </a:cubicBezTo>
                  <a:cubicBezTo>
                    <a:pt x="7200" y="10200"/>
                    <a:pt x="7200" y="13200"/>
                    <a:pt x="9600" y="13200"/>
                  </a:cubicBezTo>
                  <a:cubicBezTo>
                    <a:pt x="12000" y="13200"/>
                    <a:pt x="16800" y="10200"/>
                    <a:pt x="19200" y="11100"/>
                  </a:cubicBezTo>
                  <a:cubicBezTo>
                    <a:pt x="21600" y="12000"/>
                    <a:pt x="21600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3" name="Line"/>
            <p:cNvSpPr/>
            <p:nvPr/>
          </p:nvSpPr>
          <p:spPr>
            <a:xfrm>
              <a:off x="21530179" y="4084323"/>
              <a:ext cx="197189" cy="10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extrusionOk="0">
                  <a:moveTo>
                    <a:pt x="0" y="0"/>
                  </a:moveTo>
                  <a:cubicBezTo>
                    <a:pt x="1137" y="2880"/>
                    <a:pt x="2274" y="5760"/>
                    <a:pt x="2842" y="9000"/>
                  </a:cubicBezTo>
                  <a:cubicBezTo>
                    <a:pt x="3410" y="12240"/>
                    <a:pt x="3410" y="15840"/>
                    <a:pt x="3789" y="15840"/>
                  </a:cubicBezTo>
                  <a:cubicBezTo>
                    <a:pt x="4168" y="15840"/>
                    <a:pt x="4926" y="12240"/>
                    <a:pt x="6442" y="9360"/>
                  </a:cubicBezTo>
                  <a:cubicBezTo>
                    <a:pt x="7958" y="6480"/>
                    <a:pt x="10232" y="4320"/>
                    <a:pt x="11558" y="5040"/>
                  </a:cubicBezTo>
                  <a:cubicBezTo>
                    <a:pt x="12884" y="5760"/>
                    <a:pt x="13263" y="9360"/>
                    <a:pt x="13832" y="12960"/>
                  </a:cubicBezTo>
                  <a:cubicBezTo>
                    <a:pt x="14400" y="16560"/>
                    <a:pt x="15158" y="20160"/>
                    <a:pt x="16484" y="20880"/>
                  </a:cubicBezTo>
                  <a:cubicBezTo>
                    <a:pt x="17811" y="21600"/>
                    <a:pt x="19705" y="19440"/>
                    <a:pt x="21600" y="172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4" name="Line"/>
            <p:cNvSpPr/>
            <p:nvPr/>
          </p:nvSpPr>
          <p:spPr>
            <a:xfrm>
              <a:off x="18865940" y="3119143"/>
              <a:ext cx="214964" cy="95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extrusionOk="0">
                  <a:moveTo>
                    <a:pt x="21305" y="0"/>
                  </a:moveTo>
                  <a:cubicBezTo>
                    <a:pt x="19591" y="157"/>
                    <a:pt x="17876" y="313"/>
                    <a:pt x="15648" y="939"/>
                  </a:cubicBezTo>
                  <a:cubicBezTo>
                    <a:pt x="13419" y="1565"/>
                    <a:pt x="10676" y="2661"/>
                    <a:pt x="7934" y="4109"/>
                  </a:cubicBezTo>
                  <a:cubicBezTo>
                    <a:pt x="5191" y="5557"/>
                    <a:pt x="2448" y="7357"/>
                    <a:pt x="1076" y="9352"/>
                  </a:cubicBezTo>
                  <a:cubicBezTo>
                    <a:pt x="-295" y="11348"/>
                    <a:pt x="-295" y="13539"/>
                    <a:pt x="734" y="15261"/>
                  </a:cubicBezTo>
                  <a:cubicBezTo>
                    <a:pt x="1762" y="16983"/>
                    <a:pt x="3819" y="18235"/>
                    <a:pt x="6048" y="19213"/>
                  </a:cubicBezTo>
                  <a:cubicBezTo>
                    <a:pt x="8276" y="20191"/>
                    <a:pt x="10676" y="20896"/>
                    <a:pt x="1307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5" name="Line"/>
            <p:cNvSpPr/>
            <p:nvPr/>
          </p:nvSpPr>
          <p:spPr>
            <a:xfrm>
              <a:off x="22277416" y="3171034"/>
              <a:ext cx="246282" cy="91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extrusionOk="0">
                  <a:moveTo>
                    <a:pt x="16200" y="0"/>
                  </a:moveTo>
                  <a:cubicBezTo>
                    <a:pt x="18000" y="2127"/>
                    <a:pt x="19800" y="4255"/>
                    <a:pt x="20700" y="6136"/>
                  </a:cubicBezTo>
                  <a:cubicBezTo>
                    <a:pt x="21600" y="8018"/>
                    <a:pt x="21600" y="9655"/>
                    <a:pt x="20550" y="11250"/>
                  </a:cubicBezTo>
                  <a:cubicBezTo>
                    <a:pt x="19500" y="12845"/>
                    <a:pt x="17400" y="14400"/>
                    <a:pt x="14700" y="15873"/>
                  </a:cubicBezTo>
                  <a:cubicBezTo>
                    <a:pt x="12000" y="17345"/>
                    <a:pt x="8700" y="18736"/>
                    <a:pt x="6150" y="19677"/>
                  </a:cubicBezTo>
                  <a:cubicBezTo>
                    <a:pt x="3600" y="20618"/>
                    <a:pt x="1800" y="2110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6" name="Line"/>
            <p:cNvSpPr/>
            <p:nvPr/>
          </p:nvSpPr>
          <p:spPr>
            <a:xfrm>
              <a:off x="17295202" y="1510508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7" name="Line"/>
            <p:cNvSpPr/>
            <p:nvPr/>
          </p:nvSpPr>
          <p:spPr>
            <a:xfrm>
              <a:off x="17243946" y="1852991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8" name="Line"/>
            <p:cNvSpPr/>
            <p:nvPr/>
          </p:nvSpPr>
          <p:spPr>
            <a:xfrm>
              <a:off x="17264701" y="2133205"/>
              <a:ext cx="1038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9" name="Line"/>
            <p:cNvSpPr/>
            <p:nvPr/>
          </p:nvSpPr>
          <p:spPr>
            <a:xfrm>
              <a:off x="17223189" y="2413419"/>
              <a:ext cx="31136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Example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Example</a:t>
            </a:r>
          </a:p>
        </p:txBody>
      </p:sp>
      <p:grpSp>
        <p:nvGrpSpPr>
          <p:cNvPr id="2184" name="Drawing"/>
          <p:cNvGrpSpPr/>
          <p:nvPr/>
        </p:nvGrpSpPr>
        <p:grpSpPr>
          <a:xfrm>
            <a:off x="2194863" y="3433368"/>
            <a:ext cx="14908559" cy="9600221"/>
            <a:chOff x="0" y="0"/>
            <a:chExt cx="14908558" cy="9600220"/>
          </a:xfrm>
        </p:grpSpPr>
        <p:sp>
          <p:nvSpPr>
            <p:cNvPr id="2063" name="Line"/>
            <p:cNvSpPr/>
            <p:nvPr/>
          </p:nvSpPr>
          <p:spPr>
            <a:xfrm>
              <a:off x="0" y="2119017"/>
              <a:ext cx="358196" cy="28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extrusionOk="0">
                  <a:moveTo>
                    <a:pt x="14651" y="0"/>
                  </a:moveTo>
                  <a:cubicBezTo>
                    <a:pt x="12574" y="157"/>
                    <a:pt x="10497" y="314"/>
                    <a:pt x="8732" y="589"/>
                  </a:cubicBezTo>
                  <a:cubicBezTo>
                    <a:pt x="6967" y="864"/>
                    <a:pt x="5513" y="1257"/>
                    <a:pt x="5201" y="1780"/>
                  </a:cubicBezTo>
                  <a:cubicBezTo>
                    <a:pt x="4890" y="2304"/>
                    <a:pt x="5720" y="2959"/>
                    <a:pt x="6759" y="3574"/>
                  </a:cubicBezTo>
                  <a:cubicBezTo>
                    <a:pt x="7797" y="4189"/>
                    <a:pt x="9043" y="4765"/>
                    <a:pt x="9874" y="5393"/>
                  </a:cubicBezTo>
                  <a:cubicBezTo>
                    <a:pt x="10705" y="6022"/>
                    <a:pt x="11120" y="6703"/>
                    <a:pt x="10290" y="7318"/>
                  </a:cubicBezTo>
                  <a:cubicBezTo>
                    <a:pt x="9459" y="7933"/>
                    <a:pt x="7382" y="8483"/>
                    <a:pt x="5824" y="8797"/>
                  </a:cubicBezTo>
                  <a:cubicBezTo>
                    <a:pt x="4267" y="9111"/>
                    <a:pt x="3228" y="9190"/>
                    <a:pt x="2190" y="9255"/>
                  </a:cubicBezTo>
                  <a:cubicBezTo>
                    <a:pt x="1151" y="9321"/>
                    <a:pt x="113" y="9373"/>
                    <a:pt x="9" y="9439"/>
                  </a:cubicBezTo>
                  <a:cubicBezTo>
                    <a:pt x="-95" y="9504"/>
                    <a:pt x="736" y="9583"/>
                    <a:pt x="2293" y="9831"/>
                  </a:cubicBezTo>
                  <a:cubicBezTo>
                    <a:pt x="3851" y="10080"/>
                    <a:pt x="6136" y="10499"/>
                    <a:pt x="7693" y="10944"/>
                  </a:cubicBezTo>
                  <a:cubicBezTo>
                    <a:pt x="9251" y="11389"/>
                    <a:pt x="10082" y="11860"/>
                    <a:pt x="10497" y="12502"/>
                  </a:cubicBezTo>
                  <a:cubicBezTo>
                    <a:pt x="10913" y="13143"/>
                    <a:pt x="10913" y="13955"/>
                    <a:pt x="10497" y="14727"/>
                  </a:cubicBezTo>
                  <a:cubicBezTo>
                    <a:pt x="10082" y="15500"/>
                    <a:pt x="9251" y="16233"/>
                    <a:pt x="8732" y="16927"/>
                  </a:cubicBezTo>
                  <a:cubicBezTo>
                    <a:pt x="8213" y="17620"/>
                    <a:pt x="8005" y="18275"/>
                    <a:pt x="8940" y="18890"/>
                  </a:cubicBezTo>
                  <a:cubicBezTo>
                    <a:pt x="9874" y="19505"/>
                    <a:pt x="11951" y="20081"/>
                    <a:pt x="13717" y="20474"/>
                  </a:cubicBezTo>
                  <a:cubicBezTo>
                    <a:pt x="15482" y="20867"/>
                    <a:pt x="16936" y="21076"/>
                    <a:pt x="18182" y="21207"/>
                  </a:cubicBezTo>
                  <a:cubicBezTo>
                    <a:pt x="19428" y="21338"/>
                    <a:pt x="20467" y="21391"/>
                    <a:pt x="20986" y="21443"/>
                  </a:cubicBezTo>
                  <a:cubicBezTo>
                    <a:pt x="21505" y="21495"/>
                    <a:pt x="21505" y="21548"/>
                    <a:pt x="2150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4" name="Line"/>
            <p:cNvSpPr/>
            <p:nvPr/>
          </p:nvSpPr>
          <p:spPr>
            <a:xfrm>
              <a:off x="856353" y="2129395"/>
              <a:ext cx="207567" cy="38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0" y="0"/>
                  </a:moveTo>
                  <a:cubicBezTo>
                    <a:pt x="2160" y="2919"/>
                    <a:pt x="4320" y="5838"/>
                    <a:pt x="5940" y="8951"/>
                  </a:cubicBezTo>
                  <a:cubicBezTo>
                    <a:pt x="7560" y="12065"/>
                    <a:pt x="8640" y="15373"/>
                    <a:pt x="9720" y="17514"/>
                  </a:cubicBezTo>
                  <a:cubicBezTo>
                    <a:pt x="10800" y="19654"/>
                    <a:pt x="11880" y="20627"/>
                    <a:pt x="13500" y="21114"/>
                  </a:cubicBezTo>
                  <a:cubicBezTo>
                    <a:pt x="15120" y="21600"/>
                    <a:pt x="17280" y="21600"/>
                    <a:pt x="18720" y="21114"/>
                  </a:cubicBezTo>
                  <a:cubicBezTo>
                    <a:pt x="20160" y="20627"/>
                    <a:pt x="20880" y="19654"/>
                    <a:pt x="21240" y="18389"/>
                  </a:cubicBezTo>
                  <a:cubicBezTo>
                    <a:pt x="21600" y="17124"/>
                    <a:pt x="21600" y="15568"/>
                    <a:pt x="21600" y="140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5" name="Line"/>
            <p:cNvSpPr/>
            <p:nvPr/>
          </p:nvSpPr>
          <p:spPr>
            <a:xfrm>
              <a:off x="835597" y="2191665"/>
              <a:ext cx="197188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6" name="Line"/>
            <p:cNvSpPr/>
            <p:nvPr/>
          </p:nvSpPr>
          <p:spPr>
            <a:xfrm>
              <a:off x="1250728" y="2471879"/>
              <a:ext cx="1" cy="145297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7" name="Line"/>
            <p:cNvSpPr/>
            <p:nvPr/>
          </p:nvSpPr>
          <p:spPr>
            <a:xfrm>
              <a:off x="1645103" y="2285838"/>
              <a:ext cx="397836" cy="40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extrusionOk="0">
                  <a:moveTo>
                    <a:pt x="0" y="21200"/>
                  </a:moveTo>
                  <a:cubicBezTo>
                    <a:pt x="5259" y="14000"/>
                    <a:pt x="10518" y="6800"/>
                    <a:pt x="13805" y="3200"/>
                  </a:cubicBezTo>
                  <a:cubicBezTo>
                    <a:pt x="17092" y="-400"/>
                    <a:pt x="18407" y="-400"/>
                    <a:pt x="19534" y="500"/>
                  </a:cubicBezTo>
                  <a:cubicBezTo>
                    <a:pt x="20661" y="1400"/>
                    <a:pt x="21600" y="3200"/>
                    <a:pt x="21600" y="5900"/>
                  </a:cubicBezTo>
                  <a:cubicBezTo>
                    <a:pt x="21600" y="8600"/>
                    <a:pt x="20661" y="12200"/>
                    <a:pt x="19722" y="15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8" name="Line"/>
            <p:cNvSpPr/>
            <p:nvPr/>
          </p:nvSpPr>
          <p:spPr>
            <a:xfrm>
              <a:off x="1811156" y="2150152"/>
              <a:ext cx="51892" cy="33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0" y="0"/>
                  </a:moveTo>
                  <a:cubicBezTo>
                    <a:pt x="2880" y="5122"/>
                    <a:pt x="5760" y="10243"/>
                    <a:pt x="7200" y="13361"/>
                  </a:cubicBezTo>
                  <a:cubicBezTo>
                    <a:pt x="8640" y="16478"/>
                    <a:pt x="8640" y="17592"/>
                    <a:pt x="9360" y="18705"/>
                  </a:cubicBezTo>
                  <a:cubicBezTo>
                    <a:pt x="10080" y="19819"/>
                    <a:pt x="11520" y="20932"/>
                    <a:pt x="13680" y="21266"/>
                  </a:cubicBezTo>
                  <a:cubicBezTo>
                    <a:pt x="15840" y="21600"/>
                    <a:pt x="18720" y="21155"/>
                    <a:pt x="21600" y="207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9" name="Line"/>
            <p:cNvSpPr/>
            <p:nvPr/>
          </p:nvSpPr>
          <p:spPr>
            <a:xfrm>
              <a:off x="2496123" y="2150152"/>
              <a:ext cx="309620" cy="418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37" extrusionOk="0">
                  <a:moveTo>
                    <a:pt x="8640" y="0"/>
                  </a:moveTo>
                  <a:cubicBezTo>
                    <a:pt x="8400" y="885"/>
                    <a:pt x="8160" y="1770"/>
                    <a:pt x="7680" y="3010"/>
                  </a:cubicBezTo>
                  <a:cubicBezTo>
                    <a:pt x="7200" y="4249"/>
                    <a:pt x="6480" y="5843"/>
                    <a:pt x="6840" y="6551"/>
                  </a:cubicBezTo>
                  <a:cubicBezTo>
                    <a:pt x="7200" y="7259"/>
                    <a:pt x="8640" y="7082"/>
                    <a:pt x="9960" y="6993"/>
                  </a:cubicBezTo>
                  <a:cubicBezTo>
                    <a:pt x="11280" y="6905"/>
                    <a:pt x="12480" y="6905"/>
                    <a:pt x="13920" y="7525"/>
                  </a:cubicBezTo>
                  <a:cubicBezTo>
                    <a:pt x="15360" y="8144"/>
                    <a:pt x="17040" y="9384"/>
                    <a:pt x="18360" y="10977"/>
                  </a:cubicBezTo>
                  <a:cubicBezTo>
                    <a:pt x="19680" y="12570"/>
                    <a:pt x="20640" y="14518"/>
                    <a:pt x="21120" y="16023"/>
                  </a:cubicBezTo>
                  <a:cubicBezTo>
                    <a:pt x="21600" y="17528"/>
                    <a:pt x="21600" y="18590"/>
                    <a:pt x="21120" y="19475"/>
                  </a:cubicBezTo>
                  <a:cubicBezTo>
                    <a:pt x="20640" y="20361"/>
                    <a:pt x="19680" y="21069"/>
                    <a:pt x="17760" y="21334"/>
                  </a:cubicBezTo>
                  <a:cubicBezTo>
                    <a:pt x="15840" y="21600"/>
                    <a:pt x="12960" y="21423"/>
                    <a:pt x="9840" y="19918"/>
                  </a:cubicBezTo>
                  <a:cubicBezTo>
                    <a:pt x="6720" y="18413"/>
                    <a:pt x="3360" y="15580"/>
                    <a:pt x="0" y="127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0" name="Line"/>
            <p:cNvSpPr/>
            <p:nvPr/>
          </p:nvSpPr>
          <p:spPr>
            <a:xfrm>
              <a:off x="2548014" y="2160530"/>
              <a:ext cx="32172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06" y="19200"/>
                    <a:pt x="11613" y="16800"/>
                    <a:pt x="15213" y="13200"/>
                  </a:cubicBezTo>
                  <a:cubicBezTo>
                    <a:pt x="18813" y="9600"/>
                    <a:pt x="20206" y="4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1" name="Line"/>
            <p:cNvSpPr/>
            <p:nvPr/>
          </p:nvSpPr>
          <p:spPr>
            <a:xfrm>
              <a:off x="3098064" y="2262466"/>
              <a:ext cx="342485" cy="38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extrusionOk="0">
                  <a:moveTo>
                    <a:pt x="0" y="2396"/>
                  </a:moveTo>
                  <a:cubicBezTo>
                    <a:pt x="1091" y="1249"/>
                    <a:pt x="2182" y="102"/>
                    <a:pt x="3818" y="7"/>
                  </a:cubicBezTo>
                  <a:cubicBezTo>
                    <a:pt x="5455" y="-89"/>
                    <a:pt x="7636" y="867"/>
                    <a:pt x="9600" y="3543"/>
                  </a:cubicBezTo>
                  <a:cubicBezTo>
                    <a:pt x="11564" y="6219"/>
                    <a:pt x="13309" y="10615"/>
                    <a:pt x="14618" y="13769"/>
                  </a:cubicBezTo>
                  <a:cubicBezTo>
                    <a:pt x="15927" y="16923"/>
                    <a:pt x="16800" y="18835"/>
                    <a:pt x="17782" y="19982"/>
                  </a:cubicBezTo>
                  <a:cubicBezTo>
                    <a:pt x="18764" y="21129"/>
                    <a:pt x="19855" y="21511"/>
                    <a:pt x="20509" y="20842"/>
                  </a:cubicBezTo>
                  <a:cubicBezTo>
                    <a:pt x="21164" y="20173"/>
                    <a:pt x="21382" y="18453"/>
                    <a:pt x="21600" y="167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2" name="Line"/>
            <p:cNvSpPr/>
            <p:nvPr/>
          </p:nvSpPr>
          <p:spPr>
            <a:xfrm>
              <a:off x="3129199" y="2274609"/>
              <a:ext cx="280215" cy="33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4" extrusionOk="0">
                  <a:moveTo>
                    <a:pt x="21600" y="660"/>
                  </a:moveTo>
                  <a:cubicBezTo>
                    <a:pt x="20267" y="223"/>
                    <a:pt x="18933" y="-213"/>
                    <a:pt x="18000" y="114"/>
                  </a:cubicBezTo>
                  <a:cubicBezTo>
                    <a:pt x="17067" y="442"/>
                    <a:pt x="16533" y="1532"/>
                    <a:pt x="14800" y="4587"/>
                  </a:cubicBezTo>
                  <a:cubicBezTo>
                    <a:pt x="13067" y="7642"/>
                    <a:pt x="10133" y="12660"/>
                    <a:pt x="8133" y="15823"/>
                  </a:cubicBezTo>
                  <a:cubicBezTo>
                    <a:pt x="6133" y="18987"/>
                    <a:pt x="5067" y="20296"/>
                    <a:pt x="3867" y="20842"/>
                  </a:cubicBezTo>
                  <a:cubicBezTo>
                    <a:pt x="2667" y="21387"/>
                    <a:pt x="1333" y="21169"/>
                    <a:pt x="0" y="209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3" name="Line"/>
            <p:cNvSpPr/>
            <p:nvPr/>
          </p:nvSpPr>
          <p:spPr>
            <a:xfrm>
              <a:off x="3627357" y="2534149"/>
              <a:ext cx="207566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0"/>
                    <a:pt x="3600" y="0"/>
                    <a:pt x="5400" y="164"/>
                  </a:cubicBezTo>
                  <a:cubicBezTo>
                    <a:pt x="7200" y="327"/>
                    <a:pt x="9000" y="655"/>
                    <a:pt x="9900" y="1636"/>
                  </a:cubicBezTo>
                  <a:cubicBezTo>
                    <a:pt x="10800" y="2618"/>
                    <a:pt x="10800" y="4255"/>
                    <a:pt x="9720" y="6709"/>
                  </a:cubicBezTo>
                  <a:cubicBezTo>
                    <a:pt x="8640" y="9164"/>
                    <a:pt x="6480" y="12436"/>
                    <a:pt x="4680" y="14564"/>
                  </a:cubicBezTo>
                  <a:cubicBezTo>
                    <a:pt x="2880" y="16691"/>
                    <a:pt x="1440" y="17673"/>
                    <a:pt x="1620" y="18491"/>
                  </a:cubicBezTo>
                  <a:cubicBezTo>
                    <a:pt x="1800" y="19309"/>
                    <a:pt x="3600" y="19964"/>
                    <a:pt x="7200" y="20455"/>
                  </a:cubicBezTo>
                  <a:cubicBezTo>
                    <a:pt x="10800" y="20945"/>
                    <a:pt x="16200" y="2127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4" name="Line"/>
            <p:cNvSpPr/>
            <p:nvPr/>
          </p:nvSpPr>
          <p:spPr>
            <a:xfrm>
              <a:off x="4218919" y="2326583"/>
              <a:ext cx="32572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600" extrusionOk="0">
                  <a:moveTo>
                    <a:pt x="0" y="21600"/>
                  </a:moveTo>
                  <a:cubicBezTo>
                    <a:pt x="3638" y="16200"/>
                    <a:pt x="7276" y="10800"/>
                    <a:pt x="10345" y="8100"/>
                  </a:cubicBezTo>
                  <a:cubicBezTo>
                    <a:pt x="13415" y="5400"/>
                    <a:pt x="15916" y="5400"/>
                    <a:pt x="17848" y="5400"/>
                  </a:cubicBezTo>
                  <a:cubicBezTo>
                    <a:pt x="19781" y="5400"/>
                    <a:pt x="21145" y="5400"/>
                    <a:pt x="21373" y="4500"/>
                  </a:cubicBezTo>
                  <a:cubicBezTo>
                    <a:pt x="21600" y="3600"/>
                    <a:pt x="20691" y="1800"/>
                    <a:pt x="1978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5" name="Line"/>
            <p:cNvSpPr/>
            <p:nvPr/>
          </p:nvSpPr>
          <p:spPr>
            <a:xfrm>
              <a:off x="4333080" y="2202043"/>
              <a:ext cx="51893" cy="35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extrusionOk="0">
                  <a:moveTo>
                    <a:pt x="0" y="0"/>
                  </a:moveTo>
                  <a:cubicBezTo>
                    <a:pt x="2880" y="5082"/>
                    <a:pt x="5760" y="10165"/>
                    <a:pt x="7200" y="13341"/>
                  </a:cubicBezTo>
                  <a:cubicBezTo>
                    <a:pt x="8640" y="16518"/>
                    <a:pt x="8640" y="17788"/>
                    <a:pt x="9360" y="18953"/>
                  </a:cubicBezTo>
                  <a:cubicBezTo>
                    <a:pt x="10080" y="20118"/>
                    <a:pt x="11520" y="21176"/>
                    <a:pt x="13680" y="21388"/>
                  </a:cubicBezTo>
                  <a:cubicBezTo>
                    <a:pt x="15840" y="21600"/>
                    <a:pt x="18720" y="20965"/>
                    <a:pt x="21600" y="203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6" name="Line"/>
            <p:cNvSpPr/>
            <p:nvPr/>
          </p:nvSpPr>
          <p:spPr>
            <a:xfrm>
              <a:off x="4986912" y="2253921"/>
              <a:ext cx="134920" cy="228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extrusionOk="0">
                  <a:moveTo>
                    <a:pt x="0" y="5804"/>
                  </a:moveTo>
                  <a:cubicBezTo>
                    <a:pt x="0" y="4192"/>
                    <a:pt x="0" y="2581"/>
                    <a:pt x="2215" y="1452"/>
                  </a:cubicBezTo>
                  <a:cubicBezTo>
                    <a:pt x="4431" y="324"/>
                    <a:pt x="8862" y="-321"/>
                    <a:pt x="11908" y="163"/>
                  </a:cubicBezTo>
                  <a:cubicBezTo>
                    <a:pt x="14954" y="646"/>
                    <a:pt x="16615" y="2258"/>
                    <a:pt x="16338" y="4676"/>
                  </a:cubicBezTo>
                  <a:cubicBezTo>
                    <a:pt x="16062" y="7094"/>
                    <a:pt x="13846" y="10318"/>
                    <a:pt x="11908" y="12575"/>
                  </a:cubicBezTo>
                  <a:cubicBezTo>
                    <a:pt x="9969" y="14831"/>
                    <a:pt x="8308" y="16121"/>
                    <a:pt x="6369" y="17249"/>
                  </a:cubicBezTo>
                  <a:cubicBezTo>
                    <a:pt x="4431" y="18378"/>
                    <a:pt x="2215" y="19345"/>
                    <a:pt x="2492" y="19989"/>
                  </a:cubicBezTo>
                  <a:cubicBezTo>
                    <a:pt x="2769" y="20634"/>
                    <a:pt x="5538" y="20957"/>
                    <a:pt x="9138" y="21118"/>
                  </a:cubicBezTo>
                  <a:cubicBezTo>
                    <a:pt x="12738" y="21279"/>
                    <a:pt x="17169" y="21279"/>
                    <a:pt x="21600" y="212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7" name="Line"/>
            <p:cNvSpPr/>
            <p:nvPr/>
          </p:nvSpPr>
          <p:spPr>
            <a:xfrm>
              <a:off x="5329396" y="2188138"/>
              <a:ext cx="332107" cy="38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extrusionOk="0">
                  <a:moveTo>
                    <a:pt x="0" y="3636"/>
                  </a:moveTo>
                  <a:cubicBezTo>
                    <a:pt x="900" y="2489"/>
                    <a:pt x="1800" y="1342"/>
                    <a:pt x="3037" y="673"/>
                  </a:cubicBezTo>
                  <a:cubicBezTo>
                    <a:pt x="4275" y="4"/>
                    <a:pt x="5850" y="-187"/>
                    <a:pt x="7087" y="195"/>
                  </a:cubicBezTo>
                  <a:cubicBezTo>
                    <a:pt x="8325" y="578"/>
                    <a:pt x="9225" y="1533"/>
                    <a:pt x="10462" y="3923"/>
                  </a:cubicBezTo>
                  <a:cubicBezTo>
                    <a:pt x="11700" y="6312"/>
                    <a:pt x="13275" y="10135"/>
                    <a:pt x="14287" y="12907"/>
                  </a:cubicBezTo>
                  <a:cubicBezTo>
                    <a:pt x="15300" y="15678"/>
                    <a:pt x="15750" y="17399"/>
                    <a:pt x="16425" y="18737"/>
                  </a:cubicBezTo>
                  <a:cubicBezTo>
                    <a:pt x="17100" y="20075"/>
                    <a:pt x="18000" y="21031"/>
                    <a:pt x="18900" y="21222"/>
                  </a:cubicBezTo>
                  <a:cubicBezTo>
                    <a:pt x="19800" y="21413"/>
                    <a:pt x="20700" y="20840"/>
                    <a:pt x="21600" y="202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8" name="Line"/>
            <p:cNvSpPr/>
            <p:nvPr/>
          </p:nvSpPr>
          <p:spPr>
            <a:xfrm>
              <a:off x="5370909" y="2191665"/>
              <a:ext cx="249081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300" y="3600"/>
                    <a:pt x="15000" y="7200"/>
                    <a:pt x="12000" y="10600"/>
                  </a:cubicBezTo>
                  <a:cubicBezTo>
                    <a:pt x="9000" y="14000"/>
                    <a:pt x="6300" y="17200"/>
                    <a:pt x="4350" y="19000"/>
                  </a:cubicBezTo>
                  <a:cubicBezTo>
                    <a:pt x="2400" y="20800"/>
                    <a:pt x="1200" y="21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9" name="Line"/>
            <p:cNvSpPr/>
            <p:nvPr/>
          </p:nvSpPr>
          <p:spPr>
            <a:xfrm>
              <a:off x="5744527" y="2503014"/>
              <a:ext cx="204870" cy="27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232" extrusionOk="0">
                  <a:moveTo>
                    <a:pt x="7560" y="0"/>
                  </a:moveTo>
                  <a:cubicBezTo>
                    <a:pt x="9360" y="0"/>
                    <a:pt x="11160" y="0"/>
                    <a:pt x="12960" y="0"/>
                  </a:cubicBezTo>
                  <a:cubicBezTo>
                    <a:pt x="14760" y="0"/>
                    <a:pt x="16560" y="0"/>
                    <a:pt x="17640" y="659"/>
                  </a:cubicBezTo>
                  <a:cubicBezTo>
                    <a:pt x="18720" y="1317"/>
                    <a:pt x="19080" y="2634"/>
                    <a:pt x="18540" y="3688"/>
                  </a:cubicBezTo>
                  <a:cubicBezTo>
                    <a:pt x="18000" y="4741"/>
                    <a:pt x="16560" y="5532"/>
                    <a:pt x="14580" y="6322"/>
                  </a:cubicBezTo>
                  <a:cubicBezTo>
                    <a:pt x="12600" y="7112"/>
                    <a:pt x="10080" y="7902"/>
                    <a:pt x="9720" y="8561"/>
                  </a:cubicBezTo>
                  <a:cubicBezTo>
                    <a:pt x="9360" y="9220"/>
                    <a:pt x="11160" y="9746"/>
                    <a:pt x="13500" y="10932"/>
                  </a:cubicBezTo>
                  <a:cubicBezTo>
                    <a:pt x="15840" y="12117"/>
                    <a:pt x="18720" y="13961"/>
                    <a:pt x="20160" y="15673"/>
                  </a:cubicBezTo>
                  <a:cubicBezTo>
                    <a:pt x="21600" y="17385"/>
                    <a:pt x="21600" y="18966"/>
                    <a:pt x="20700" y="20020"/>
                  </a:cubicBezTo>
                  <a:cubicBezTo>
                    <a:pt x="19800" y="21073"/>
                    <a:pt x="18000" y="21600"/>
                    <a:pt x="14400" y="20941"/>
                  </a:cubicBezTo>
                  <a:cubicBezTo>
                    <a:pt x="10800" y="20283"/>
                    <a:pt x="5400" y="18439"/>
                    <a:pt x="0" y="165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0" name="Line"/>
            <p:cNvSpPr/>
            <p:nvPr/>
          </p:nvSpPr>
          <p:spPr>
            <a:xfrm>
              <a:off x="6180416" y="2336961"/>
              <a:ext cx="3358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16200" extrusionOk="0">
                  <a:moveTo>
                    <a:pt x="0" y="0"/>
                  </a:moveTo>
                  <a:cubicBezTo>
                    <a:pt x="5951" y="21600"/>
                    <a:pt x="11902" y="21600"/>
                    <a:pt x="15539" y="0"/>
                  </a:cubicBezTo>
                  <a:cubicBezTo>
                    <a:pt x="19176" y="21600"/>
                    <a:pt x="20498" y="21600"/>
                    <a:pt x="21049" y="0"/>
                  </a:cubicBezTo>
                  <a:cubicBezTo>
                    <a:pt x="21600" y="21600"/>
                    <a:pt x="21380" y="21600"/>
                    <a:pt x="2115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1" name="Line"/>
            <p:cNvSpPr/>
            <p:nvPr/>
          </p:nvSpPr>
          <p:spPr>
            <a:xfrm>
              <a:off x="6180416" y="2461500"/>
              <a:ext cx="35286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06" y="4800"/>
                    <a:pt x="11012" y="9600"/>
                    <a:pt x="14612" y="13200"/>
                  </a:cubicBezTo>
                  <a:cubicBezTo>
                    <a:pt x="18212" y="16800"/>
                    <a:pt x="19906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2" name="Line"/>
            <p:cNvSpPr/>
            <p:nvPr/>
          </p:nvSpPr>
          <p:spPr>
            <a:xfrm>
              <a:off x="7021057" y="2393581"/>
              <a:ext cx="290594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657" y="11375"/>
                    <a:pt x="11314" y="2735"/>
                    <a:pt x="14914" y="575"/>
                  </a:cubicBezTo>
                  <a:cubicBezTo>
                    <a:pt x="18514" y="-1585"/>
                    <a:pt x="20057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3" name="Line"/>
            <p:cNvSpPr/>
            <p:nvPr/>
          </p:nvSpPr>
          <p:spPr>
            <a:xfrm>
              <a:off x="7601399" y="2150152"/>
              <a:ext cx="229166" cy="393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529" extrusionOk="0">
                  <a:moveTo>
                    <a:pt x="21356" y="0"/>
                  </a:moveTo>
                  <a:cubicBezTo>
                    <a:pt x="15231" y="2463"/>
                    <a:pt x="9105" y="4926"/>
                    <a:pt x="5398" y="7295"/>
                  </a:cubicBezTo>
                  <a:cubicBezTo>
                    <a:pt x="1690" y="9663"/>
                    <a:pt x="401" y="11937"/>
                    <a:pt x="78" y="14021"/>
                  </a:cubicBezTo>
                  <a:cubicBezTo>
                    <a:pt x="-244" y="16105"/>
                    <a:pt x="401" y="18000"/>
                    <a:pt x="2496" y="19232"/>
                  </a:cubicBezTo>
                  <a:cubicBezTo>
                    <a:pt x="4592" y="20463"/>
                    <a:pt x="8138" y="21032"/>
                    <a:pt x="10717" y="21316"/>
                  </a:cubicBezTo>
                  <a:cubicBezTo>
                    <a:pt x="13296" y="21600"/>
                    <a:pt x="14908" y="21600"/>
                    <a:pt x="16359" y="21316"/>
                  </a:cubicBezTo>
                  <a:cubicBezTo>
                    <a:pt x="17810" y="21032"/>
                    <a:pt x="19099" y="20463"/>
                    <a:pt x="19744" y="19705"/>
                  </a:cubicBezTo>
                  <a:cubicBezTo>
                    <a:pt x="20389" y="18947"/>
                    <a:pt x="20389" y="18000"/>
                    <a:pt x="19099" y="16674"/>
                  </a:cubicBezTo>
                  <a:cubicBezTo>
                    <a:pt x="17810" y="15347"/>
                    <a:pt x="15231" y="13642"/>
                    <a:pt x="12007" y="12979"/>
                  </a:cubicBezTo>
                  <a:cubicBezTo>
                    <a:pt x="8783" y="12316"/>
                    <a:pt x="4914" y="12695"/>
                    <a:pt x="1046" y="130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4" name="Line"/>
            <p:cNvSpPr/>
            <p:nvPr/>
          </p:nvSpPr>
          <p:spPr>
            <a:xfrm>
              <a:off x="2852928" y="3644625"/>
              <a:ext cx="352379" cy="343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43" extrusionOk="0">
                  <a:moveTo>
                    <a:pt x="14231" y="2592"/>
                  </a:moveTo>
                  <a:cubicBezTo>
                    <a:pt x="14231" y="1296"/>
                    <a:pt x="14231" y="0"/>
                    <a:pt x="14021" y="0"/>
                  </a:cubicBezTo>
                  <a:cubicBezTo>
                    <a:pt x="13811" y="0"/>
                    <a:pt x="13392" y="1296"/>
                    <a:pt x="11190" y="4752"/>
                  </a:cubicBezTo>
                  <a:cubicBezTo>
                    <a:pt x="8988" y="8208"/>
                    <a:pt x="5004" y="13824"/>
                    <a:pt x="2697" y="17064"/>
                  </a:cubicBezTo>
                  <a:cubicBezTo>
                    <a:pt x="390" y="20304"/>
                    <a:pt x="-239" y="21168"/>
                    <a:pt x="76" y="21384"/>
                  </a:cubicBezTo>
                  <a:cubicBezTo>
                    <a:pt x="390" y="21600"/>
                    <a:pt x="1648" y="21168"/>
                    <a:pt x="4479" y="20952"/>
                  </a:cubicBezTo>
                  <a:cubicBezTo>
                    <a:pt x="7311" y="20736"/>
                    <a:pt x="11714" y="20736"/>
                    <a:pt x="14441" y="20736"/>
                  </a:cubicBezTo>
                  <a:cubicBezTo>
                    <a:pt x="17167" y="20736"/>
                    <a:pt x="18215" y="20736"/>
                    <a:pt x="19264" y="20844"/>
                  </a:cubicBezTo>
                  <a:cubicBezTo>
                    <a:pt x="20312" y="20952"/>
                    <a:pt x="21361" y="21168"/>
                    <a:pt x="21361" y="21168"/>
                  </a:cubicBezTo>
                  <a:cubicBezTo>
                    <a:pt x="21361" y="21168"/>
                    <a:pt x="20312" y="20952"/>
                    <a:pt x="19264" y="20628"/>
                  </a:cubicBezTo>
                  <a:cubicBezTo>
                    <a:pt x="18215" y="20304"/>
                    <a:pt x="17167" y="19872"/>
                    <a:pt x="16118" y="19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5" name="Line"/>
            <p:cNvSpPr/>
            <p:nvPr/>
          </p:nvSpPr>
          <p:spPr>
            <a:xfrm>
              <a:off x="3004659" y="3810678"/>
              <a:ext cx="41514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4413"/>
                    <a:pt x="7200" y="8826"/>
                    <a:pt x="10800" y="12426"/>
                  </a:cubicBezTo>
                  <a:cubicBezTo>
                    <a:pt x="14400" y="16026"/>
                    <a:pt x="18000" y="1881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6" name="Line"/>
            <p:cNvSpPr/>
            <p:nvPr/>
          </p:nvSpPr>
          <p:spPr>
            <a:xfrm>
              <a:off x="3295251" y="3747518"/>
              <a:ext cx="300972" cy="361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extrusionOk="0">
                  <a:moveTo>
                    <a:pt x="0" y="3721"/>
                  </a:moveTo>
                  <a:cubicBezTo>
                    <a:pt x="497" y="2702"/>
                    <a:pt x="993" y="1683"/>
                    <a:pt x="2110" y="970"/>
                  </a:cubicBezTo>
                  <a:cubicBezTo>
                    <a:pt x="3228" y="257"/>
                    <a:pt x="4966" y="-151"/>
                    <a:pt x="6207" y="53"/>
                  </a:cubicBezTo>
                  <a:cubicBezTo>
                    <a:pt x="7448" y="257"/>
                    <a:pt x="8193" y="1072"/>
                    <a:pt x="9559" y="3721"/>
                  </a:cubicBezTo>
                  <a:cubicBezTo>
                    <a:pt x="10924" y="6370"/>
                    <a:pt x="12910" y="10853"/>
                    <a:pt x="14276" y="13909"/>
                  </a:cubicBezTo>
                  <a:cubicBezTo>
                    <a:pt x="15641" y="16966"/>
                    <a:pt x="16386" y="18596"/>
                    <a:pt x="17255" y="19717"/>
                  </a:cubicBezTo>
                  <a:cubicBezTo>
                    <a:pt x="18124" y="20838"/>
                    <a:pt x="19117" y="21449"/>
                    <a:pt x="19862" y="21245"/>
                  </a:cubicBezTo>
                  <a:cubicBezTo>
                    <a:pt x="20607" y="21041"/>
                    <a:pt x="21103" y="20023"/>
                    <a:pt x="21600" y="190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7" name="Line"/>
            <p:cNvSpPr/>
            <p:nvPr/>
          </p:nvSpPr>
          <p:spPr>
            <a:xfrm>
              <a:off x="3316008" y="3765170"/>
              <a:ext cx="259458" cy="33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extrusionOk="0">
                  <a:moveTo>
                    <a:pt x="21600" y="255"/>
                  </a:moveTo>
                  <a:cubicBezTo>
                    <a:pt x="20160" y="34"/>
                    <a:pt x="18720" y="-186"/>
                    <a:pt x="17712" y="255"/>
                  </a:cubicBezTo>
                  <a:cubicBezTo>
                    <a:pt x="16704" y="696"/>
                    <a:pt x="16128" y="1798"/>
                    <a:pt x="14256" y="4443"/>
                  </a:cubicBezTo>
                  <a:cubicBezTo>
                    <a:pt x="12384" y="7087"/>
                    <a:pt x="9216" y="11275"/>
                    <a:pt x="6624" y="14361"/>
                  </a:cubicBezTo>
                  <a:cubicBezTo>
                    <a:pt x="4032" y="17447"/>
                    <a:pt x="2016" y="19430"/>
                    <a:pt x="0" y="214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8" name="Line"/>
            <p:cNvSpPr/>
            <p:nvPr/>
          </p:nvSpPr>
          <p:spPr>
            <a:xfrm>
              <a:off x="3721552" y="3987109"/>
              <a:ext cx="248289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extrusionOk="0">
                  <a:moveTo>
                    <a:pt x="3484" y="0"/>
                  </a:moveTo>
                  <a:cubicBezTo>
                    <a:pt x="4963" y="0"/>
                    <a:pt x="6442" y="0"/>
                    <a:pt x="7626" y="626"/>
                  </a:cubicBezTo>
                  <a:cubicBezTo>
                    <a:pt x="8810" y="1252"/>
                    <a:pt x="9697" y="2504"/>
                    <a:pt x="9401" y="4852"/>
                  </a:cubicBezTo>
                  <a:cubicBezTo>
                    <a:pt x="9106" y="7200"/>
                    <a:pt x="7626" y="10643"/>
                    <a:pt x="6295" y="12835"/>
                  </a:cubicBezTo>
                  <a:cubicBezTo>
                    <a:pt x="4963" y="15026"/>
                    <a:pt x="3779" y="15965"/>
                    <a:pt x="2448" y="16904"/>
                  </a:cubicBezTo>
                  <a:cubicBezTo>
                    <a:pt x="1116" y="17843"/>
                    <a:pt x="-363" y="18783"/>
                    <a:pt x="81" y="19252"/>
                  </a:cubicBezTo>
                  <a:cubicBezTo>
                    <a:pt x="525" y="19722"/>
                    <a:pt x="2892" y="19722"/>
                    <a:pt x="6738" y="20035"/>
                  </a:cubicBezTo>
                  <a:cubicBezTo>
                    <a:pt x="10585" y="20348"/>
                    <a:pt x="15911" y="20974"/>
                    <a:pt x="2123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9" name="Line"/>
            <p:cNvSpPr/>
            <p:nvPr/>
          </p:nvSpPr>
          <p:spPr>
            <a:xfrm>
              <a:off x="4592537" y="3852191"/>
              <a:ext cx="31135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0" name="Line"/>
            <p:cNvSpPr/>
            <p:nvPr/>
          </p:nvSpPr>
          <p:spPr>
            <a:xfrm>
              <a:off x="5329396" y="3665382"/>
              <a:ext cx="304431" cy="51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0"/>
                  </a:moveTo>
                  <a:cubicBezTo>
                    <a:pt x="3927" y="580"/>
                    <a:pt x="7855" y="1160"/>
                    <a:pt x="11045" y="1595"/>
                  </a:cubicBezTo>
                  <a:cubicBezTo>
                    <a:pt x="14236" y="2030"/>
                    <a:pt x="16691" y="2319"/>
                    <a:pt x="18532" y="2537"/>
                  </a:cubicBezTo>
                  <a:cubicBezTo>
                    <a:pt x="20373" y="2754"/>
                    <a:pt x="21600" y="2899"/>
                    <a:pt x="21600" y="3189"/>
                  </a:cubicBezTo>
                  <a:cubicBezTo>
                    <a:pt x="21600" y="3479"/>
                    <a:pt x="20373" y="3914"/>
                    <a:pt x="18041" y="5799"/>
                  </a:cubicBezTo>
                  <a:cubicBezTo>
                    <a:pt x="15709" y="7683"/>
                    <a:pt x="12273" y="11017"/>
                    <a:pt x="9941" y="13482"/>
                  </a:cubicBezTo>
                  <a:cubicBezTo>
                    <a:pt x="7609" y="15946"/>
                    <a:pt x="6382" y="17541"/>
                    <a:pt x="5400" y="18918"/>
                  </a:cubicBezTo>
                  <a:cubicBezTo>
                    <a:pt x="4418" y="20295"/>
                    <a:pt x="3682" y="21455"/>
                    <a:pt x="3682" y="21528"/>
                  </a:cubicBezTo>
                  <a:cubicBezTo>
                    <a:pt x="3682" y="21600"/>
                    <a:pt x="4418" y="20585"/>
                    <a:pt x="5155" y="195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1" name="Line"/>
            <p:cNvSpPr/>
            <p:nvPr/>
          </p:nvSpPr>
          <p:spPr>
            <a:xfrm>
              <a:off x="5858689" y="3768915"/>
              <a:ext cx="280215" cy="28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9" extrusionOk="0">
                  <a:moveTo>
                    <a:pt x="0" y="4592"/>
                  </a:moveTo>
                  <a:cubicBezTo>
                    <a:pt x="800" y="3068"/>
                    <a:pt x="1600" y="1543"/>
                    <a:pt x="3333" y="654"/>
                  </a:cubicBezTo>
                  <a:cubicBezTo>
                    <a:pt x="5067" y="-236"/>
                    <a:pt x="7733" y="-490"/>
                    <a:pt x="10000" y="1670"/>
                  </a:cubicBezTo>
                  <a:cubicBezTo>
                    <a:pt x="12267" y="3830"/>
                    <a:pt x="14133" y="8404"/>
                    <a:pt x="15333" y="11708"/>
                  </a:cubicBezTo>
                  <a:cubicBezTo>
                    <a:pt x="16533" y="15011"/>
                    <a:pt x="17067" y="17044"/>
                    <a:pt x="17867" y="18569"/>
                  </a:cubicBezTo>
                  <a:cubicBezTo>
                    <a:pt x="18667" y="20094"/>
                    <a:pt x="19733" y="21110"/>
                    <a:pt x="20400" y="20729"/>
                  </a:cubicBezTo>
                  <a:cubicBezTo>
                    <a:pt x="21067" y="20348"/>
                    <a:pt x="21333" y="18569"/>
                    <a:pt x="21600" y="167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2" name="Line"/>
            <p:cNvSpPr/>
            <p:nvPr/>
          </p:nvSpPr>
          <p:spPr>
            <a:xfrm>
              <a:off x="5889824" y="3734331"/>
              <a:ext cx="269836" cy="328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extrusionOk="0">
                  <a:moveTo>
                    <a:pt x="21600" y="241"/>
                  </a:moveTo>
                  <a:cubicBezTo>
                    <a:pt x="19938" y="16"/>
                    <a:pt x="18277" y="-209"/>
                    <a:pt x="17169" y="353"/>
                  </a:cubicBezTo>
                  <a:cubicBezTo>
                    <a:pt x="16062" y="916"/>
                    <a:pt x="15508" y="2266"/>
                    <a:pt x="14123" y="4854"/>
                  </a:cubicBezTo>
                  <a:cubicBezTo>
                    <a:pt x="12738" y="7441"/>
                    <a:pt x="10523" y="11266"/>
                    <a:pt x="9000" y="13854"/>
                  </a:cubicBezTo>
                  <a:cubicBezTo>
                    <a:pt x="7477" y="16441"/>
                    <a:pt x="6646" y="17791"/>
                    <a:pt x="5400" y="19029"/>
                  </a:cubicBezTo>
                  <a:cubicBezTo>
                    <a:pt x="4154" y="20266"/>
                    <a:pt x="2492" y="21391"/>
                    <a:pt x="1523" y="21391"/>
                  </a:cubicBezTo>
                  <a:cubicBezTo>
                    <a:pt x="554" y="21391"/>
                    <a:pt x="277" y="20266"/>
                    <a:pt x="0" y="191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3" name="Line"/>
            <p:cNvSpPr/>
            <p:nvPr/>
          </p:nvSpPr>
          <p:spPr>
            <a:xfrm>
              <a:off x="6211551" y="3924839"/>
              <a:ext cx="225833" cy="407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62" extrusionOk="0">
                  <a:moveTo>
                    <a:pt x="8836" y="0"/>
                  </a:moveTo>
                  <a:cubicBezTo>
                    <a:pt x="10473" y="0"/>
                    <a:pt x="12109" y="0"/>
                    <a:pt x="14236" y="91"/>
                  </a:cubicBezTo>
                  <a:cubicBezTo>
                    <a:pt x="16364" y="182"/>
                    <a:pt x="18982" y="363"/>
                    <a:pt x="20291" y="908"/>
                  </a:cubicBezTo>
                  <a:cubicBezTo>
                    <a:pt x="21600" y="1452"/>
                    <a:pt x="21600" y="2360"/>
                    <a:pt x="20127" y="3449"/>
                  </a:cubicBezTo>
                  <a:cubicBezTo>
                    <a:pt x="18655" y="4538"/>
                    <a:pt x="15709" y="5808"/>
                    <a:pt x="13418" y="6807"/>
                  </a:cubicBezTo>
                  <a:cubicBezTo>
                    <a:pt x="11127" y="7805"/>
                    <a:pt x="9491" y="8531"/>
                    <a:pt x="9491" y="9076"/>
                  </a:cubicBezTo>
                  <a:cubicBezTo>
                    <a:pt x="9491" y="9620"/>
                    <a:pt x="11127" y="9983"/>
                    <a:pt x="13418" y="10891"/>
                  </a:cubicBezTo>
                  <a:cubicBezTo>
                    <a:pt x="15709" y="11798"/>
                    <a:pt x="18655" y="13250"/>
                    <a:pt x="20127" y="14703"/>
                  </a:cubicBezTo>
                  <a:cubicBezTo>
                    <a:pt x="21600" y="16155"/>
                    <a:pt x="21600" y="17607"/>
                    <a:pt x="20945" y="18696"/>
                  </a:cubicBezTo>
                  <a:cubicBezTo>
                    <a:pt x="20291" y="19785"/>
                    <a:pt x="18982" y="20511"/>
                    <a:pt x="17509" y="20965"/>
                  </a:cubicBezTo>
                  <a:cubicBezTo>
                    <a:pt x="16036" y="21418"/>
                    <a:pt x="14400" y="21600"/>
                    <a:pt x="11455" y="20874"/>
                  </a:cubicBezTo>
                  <a:cubicBezTo>
                    <a:pt x="8509" y="20148"/>
                    <a:pt x="4255" y="18514"/>
                    <a:pt x="0" y="168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4" name="Line"/>
            <p:cNvSpPr/>
            <p:nvPr/>
          </p:nvSpPr>
          <p:spPr>
            <a:xfrm>
              <a:off x="6740843" y="3841813"/>
              <a:ext cx="33218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extrusionOk="0">
                  <a:moveTo>
                    <a:pt x="0" y="21600"/>
                  </a:moveTo>
                  <a:cubicBezTo>
                    <a:pt x="6235" y="14400"/>
                    <a:pt x="12470" y="7200"/>
                    <a:pt x="16144" y="3600"/>
                  </a:cubicBezTo>
                  <a:cubicBezTo>
                    <a:pt x="19819" y="0"/>
                    <a:pt x="20932" y="0"/>
                    <a:pt x="21266" y="0"/>
                  </a:cubicBezTo>
                  <a:cubicBezTo>
                    <a:pt x="21600" y="0"/>
                    <a:pt x="21155" y="0"/>
                    <a:pt x="2070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5" name="Line"/>
            <p:cNvSpPr/>
            <p:nvPr/>
          </p:nvSpPr>
          <p:spPr>
            <a:xfrm>
              <a:off x="6782357" y="3966353"/>
              <a:ext cx="290593" cy="1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29" y="10800"/>
                    <a:pt x="9257" y="21600"/>
                    <a:pt x="12857" y="21600"/>
                  </a:cubicBezTo>
                  <a:cubicBezTo>
                    <a:pt x="16457" y="21600"/>
                    <a:pt x="19029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6" name="Line"/>
            <p:cNvSpPr/>
            <p:nvPr/>
          </p:nvSpPr>
          <p:spPr>
            <a:xfrm>
              <a:off x="7439649" y="3747518"/>
              <a:ext cx="224863" cy="33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2658" y="4066"/>
                  </a:moveTo>
                  <a:cubicBezTo>
                    <a:pt x="2991" y="2953"/>
                    <a:pt x="3323" y="1839"/>
                    <a:pt x="4652" y="1060"/>
                  </a:cubicBezTo>
                  <a:cubicBezTo>
                    <a:pt x="5982" y="280"/>
                    <a:pt x="8308" y="-165"/>
                    <a:pt x="10966" y="58"/>
                  </a:cubicBezTo>
                  <a:cubicBezTo>
                    <a:pt x="13625" y="280"/>
                    <a:pt x="16615" y="1171"/>
                    <a:pt x="18111" y="2730"/>
                  </a:cubicBezTo>
                  <a:cubicBezTo>
                    <a:pt x="19606" y="4289"/>
                    <a:pt x="19606" y="6515"/>
                    <a:pt x="17114" y="8965"/>
                  </a:cubicBezTo>
                  <a:cubicBezTo>
                    <a:pt x="14622" y="11414"/>
                    <a:pt x="9637" y="14087"/>
                    <a:pt x="5982" y="15868"/>
                  </a:cubicBezTo>
                  <a:cubicBezTo>
                    <a:pt x="2326" y="17649"/>
                    <a:pt x="0" y="18540"/>
                    <a:pt x="0" y="19097"/>
                  </a:cubicBezTo>
                  <a:cubicBezTo>
                    <a:pt x="0" y="19654"/>
                    <a:pt x="2326" y="19876"/>
                    <a:pt x="6314" y="20210"/>
                  </a:cubicBezTo>
                  <a:cubicBezTo>
                    <a:pt x="10302" y="20544"/>
                    <a:pt x="15951" y="20990"/>
                    <a:pt x="21600" y="214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7" name="Line"/>
            <p:cNvSpPr/>
            <p:nvPr/>
          </p:nvSpPr>
          <p:spPr>
            <a:xfrm>
              <a:off x="4883130" y="5263639"/>
              <a:ext cx="303028" cy="32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201" extrusionOk="0">
                  <a:moveTo>
                    <a:pt x="12378" y="0"/>
                  </a:moveTo>
                  <a:cubicBezTo>
                    <a:pt x="12135" y="1137"/>
                    <a:pt x="11892" y="2274"/>
                    <a:pt x="11771" y="3752"/>
                  </a:cubicBezTo>
                  <a:cubicBezTo>
                    <a:pt x="11649" y="5229"/>
                    <a:pt x="11649" y="7048"/>
                    <a:pt x="12499" y="7958"/>
                  </a:cubicBezTo>
                  <a:cubicBezTo>
                    <a:pt x="13348" y="8867"/>
                    <a:pt x="15047" y="8867"/>
                    <a:pt x="16746" y="9777"/>
                  </a:cubicBezTo>
                  <a:cubicBezTo>
                    <a:pt x="18445" y="10686"/>
                    <a:pt x="20144" y="12505"/>
                    <a:pt x="20872" y="14552"/>
                  </a:cubicBezTo>
                  <a:cubicBezTo>
                    <a:pt x="21600" y="16598"/>
                    <a:pt x="21357" y="18872"/>
                    <a:pt x="19658" y="20122"/>
                  </a:cubicBezTo>
                  <a:cubicBezTo>
                    <a:pt x="17960" y="21373"/>
                    <a:pt x="14805" y="21600"/>
                    <a:pt x="11285" y="20463"/>
                  </a:cubicBezTo>
                  <a:cubicBezTo>
                    <a:pt x="7766" y="19326"/>
                    <a:pt x="3883" y="16825"/>
                    <a:pt x="0" y="143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8" name="Line"/>
            <p:cNvSpPr/>
            <p:nvPr/>
          </p:nvSpPr>
          <p:spPr>
            <a:xfrm>
              <a:off x="4997291" y="5278746"/>
              <a:ext cx="290593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914" y="11375"/>
                    <a:pt x="11829" y="2735"/>
                    <a:pt x="15429" y="575"/>
                  </a:cubicBezTo>
                  <a:cubicBezTo>
                    <a:pt x="19029" y="-1585"/>
                    <a:pt x="20314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9" name="Line"/>
            <p:cNvSpPr/>
            <p:nvPr/>
          </p:nvSpPr>
          <p:spPr>
            <a:xfrm>
              <a:off x="5526583" y="5251268"/>
              <a:ext cx="363242" cy="35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extrusionOk="0">
                  <a:moveTo>
                    <a:pt x="0" y="3895"/>
                  </a:moveTo>
                  <a:cubicBezTo>
                    <a:pt x="823" y="2847"/>
                    <a:pt x="1646" y="1798"/>
                    <a:pt x="2571" y="1064"/>
                  </a:cubicBezTo>
                  <a:cubicBezTo>
                    <a:pt x="3497" y="330"/>
                    <a:pt x="4526" y="-89"/>
                    <a:pt x="5451" y="16"/>
                  </a:cubicBezTo>
                  <a:cubicBezTo>
                    <a:pt x="6377" y="121"/>
                    <a:pt x="7200" y="750"/>
                    <a:pt x="8537" y="3476"/>
                  </a:cubicBezTo>
                  <a:cubicBezTo>
                    <a:pt x="9874" y="6202"/>
                    <a:pt x="11726" y="11026"/>
                    <a:pt x="13063" y="14171"/>
                  </a:cubicBezTo>
                  <a:cubicBezTo>
                    <a:pt x="14400" y="17317"/>
                    <a:pt x="15223" y="18785"/>
                    <a:pt x="16149" y="19833"/>
                  </a:cubicBezTo>
                  <a:cubicBezTo>
                    <a:pt x="17074" y="20882"/>
                    <a:pt x="18103" y="21511"/>
                    <a:pt x="19029" y="21511"/>
                  </a:cubicBezTo>
                  <a:cubicBezTo>
                    <a:pt x="19954" y="21511"/>
                    <a:pt x="20777" y="20882"/>
                    <a:pt x="21600" y="202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0" name="Line"/>
            <p:cNvSpPr/>
            <p:nvPr/>
          </p:nvSpPr>
          <p:spPr>
            <a:xfrm>
              <a:off x="5578475" y="5263639"/>
              <a:ext cx="228323" cy="32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91" y="5342"/>
                    <a:pt x="11782" y="10684"/>
                    <a:pt x="8182" y="14284"/>
                  </a:cubicBezTo>
                  <a:cubicBezTo>
                    <a:pt x="4582" y="17884"/>
                    <a:pt x="2291" y="1974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1" name="Line"/>
            <p:cNvSpPr/>
            <p:nvPr/>
          </p:nvSpPr>
          <p:spPr>
            <a:xfrm>
              <a:off x="5952094" y="5472503"/>
              <a:ext cx="190923" cy="30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184" extrusionOk="0">
                  <a:moveTo>
                    <a:pt x="8100" y="1365"/>
                  </a:moveTo>
                  <a:cubicBezTo>
                    <a:pt x="10029" y="880"/>
                    <a:pt x="11957" y="394"/>
                    <a:pt x="13886" y="152"/>
                  </a:cubicBezTo>
                  <a:cubicBezTo>
                    <a:pt x="15814" y="-91"/>
                    <a:pt x="17743" y="-91"/>
                    <a:pt x="19093" y="516"/>
                  </a:cubicBezTo>
                  <a:cubicBezTo>
                    <a:pt x="20443" y="1122"/>
                    <a:pt x="21214" y="2336"/>
                    <a:pt x="21021" y="3428"/>
                  </a:cubicBezTo>
                  <a:cubicBezTo>
                    <a:pt x="20829" y="4520"/>
                    <a:pt x="19671" y="5491"/>
                    <a:pt x="18321" y="6340"/>
                  </a:cubicBezTo>
                  <a:cubicBezTo>
                    <a:pt x="16971" y="7190"/>
                    <a:pt x="15429" y="7918"/>
                    <a:pt x="15236" y="8767"/>
                  </a:cubicBezTo>
                  <a:cubicBezTo>
                    <a:pt x="15043" y="9617"/>
                    <a:pt x="16200" y="10588"/>
                    <a:pt x="17550" y="11437"/>
                  </a:cubicBezTo>
                  <a:cubicBezTo>
                    <a:pt x="18900" y="12287"/>
                    <a:pt x="20443" y="13015"/>
                    <a:pt x="21021" y="14592"/>
                  </a:cubicBezTo>
                  <a:cubicBezTo>
                    <a:pt x="21600" y="16170"/>
                    <a:pt x="21214" y="18597"/>
                    <a:pt x="20057" y="19931"/>
                  </a:cubicBezTo>
                  <a:cubicBezTo>
                    <a:pt x="18900" y="21266"/>
                    <a:pt x="16971" y="21509"/>
                    <a:pt x="13500" y="20781"/>
                  </a:cubicBezTo>
                  <a:cubicBezTo>
                    <a:pt x="10029" y="20053"/>
                    <a:pt x="5014" y="18354"/>
                    <a:pt x="0" y="166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2" name="Line"/>
            <p:cNvSpPr/>
            <p:nvPr/>
          </p:nvSpPr>
          <p:spPr>
            <a:xfrm>
              <a:off x="6740843" y="5352667"/>
              <a:ext cx="280215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484"/>
                  </a:moveTo>
                  <a:cubicBezTo>
                    <a:pt x="4800" y="521"/>
                    <a:pt x="9600" y="-1443"/>
                    <a:pt x="13200" y="1502"/>
                  </a:cubicBezTo>
                  <a:cubicBezTo>
                    <a:pt x="16800" y="4448"/>
                    <a:pt x="19200" y="12302"/>
                    <a:pt x="21600" y="201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3" name="Line"/>
            <p:cNvSpPr/>
            <p:nvPr/>
          </p:nvSpPr>
          <p:spPr>
            <a:xfrm>
              <a:off x="6792735" y="5512718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4" name="Line"/>
            <p:cNvSpPr/>
            <p:nvPr/>
          </p:nvSpPr>
          <p:spPr>
            <a:xfrm>
              <a:off x="7539972" y="5229044"/>
              <a:ext cx="83027" cy="294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828"/>
                  </a:moveTo>
                  <a:cubicBezTo>
                    <a:pt x="3600" y="4066"/>
                    <a:pt x="7200" y="3304"/>
                    <a:pt x="10800" y="2287"/>
                  </a:cubicBezTo>
                  <a:cubicBezTo>
                    <a:pt x="14400" y="1271"/>
                    <a:pt x="18000" y="0"/>
                    <a:pt x="19800" y="0"/>
                  </a:cubicBezTo>
                  <a:cubicBezTo>
                    <a:pt x="21600" y="0"/>
                    <a:pt x="21600" y="1271"/>
                    <a:pt x="21600" y="5082"/>
                  </a:cubicBezTo>
                  <a:cubicBezTo>
                    <a:pt x="21600" y="8894"/>
                    <a:pt x="21600" y="1524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5" name="Line"/>
            <p:cNvSpPr/>
            <p:nvPr/>
          </p:nvSpPr>
          <p:spPr>
            <a:xfrm>
              <a:off x="7887160" y="5270755"/>
              <a:ext cx="289048" cy="27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0859" extrusionOk="0">
                  <a:moveTo>
                    <a:pt x="9239" y="1039"/>
                  </a:moveTo>
                  <a:cubicBezTo>
                    <a:pt x="6785" y="2093"/>
                    <a:pt x="4330" y="3146"/>
                    <a:pt x="2489" y="5122"/>
                  </a:cubicBezTo>
                  <a:cubicBezTo>
                    <a:pt x="648" y="7098"/>
                    <a:pt x="-579" y="9995"/>
                    <a:pt x="280" y="12893"/>
                  </a:cubicBezTo>
                  <a:cubicBezTo>
                    <a:pt x="1139" y="15790"/>
                    <a:pt x="4085" y="18688"/>
                    <a:pt x="6785" y="20005"/>
                  </a:cubicBezTo>
                  <a:cubicBezTo>
                    <a:pt x="9485" y="21322"/>
                    <a:pt x="11939" y="21059"/>
                    <a:pt x="14394" y="19610"/>
                  </a:cubicBezTo>
                  <a:cubicBezTo>
                    <a:pt x="16848" y="18161"/>
                    <a:pt x="19303" y="15527"/>
                    <a:pt x="20162" y="13024"/>
                  </a:cubicBezTo>
                  <a:cubicBezTo>
                    <a:pt x="21021" y="10522"/>
                    <a:pt x="20285" y="8151"/>
                    <a:pt x="17953" y="5912"/>
                  </a:cubicBezTo>
                  <a:cubicBezTo>
                    <a:pt x="15621" y="3673"/>
                    <a:pt x="11694" y="1566"/>
                    <a:pt x="8994" y="644"/>
                  </a:cubicBezTo>
                  <a:cubicBezTo>
                    <a:pt x="6294" y="-278"/>
                    <a:pt x="4821" y="-15"/>
                    <a:pt x="3348" y="2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6" name="Line"/>
            <p:cNvSpPr/>
            <p:nvPr/>
          </p:nvSpPr>
          <p:spPr>
            <a:xfrm>
              <a:off x="9252390" y="4409159"/>
              <a:ext cx="686816" cy="111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39" extrusionOk="0">
                  <a:moveTo>
                    <a:pt x="0" y="20393"/>
                  </a:moveTo>
                  <a:cubicBezTo>
                    <a:pt x="2388" y="20795"/>
                    <a:pt x="4776" y="21198"/>
                    <a:pt x="6513" y="21399"/>
                  </a:cubicBezTo>
                  <a:cubicBezTo>
                    <a:pt x="8249" y="21600"/>
                    <a:pt x="9335" y="21600"/>
                    <a:pt x="10800" y="21298"/>
                  </a:cubicBezTo>
                  <a:cubicBezTo>
                    <a:pt x="12265" y="20996"/>
                    <a:pt x="14111" y="20393"/>
                    <a:pt x="15793" y="19453"/>
                  </a:cubicBezTo>
                  <a:cubicBezTo>
                    <a:pt x="17475" y="18514"/>
                    <a:pt x="18995" y="17240"/>
                    <a:pt x="20026" y="15865"/>
                  </a:cubicBezTo>
                  <a:cubicBezTo>
                    <a:pt x="21057" y="14489"/>
                    <a:pt x="21600" y="13014"/>
                    <a:pt x="21546" y="11471"/>
                  </a:cubicBezTo>
                  <a:cubicBezTo>
                    <a:pt x="21491" y="9928"/>
                    <a:pt x="20840" y="8318"/>
                    <a:pt x="19918" y="6876"/>
                  </a:cubicBezTo>
                  <a:cubicBezTo>
                    <a:pt x="18995" y="5434"/>
                    <a:pt x="17801" y="4159"/>
                    <a:pt x="16227" y="3086"/>
                  </a:cubicBezTo>
                  <a:cubicBezTo>
                    <a:pt x="14653" y="2012"/>
                    <a:pt x="12699" y="1140"/>
                    <a:pt x="10909" y="637"/>
                  </a:cubicBezTo>
                  <a:cubicBezTo>
                    <a:pt x="9118" y="134"/>
                    <a:pt x="7489" y="0"/>
                    <a:pt x="6241" y="0"/>
                  </a:cubicBezTo>
                  <a:cubicBezTo>
                    <a:pt x="4993" y="0"/>
                    <a:pt x="4125" y="134"/>
                    <a:pt x="3256" y="26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7" name="Line"/>
            <p:cNvSpPr/>
            <p:nvPr/>
          </p:nvSpPr>
          <p:spPr>
            <a:xfrm>
              <a:off x="9300822" y="4329592"/>
              <a:ext cx="242161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429" y="2016"/>
                    <a:pt x="9257" y="4032"/>
                    <a:pt x="5400" y="5616"/>
                  </a:cubicBezTo>
                  <a:cubicBezTo>
                    <a:pt x="1543" y="7200"/>
                    <a:pt x="0" y="8352"/>
                    <a:pt x="0" y="9216"/>
                  </a:cubicBezTo>
                  <a:cubicBezTo>
                    <a:pt x="0" y="10080"/>
                    <a:pt x="1543" y="10656"/>
                    <a:pt x="4783" y="12672"/>
                  </a:cubicBezTo>
                  <a:cubicBezTo>
                    <a:pt x="8023" y="14688"/>
                    <a:pt x="12960" y="18144"/>
                    <a:pt x="17897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8" name="Line"/>
            <p:cNvSpPr/>
            <p:nvPr/>
          </p:nvSpPr>
          <p:spPr>
            <a:xfrm>
              <a:off x="10601567" y="4780272"/>
              <a:ext cx="363241" cy="30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7" extrusionOk="0">
                  <a:moveTo>
                    <a:pt x="0" y="7449"/>
                  </a:moveTo>
                  <a:cubicBezTo>
                    <a:pt x="1029" y="5101"/>
                    <a:pt x="2057" y="2753"/>
                    <a:pt x="3086" y="1344"/>
                  </a:cubicBezTo>
                  <a:cubicBezTo>
                    <a:pt x="4114" y="-64"/>
                    <a:pt x="5143" y="-534"/>
                    <a:pt x="6686" y="757"/>
                  </a:cubicBezTo>
                  <a:cubicBezTo>
                    <a:pt x="8229" y="2049"/>
                    <a:pt x="10286" y="5101"/>
                    <a:pt x="11829" y="8270"/>
                  </a:cubicBezTo>
                  <a:cubicBezTo>
                    <a:pt x="13371" y="11440"/>
                    <a:pt x="14400" y="14727"/>
                    <a:pt x="15326" y="16957"/>
                  </a:cubicBezTo>
                  <a:cubicBezTo>
                    <a:pt x="16251" y="19188"/>
                    <a:pt x="17074" y="20362"/>
                    <a:pt x="18103" y="20714"/>
                  </a:cubicBezTo>
                  <a:cubicBezTo>
                    <a:pt x="19131" y="21066"/>
                    <a:pt x="20366" y="20596"/>
                    <a:pt x="21600" y="2012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9" name="Line"/>
            <p:cNvSpPr/>
            <p:nvPr/>
          </p:nvSpPr>
          <p:spPr>
            <a:xfrm>
              <a:off x="10663837" y="4796615"/>
              <a:ext cx="290594" cy="3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57" y="3019"/>
                    <a:pt x="14914" y="6039"/>
                    <a:pt x="11571" y="9523"/>
                  </a:cubicBezTo>
                  <a:cubicBezTo>
                    <a:pt x="8229" y="13006"/>
                    <a:pt x="4886" y="16955"/>
                    <a:pt x="2957" y="19045"/>
                  </a:cubicBezTo>
                  <a:cubicBezTo>
                    <a:pt x="1029" y="21135"/>
                    <a:pt x="514" y="2136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0" name="Line"/>
            <p:cNvSpPr/>
            <p:nvPr/>
          </p:nvSpPr>
          <p:spPr>
            <a:xfrm>
              <a:off x="11027078" y="5013669"/>
              <a:ext cx="204830" cy="34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441" extrusionOk="0">
                  <a:moveTo>
                    <a:pt x="10623" y="1980"/>
                  </a:moveTo>
                  <a:cubicBezTo>
                    <a:pt x="11685" y="1124"/>
                    <a:pt x="12748" y="269"/>
                    <a:pt x="14164" y="55"/>
                  </a:cubicBezTo>
                  <a:cubicBezTo>
                    <a:pt x="15580" y="-159"/>
                    <a:pt x="17351" y="269"/>
                    <a:pt x="18413" y="1017"/>
                  </a:cubicBezTo>
                  <a:cubicBezTo>
                    <a:pt x="19475" y="1766"/>
                    <a:pt x="19830" y="2835"/>
                    <a:pt x="19298" y="4118"/>
                  </a:cubicBezTo>
                  <a:cubicBezTo>
                    <a:pt x="18767" y="5401"/>
                    <a:pt x="17351" y="6898"/>
                    <a:pt x="15580" y="7861"/>
                  </a:cubicBezTo>
                  <a:cubicBezTo>
                    <a:pt x="13810" y="8823"/>
                    <a:pt x="11685" y="9251"/>
                    <a:pt x="11508" y="9572"/>
                  </a:cubicBezTo>
                  <a:cubicBezTo>
                    <a:pt x="11331" y="9892"/>
                    <a:pt x="13102" y="10106"/>
                    <a:pt x="14872" y="10534"/>
                  </a:cubicBezTo>
                  <a:cubicBezTo>
                    <a:pt x="16643" y="10962"/>
                    <a:pt x="18413" y="11603"/>
                    <a:pt x="19652" y="13100"/>
                  </a:cubicBezTo>
                  <a:cubicBezTo>
                    <a:pt x="20892" y="14597"/>
                    <a:pt x="21600" y="16950"/>
                    <a:pt x="20184" y="18661"/>
                  </a:cubicBezTo>
                  <a:cubicBezTo>
                    <a:pt x="18767" y="20372"/>
                    <a:pt x="15226" y="21441"/>
                    <a:pt x="11862" y="21441"/>
                  </a:cubicBezTo>
                  <a:cubicBezTo>
                    <a:pt x="8498" y="21441"/>
                    <a:pt x="5311" y="20372"/>
                    <a:pt x="3364" y="19302"/>
                  </a:cubicBezTo>
                  <a:cubicBezTo>
                    <a:pt x="1416" y="18233"/>
                    <a:pt x="708" y="17164"/>
                    <a:pt x="0" y="1609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1" name="Line"/>
            <p:cNvSpPr/>
            <p:nvPr/>
          </p:nvSpPr>
          <p:spPr>
            <a:xfrm>
              <a:off x="11556370" y="4894749"/>
              <a:ext cx="280215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867" y="11375"/>
                    <a:pt x="11733" y="2735"/>
                    <a:pt x="15333" y="575"/>
                  </a:cubicBezTo>
                  <a:cubicBezTo>
                    <a:pt x="18933" y="-1585"/>
                    <a:pt x="20267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2" name="Line"/>
            <p:cNvSpPr/>
            <p:nvPr/>
          </p:nvSpPr>
          <p:spPr>
            <a:xfrm>
              <a:off x="11597883" y="5024938"/>
              <a:ext cx="2387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3" name="Line"/>
            <p:cNvSpPr/>
            <p:nvPr/>
          </p:nvSpPr>
          <p:spPr>
            <a:xfrm>
              <a:off x="12156462" y="4830768"/>
              <a:ext cx="271685" cy="30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151" extrusionOk="0">
                  <a:moveTo>
                    <a:pt x="967" y="6271"/>
                  </a:moveTo>
                  <a:cubicBezTo>
                    <a:pt x="3154" y="4351"/>
                    <a:pt x="5341" y="2431"/>
                    <a:pt x="7529" y="1231"/>
                  </a:cubicBezTo>
                  <a:cubicBezTo>
                    <a:pt x="9716" y="31"/>
                    <a:pt x="11903" y="-449"/>
                    <a:pt x="13407" y="511"/>
                  </a:cubicBezTo>
                  <a:cubicBezTo>
                    <a:pt x="14911" y="1471"/>
                    <a:pt x="15731" y="3871"/>
                    <a:pt x="14364" y="7111"/>
                  </a:cubicBezTo>
                  <a:cubicBezTo>
                    <a:pt x="12997" y="10351"/>
                    <a:pt x="9443" y="14431"/>
                    <a:pt x="7119" y="16831"/>
                  </a:cubicBezTo>
                  <a:cubicBezTo>
                    <a:pt x="4795" y="19231"/>
                    <a:pt x="3701" y="19951"/>
                    <a:pt x="2470" y="20311"/>
                  </a:cubicBezTo>
                  <a:cubicBezTo>
                    <a:pt x="1240" y="20671"/>
                    <a:pt x="-127" y="20671"/>
                    <a:pt x="10" y="20791"/>
                  </a:cubicBezTo>
                  <a:cubicBezTo>
                    <a:pt x="146" y="20911"/>
                    <a:pt x="1787" y="21151"/>
                    <a:pt x="5615" y="21151"/>
                  </a:cubicBezTo>
                  <a:cubicBezTo>
                    <a:pt x="9443" y="21151"/>
                    <a:pt x="15458" y="20911"/>
                    <a:pt x="21473" y="206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4" name="Line"/>
            <p:cNvSpPr/>
            <p:nvPr/>
          </p:nvSpPr>
          <p:spPr>
            <a:xfrm>
              <a:off x="9996167" y="3530464"/>
              <a:ext cx="383075" cy="34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extrusionOk="0">
                  <a:moveTo>
                    <a:pt x="14657" y="0"/>
                  </a:moveTo>
                  <a:cubicBezTo>
                    <a:pt x="10993" y="5133"/>
                    <a:pt x="7329" y="10265"/>
                    <a:pt x="5207" y="13259"/>
                  </a:cubicBezTo>
                  <a:cubicBezTo>
                    <a:pt x="3086" y="16253"/>
                    <a:pt x="2507" y="17109"/>
                    <a:pt x="1736" y="18071"/>
                  </a:cubicBezTo>
                  <a:cubicBezTo>
                    <a:pt x="964" y="19034"/>
                    <a:pt x="0" y="20103"/>
                    <a:pt x="0" y="20638"/>
                  </a:cubicBezTo>
                  <a:cubicBezTo>
                    <a:pt x="0" y="21172"/>
                    <a:pt x="964" y="21172"/>
                    <a:pt x="4050" y="21172"/>
                  </a:cubicBezTo>
                  <a:cubicBezTo>
                    <a:pt x="7136" y="21172"/>
                    <a:pt x="12343" y="21172"/>
                    <a:pt x="15814" y="21279"/>
                  </a:cubicBezTo>
                  <a:cubicBezTo>
                    <a:pt x="19286" y="21386"/>
                    <a:pt x="21021" y="21600"/>
                    <a:pt x="21311" y="21600"/>
                  </a:cubicBezTo>
                  <a:cubicBezTo>
                    <a:pt x="21600" y="21600"/>
                    <a:pt x="20443" y="21386"/>
                    <a:pt x="19286" y="2117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5" name="Line"/>
            <p:cNvSpPr/>
            <p:nvPr/>
          </p:nvSpPr>
          <p:spPr>
            <a:xfrm>
              <a:off x="10201543" y="3665382"/>
              <a:ext cx="16029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5625"/>
                    <a:pt x="-1585" y="11250"/>
                    <a:pt x="575" y="14850"/>
                  </a:cubicBezTo>
                  <a:cubicBezTo>
                    <a:pt x="2735" y="18450"/>
                    <a:pt x="11375" y="20025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6" name="Line"/>
            <p:cNvSpPr/>
            <p:nvPr/>
          </p:nvSpPr>
          <p:spPr>
            <a:xfrm>
              <a:off x="10580811" y="3590964"/>
              <a:ext cx="300971" cy="358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0" y="3772"/>
                  </a:moveTo>
                  <a:cubicBezTo>
                    <a:pt x="497" y="2550"/>
                    <a:pt x="993" y="1327"/>
                    <a:pt x="1986" y="614"/>
                  </a:cubicBezTo>
                  <a:cubicBezTo>
                    <a:pt x="2979" y="-99"/>
                    <a:pt x="4469" y="-303"/>
                    <a:pt x="6083" y="614"/>
                  </a:cubicBezTo>
                  <a:cubicBezTo>
                    <a:pt x="7697" y="1531"/>
                    <a:pt x="9434" y="3569"/>
                    <a:pt x="11048" y="6727"/>
                  </a:cubicBezTo>
                  <a:cubicBezTo>
                    <a:pt x="12662" y="9886"/>
                    <a:pt x="14152" y="14165"/>
                    <a:pt x="15269" y="16814"/>
                  </a:cubicBezTo>
                  <a:cubicBezTo>
                    <a:pt x="16386" y="19463"/>
                    <a:pt x="17131" y="20482"/>
                    <a:pt x="18124" y="20889"/>
                  </a:cubicBezTo>
                  <a:cubicBezTo>
                    <a:pt x="19117" y="21297"/>
                    <a:pt x="20359" y="21093"/>
                    <a:pt x="21600" y="2088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7" name="Line"/>
            <p:cNvSpPr/>
            <p:nvPr/>
          </p:nvSpPr>
          <p:spPr>
            <a:xfrm>
              <a:off x="10632703" y="3634247"/>
              <a:ext cx="249079" cy="3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8" name="Line"/>
            <p:cNvSpPr/>
            <p:nvPr/>
          </p:nvSpPr>
          <p:spPr>
            <a:xfrm>
              <a:off x="11018620" y="3870949"/>
              <a:ext cx="195267" cy="209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450" extrusionOk="0">
                  <a:moveTo>
                    <a:pt x="5380" y="1266"/>
                  </a:moveTo>
                  <a:cubicBezTo>
                    <a:pt x="7242" y="558"/>
                    <a:pt x="9104" y="-150"/>
                    <a:pt x="10780" y="27"/>
                  </a:cubicBezTo>
                  <a:cubicBezTo>
                    <a:pt x="12455" y="204"/>
                    <a:pt x="13945" y="1266"/>
                    <a:pt x="14318" y="2683"/>
                  </a:cubicBezTo>
                  <a:cubicBezTo>
                    <a:pt x="14690" y="4099"/>
                    <a:pt x="13945" y="5870"/>
                    <a:pt x="11897" y="7994"/>
                  </a:cubicBezTo>
                  <a:cubicBezTo>
                    <a:pt x="9849" y="10119"/>
                    <a:pt x="6497" y="12598"/>
                    <a:pt x="3890" y="14368"/>
                  </a:cubicBezTo>
                  <a:cubicBezTo>
                    <a:pt x="1283" y="16139"/>
                    <a:pt x="-579" y="17201"/>
                    <a:pt x="166" y="17732"/>
                  </a:cubicBezTo>
                  <a:cubicBezTo>
                    <a:pt x="911" y="18263"/>
                    <a:pt x="4262" y="18263"/>
                    <a:pt x="8173" y="18794"/>
                  </a:cubicBezTo>
                  <a:cubicBezTo>
                    <a:pt x="12083" y="19325"/>
                    <a:pt x="16552" y="20388"/>
                    <a:pt x="21021" y="2145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9" name="Line"/>
            <p:cNvSpPr/>
            <p:nvPr/>
          </p:nvSpPr>
          <p:spPr>
            <a:xfrm>
              <a:off x="11535614" y="3759380"/>
              <a:ext cx="332107" cy="2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0" y="10182"/>
                  </a:moveTo>
                  <a:cubicBezTo>
                    <a:pt x="5850" y="6582"/>
                    <a:pt x="11700" y="2982"/>
                    <a:pt x="15187" y="1182"/>
                  </a:cubicBezTo>
                  <a:cubicBezTo>
                    <a:pt x="18675" y="-618"/>
                    <a:pt x="19800" y="-618"/>
                    <a:pt x="20475" y="2982"/>
                  </a:cubicBezTo>
                  <a:cubicBezTo>
                    <a:pt x="21150" y="6582"/>
                    <a:pt x="21375" y="13782"/>
                    <a:pt x="21600" y="2098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0" name="Line"/>
            <p:cNvSpPr/>
            <p:nvPr/>
          </p:nvSpPr>
          <p:spPr>
            <a:xfrm>
              <a:off x="12147932" y="3634247"/>
              <a:ext cx="83028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100" y="5710"/>
                    <a:pt x="12600" y="11421"/>
                    <a:pt x="9000" y="15021"/>
                  </a:cubicBezTo>
                  <a:cubicBezTo>
                    <a:pt x="5400" y="18621"/>
                    <a:pt x="2700" y="2011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1" name="Line"/>
            <p:cNvSpPr/>
            <p:nvPr/>
          </p:nvSpPr>
          <p:spPr>
            <a:xfrm>
              <a:off x="12338201" y="3623869"/>
              <a:ext cx="255999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70" y="0"/>
                  </a:moveTo>
                  <a:cubicBezTo>
                    <a:pt x="11968" y="4469"/>
                    <a:pt x="8465" y="8938"/>
                    <a:pt x="6276" y="11669"/>
                  </a:cubicBezTo>
                  <a:cubicBezTo>
                    <a:pt x="4086" y="14400"/>
                    <a:pt x="3211" y="15393"/>
                    <a:pt x="2189" y="16386"/>
                  </a:cubicBezTo>
                  <a:cubicBezTo>
                    <a:pt x="1168" y="17379"/>
                    <a:pt x="0" y="18372"/>
                    <a:pt x="0" y="19241"/>
                  </a:cubicBezTo>
                  <a:cubicBezTo>
                    <a:pt x="0" y="20110"/>
                    <a:pt x="1168" y="20855"/>
                    <a:pt x="4962" y="21228"/>
                  </a:cubicBezTo>
                  <a:cubicBezTo>
                    <a:pt x="8757" y="21600"/>
                    <a:pt x="15178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2" name="Line"/>
            <p:cNvSpPr/>
            <p:nvPr/>
          </p:nvSpPr>
          <p:spPr>
            <a:xfrm>
              <a:off x="12469660" y="3789922"/>
              <a:ext cx="20757" cy="29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3" name="Line"/>
            <p:cNvSpPr/>
            <p:nvPr/>
          </p:nvSpPr>
          <p:spPr>
            <a:xfrm>
              <a:off x="12936682" y="3789922"/>
              <a:ext cx="342486" cy="1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4" name="Line"/>
            <p:cNvSpPr/>
            <p:nvPr/>
          </p:nvSpPr>
          <p:spPr>
            <a:xfrm>
              <a:off x="12978196" y="3893704"/>
              <a:ext cx="2802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67" y="4800"/>
                    <a:pt x="11733" y="9600"/>
                    <a:pt x="15333" y="13200"/>
                  </a:cubicBezTo>
                  <a:cubicBezTo>
                    <a:pt x="18933" y="16800"/>
                    <a:pt x="20267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5" name="Line"/>
            <p:cNvSpPr/>
            <p:nvPr/>
          </p:nvSpPr>
          <p:spPr>
            <a:xfrm>
              <a:off x="13516020" y="3625413"/>
              <a:ext cx="321948" cy="423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480" extrusionOk="0">
                  <a:moveTo>
                    <a:pt x="2168" y="5717"/>
                  </a:moveTo>
                  <a:cubicBezTo>
                    <a:pt x="3077" y="4137"/>
                    <a:pt x="3987" y="2556"/>
                    <a:pt x="5237" y="1502"/>
                  </a:cubicBezTo>
                  <a:cubicBezTo>
                    <a:pt x="6488" y="449"/>
                    <a:pt x="8079" y="-78"/>
                    <a:pt x="9898" y="10"/>
                  </a:cubicBezTo>
                  <a:cubicBezTo>
                    <a:pt x="11717" y="98"/>
                    <a:pt x="13763" y="800"/>
                    <a:pt x="14673" y="2644"/>
                  </a:cubicBezTo>
                  <a:cubicBezTo>
                    <a:pt x="15582" y="4488"/>
                    <a:pt x="15355" y="7473"/>
                    <a:pt x="13650" y="10283"/>
                  </a:cubicBezTo>
                  <a:cubicBezTo>
                    <a:pt x="11945" y="13093"/>
                    <a:pt x="8761" y="15727"/>
                    <a:pt x="6715" y="17307"/>
                  </a:cubicBezTo>
                  <a:cubicBezTo>
                    <a:pt x="4669" y="18888"/>
                    <a:pt x="3759" y="19415"/>
                    <a:pt x="2622" y="19854"/>
                  </a:cubicBezTo>
                  <a:cubicBezTo>
                    <a:pt x="1486" y="20293"/>
                    <a:pt x="121" y="20644"/>
                    <a:pt x="8" y="20820"/>
                  </a:cubicBezTo>
                  <a:cubicBezTo>
                    <a:pt x="-106" y="20995"/>
                    <a:pt x="1031" y="20995"/>
                    <a:pt x="3987" y="21083"/>
                  </a:cubicBezTo>
                  <a:cubicBezTo>
                    <a:pt x="6942" y="21171"/>
                    <a:pt x="11717" y="21346"/>
                    <a:pt x="15014" y="21434"/>
                  </a:cubicBezTo>
                  <a:cubicBezTo>
                    <a:pt x="18311" y="21522"/>
                    <a:pt x="20130" y="21522"/>
                    <a:pt x="20812" y="21083"/>
                  </a:cubicBezTo>
                  <a:cubicBezTo>
                    <a:pt x="21494" y="20644"/>
                    <a:pt x="21039" y="19766"/>
                    <a:pt x="20585" y="1888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6" name="Line"/>
            <p:cNvSpPr/>
            <p:nvPr/>
          </p:nvSpPr>
          <p:spPr>
            <a:xfrm>
              <a:off x="9626008" y="2171502"/>
              <a:ext cx="655818" cy="93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51" extrusionOk="0">
                  <a:moveTo>
                    <a:pt x="9208" y="21106"/>
                  </a:moveTo>
                  <a:cubicBezTo>
                    <a:pt x="10573" y="21346"/>
                    <a:pt x="11937" y="21586"/>
                    <a:pt x="13358" y="21546"/>
                  </a:cubicBezTo>
                  <a:cubicBezTo>
                    <a:pt x="14779" y="21506"/>
                    <a:pt x="16257" y="21186"/>
                    <a:pt x="17564" y="20586"/>
                  </a:cubicBezTo>
                  <a:cubicBezTo>
                    <a:pt x="18872" y="19986"/>
                    <a:pt x="20008" y="19106"/>
                    <a:pt x="20691" y="17586"/>
                  </a:cubicBezTo>
                  <a:cubicBezTo>
                    <a:pt x="21373" y="16066"/>
                    <a:pt x="21600" y="13906"/>
                    <a:pt x="21543" y="12226"/>
                  </a:cubicBezTo>
                  <a:cubicBezTo>
                    <a:pt x="21486" y="10546"/>
                    <a:pt x="21145" y="9346"/>
                    <a:pt x="20236" y="7906"/>
                  </a:cubicBezTo>
                  <a:cubicBezTo>
                    <a:pt x="19326" y="6466"/>
                    <a:pt x="17848" y="4786"/>
                    <a:pt x="16200" y="3506"/>
                  </a:cubicBezTo>
                  <a:cubicBezTo>
                    <a:pt x="14552" y="2226"/>
                    <a:pt x="12733" y="1346"/>
                    <a:pt x="10629" y="826"/>
                  </a:cubicBezTo>
                  <a:cubicBezTo>
                    <a:pt x="8526" y="306"/>
                    <a:pt x="6139" y="146"/>
                    <a:pt x="4661" y="66"/>
                  </a:cubicBezTo>
                  <a:cubicBezTo>
                    <a:pt x="3183" y="-14"/>
                    <a:pt x="2615" y="-14"/>
                    <a:pt x="2046" y="26"/>
                  </a:cubicBezTo>
                  <a:cubicBezTo>
                    <a:pt x="1478" y="66"/>
                    <a:pt x="909" y="146"/>
                    <a:pt x="568" y="226"/>
                  </a:cubicBezTo>
                  <a:cubicBezTo>
                    <a:pt x="227" y="306"/>
                    <a:pt x="114" y="386"/>
                    <a:pt x="0" y="46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7" name="Line"/>
            <p:cNvSpPr/>
            <p:nvPr/>
          </p:nvSpPr>
          <p:spPr>
            <a:xfrm>
              <a:off x="9516892" y="2067125"/>
              <a:ext cx="244035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extrusionOk="0">
                  <a:moveTo>
                    <a:pt x="21461" y="1600"/>
                  </a:moveTo>
                  <a:cubicBezTo>
                    <a:pt x="20244" y="800"/>
                    <a:pt x="19027" y="0"/>
                    <a:pt x="17810" y="0"/>
                  </a:cubicBezTo>
                  <a:cubicBezTo>
                    <a:pt x="16593" y="0"/>
                    <a:pt x="15377" y="800"/>
                    <a:pt x="12791" y="2533"/>
                  </a:cubicBezTo>
                  <a:cubicBezTo>
                    <a:pt x="10205" y="4267"/>
                    <a:pt x="6250" y="6933"/>
                    <a:pt x="3664" y="8667"/>
                  </a:cubicBezTo>
                  <a:cubicBezTo>
                    <a:pt x="1078" y="10400"/>
                    <a:pt x="-139" y="11200"/>
                    <a:pt x="13" y="12000"/>
                  </a:cubicBezTo>
                  <a:cubicBezTo>
                    <a:pt x="165" y="12800"/>
                    <a:pt x="1686" y="13600"/>
                    <a:pt x="4577" y="15200"/>
                  </a:cubicBezTo>
                  <a:cubicBezTo>
                    <a:pt x="7467" y="16800"/>
                    <a:pt x="11726" y="19200"/>
                    <a:pt x="15985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8" name="Line"/>
            <p:cNvSpPr/>
            <p:nvPr/>
          </p:nvSpPr>
          <p:spPr>
            <a:xfrm>
              <a:off x="10674216" y="2563049"/>
              <a:ext cx="280215" cy="26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extrusionOk="0">
                  <a:moveTo>
                    <a:pt x="0" y="4389"/>
                  </a:moveTo>
                  <a:cubicBezTo>
                    <a:pt x="800" y="2706"/>
                    <a:pt x="1600" y="1023"/>
                    <a:pt x="3467" y="321"/>
                  </a:cubicBezTo>
                  <a:cubicBezTo>
                    <a:pt x="5333" y="-380"/>
                    <a:pt x="8267" y="-99"/>
                    <a:pt x="10533" y="2846"/>
                  </a:cubicBezTo>
                  <a:cubicBezTo>
                    <a:pt x="12800" y="5791"/>
                    <a:pt x="14400" y="11402"/>
                    <a:pt x="15467" y="14908"/>
                  </a:cubicBezTo>
                  <a:cubicBezTo>
                    <a:pt x="16533" y="18415"/>
                    <a:pt x="17067" y="19817"/>
                    <a:pt x="18000" y="20519"/>
                  </a:cubicBezTo>
                  <a:cubicBezTo>
                    <a:pt x="18933" y="21220"/>
                    <a:pt x="20267" y="21220"/>
                    <a:pt x="21600" y="2122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9" name="Line"/>
            <p:cNvSpPr/>
            <p:nvPr/>
          </p:nvSpPr>
          <p:spPr>
            <a:xfrm>
              <a:off x="10694973" y="2544527"/>
              <a:ext cx="207566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0" name="Line"/>
            <p:cNvSpPr/>
            <p:nvPr/>
          </p:nvSpPr>
          <p:spPr>
            <a:xfrm>
              <a:off x="11078531" y="2745173"/>
              <a:ext cx="156113" cy="20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extrusionOk="0">
                  <a:moveTo>
                    <a:pt x="2877" y="2929"/>
                  </a:moveTo>
                  <a:cubicBezTo>
                    <a:pt x="4286" y="1464"/>
                    <a:pt x="5694" y="0"/>
                    <a:pt x="7103" y="0"/>
                  </a:cubicBezTo>
                  <a:cubicBezTo>
                    <a:pt x="8512" y="0"/>
                    <a:pt x="9920" y="1464"/>
                    <a:pt x="10625" y="3112"/>
                  </a:cubicBezTo>
                  <a:cubicBezTo>
                    <a:pt x="11329" y="4759"/>
                    <a:pt x="11329" y="6590"/>
                    <a:pt x="10625" y="8237"/>
                  </a:cubicBezTo>
                  <a:cubicBezTo>
                    <a:pt x="9920" y="9885"/>
                    <a:pt x="8512" y="11349"/>
                    <a:pt x="6164" y="13180"/>
                  </a:cubicBezTo>
                  <a:cubicBezTo>
                    <a:pt x="3816" y="15010"/>
                    <a:pt x="529" y="17207"/>
                    <a:pt x="60" y="18305"/>
                  </a:cubicBezTo>
                  <a:cubicBezTo>
                    <a:pt x="-410" y="19403"/>
                    <a:pt x="1938" y="19403"/>
                    <a:pt x="5929" y="19769"/>
                  </a:cubicBezTo>
                  <a:cubicBezTo>
                    <a:pt x="9920" y="20136"/>
                    <a:pt x="15555" y="20868"/>
                    <a:pt x="2119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1" name="Line"/>
            <p:cNvSpPr/>
            <p:nvPr/>
          </p:nvSpPr>
          <p:spPr>
            <a:xfrm>
              <a:off x="11452587" y="2648309"/>
              <a:ext cx="32181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0" y="21600"/>
                  </a:moveTo>
                  <a:cubicBezTo>
                    <a:pt x="5055" y="16800"/>
                    <a:pt x="10111" y="12000"/>
                    <a:pt x="13213" y="9600"/>
                  </a:cubicBezTo>
                  <a:cubicBezTo>
                    <a:pt x="16315" y="7200"/>
                    <a:pt x="17464" y="7200"/>
                    <a:pt x="18613" y="7200"/>
                  </a:cubicBezTo>
                  <a:cubicBezTo>
                    <a:pt x="19762" y="7200"/>
                    <a:pt x="20911" y="7200"/>
                    <a:pt x="21255" y="6000"/>
                  </a:cubicBezTo>
                  <a:cubicBezTo>
                    <a:pt x="21600" y="4800"/>
                    <a:pt x="21140" y="2400"/>
                    <a:pt x="20681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2" name="Line"/>
            <p:cNvSpPr/>
            <p:nvPr/>
          </p:nvSpPr>
          <p:spPr>
            <a:xfrm>
              <a:off x="11494101" y="2803984"/>
              <a:ext cx="35286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3" name="Line"/>
            <p:cNvSpPr/>
            <p:nvPr/>
          </p:nvSpPr>
          <p:spPr>
            <a:xfrm>
              <a:off x="12038816" y="2586040"/>
              <a:ext cx="264793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20629" y="0"/>
                  </a:moveTo>
                  <a:cubicBezTo>
                    <a:pt x="17263" y="3252"/>
                    <a:pt x="13897" y="6503"/>
                    <a:pt x="10811" y="9406"/>
                  </a:cubicBezTo>
                  <a:cubicBezTo>
                    <a:pt x="7725" y="12310"/>
                    <a:pt x="4920" y="14865"/>
                    <a:pt x="2957" y="16490"/>
                  </a:cubicBezTo>
                  <a:cubicBezTo>
                    <a:pt x="993" y="18116"/>
                    <a:pt x="-129" y="18813"/>
                    <a:pt x="11" y="19161"/>
                  </a:cubicBezTo>
                  <a:cubicBezTo>
                    <a:pt x="152" y="19510"/>
                    <a:pt x="1554" y="19510"/>
                    <a:pt x="5341" y="19858"/>
                  </a:cubicBezTo>
                  <a:cubicBezTo>
                    <a:pt x="9128" y="20206"/>
                    <a:pt x="15300" y="20903"/>
                    <a:pt x="21471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4" name="Line"/>
            <p:cNvSpPr/>
            <p:nvPr/>
          </p:nvSpPr>
          <p:spPr>
            <a:xfrm>
              <a:off x="12179068" y="2762471"/>
              <a:ext cx="40326" cy="31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0" y="0"/>
                  </a:moveTo>
                  <a:cubicBezTo>
                    <a:pt x="7200" y="720"/>
                    <a:pt x="14400" y="1440"/>
                    <a:pt x="18000" y="3960"/>
                  </a:cubicBezTo>
                  <a:cubicBezTo>
                    <a:pt x="21600" y="6480"/>
                    <a:pt x="21600" y="10800"/>
                    <a:pt x="19800" y="14040"/>
                  </a:cubicBezTo>
                  <a:cubicBezTo>
                    <a:pt x="18000" y="17280"/>
                    <a:pt x="14400" y="19440"/>
                    <a:pt x="108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5" name="Line"/>
            <p:cNvSpPr/>
            <p:nvPr/>
          </p:nvSpPr>
          <p:spPr>
            <a:xfrm>
              <a:off x="9449577" y="1156080"/>
              <a:ext cx="404755" cy="321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extrusionOk="0">
                  <a:moveTo>
                    <a:pt x="0" y="8038"/>
                  </a:moveTo>
                  <a:cubicBezTo>
                    <a:pt x="0" y="6901"/>
                    <a:pt x="0" y="5765"/>
                    <a:pt x="831" y="4400"/>
                  </a:cubicBezTo>
                  <a:cubicBezTo>
                    <a:pt x="1662" y="3036"/>
                    <a:pt x="3323" y="1445"/>
                    <a:pt x="4800" y="649"/>
                  </a:cubicBezTo>
                  <a:cubicBezTo>
                    <a:pt x="6277" y="-147"/>
                    <a:pt x="7569" y="-147"/>
                    <a:pt x="8492" y="308"/>
                  </a:cubicBezTo>
                  <a:cubicBezTo>
                    <a:pt x="9415" y="762"/>
                    <a:pt x="9969" y="1672"/>
                    <a:pt x="10800" y="4514"/>
                  </a:cubicBezTo>
                  <a:cubicBezTo>
                    <a:pt x="11631" y="7356"/>
                    <a:pt x="12738" y="12131"/>
                    <a:pt x="13662" y="15200"/>
                  </a:cubicBezTo>
                  <a:cubicBezTo>
                    <a:pt x="14585" y="18270"/>
                    <a:pt x="15323" y="19634"/>
                    <a:pt x="16246" y="20430"/>
                  </a:cubicBezTo>
                  <a:cubicBezTo>
                    <a:pt x="17169" y="21226"/>
                    <a:pt x="18277" y="21453"/>
                    <a:pt x="19200" y="20657"/>
                  </a:cubicBezTo>
                  <a:cubicBezTo>
                    <a:pt x="20123" y="19861"/>
                    <a:pt x="20862" y="18042"/>
                    <a:pt x="21600" y="1622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6" name="Line"/>
            <p:cNvSpPr/>
            <p:nvPr/>
          </p:nvSpPr>
          <p:spPr>
            <a:xfrm>
              <a:off x="9573197" y="1174592"/>
              <a:ext cx="239621" cy="31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62" extrusionOk="0">
                  <a:moveTo>
                    <a:pt x="21374" y="0"/>
                  </a:moveTo>
                  <a:cubicBezTo>
                    <a:pt x="17363" y="4226"/>
                    <a:pt x="13351" y="8452"/>
                    <a:pt x="10265" y="11739"/>
                  </a:cubicBezTo>
                  <a:cubicBezTo>
                    <a:pt x="7180" y="15026"/>
                    <a:pt x="5020" y="17374"/>
                    <a:pt x="3323" y="18900"/>
                  </a:cubicBezTo>
                  <a:cubicBezTo>
                    <a:pt x="1625" y="20426"/>
                    <a:pt x="391" y="21130"/>
                    <a:pt x="83" y="21365"/>
                  </a:cubicBezTo>
                  <a:cubicBezTo>
                    <a:pt x="-226" y="21600"/>
                    <a:pt x="391" y="21365"/>
                    <a:pt x="1008" y="2113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7" name="Line"/>
            <p:cNvSpPr/>
            <p:nvPr/>
          </p:nvSpPr>
          <p:spPr>
            <a:xfrm>
              <a:off x="9989248" y="1382158"/>
              <a:ext cx="41514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8" name="Line"/>
            <p:cNvSpPr/>
            <p:nvPr/>
          </p:nvSpPr>
          <p:spPr>
            <a:xfrm>
              <a:off x="10300597" y="1292213"/>
              <a:ext cx="337442" cy="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0" y="8640"/>
                  </a:moveTo>
                  <a:cubicBezTo>
                    <a:pt x="6392" y="4320"/>
                    <a:pt x="12784" y="0"/>
                    <a:pt x="16531" y="0"/>
                  </a:cubicBezTo>
                  <a:cubicBezTo>
                    <a:pt x="20278" y="0"/>
                    <a:pt x="21380" y="4320"/>
                    <a:pt x="21490" y="8640"/>
                  </a:cubicBezTo>
                  <a:cubicBezTo>
                    <a:pt x="21600" y="12960"/>
                    <a:pt x="20718" y="17280"/>
                    <a:pt x="19837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9" name="Line"/>
            <p:cNvSpPr/>
            <p:nvPr/>
          </p:nvSpPr>
          <p:spPr>
            <a:xfrm>
              <a:off x="10456272" y="1143457"/>
              <a:ext cx="31135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0" name="Line"/>
            <p:cNvSpPr/>
            <p:nvPr/>
          </p:nvSpPr>
          <p:spPr>
            <a:xfrm>
              <a:off x="10995511" y="1170978"/>
              <a:ext cx="270269" cy="32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071" extrusionOk="0">
                  <a:moveTo>
                    <a:pt x="2495" y="4241"/>
                  </a:moveTo>
                  <a:cubicBezTo>
                    <a:pt x="3042" y="3128"/>
                    <a:pt x="3589" y="2014"/>
                    <a:pt x="5503" y="1124"/>
                  </a:cubicBezTo>
                  <a:cubicBezTo>
                    <a:pt x="7417" y="233"/>
                    <a:pt x="10698" y="-435"/>
                    <a:pt x="12885" y="344"/>
                  </a:cubicBezTo>
                  <a:cubicBezTo>
                    <a:pt x="15072" y="1124"/>
                    <a:pt x="16166" y="3351"/>
                    <a:pt x="15209" y="6023"/>
                  </a:cubicBezTo>
                  <a:cubicBezTo>
                    <a:pt x="14252" y="8695"/>
                    <a:pt x="11245" y="11812"/>
                    <a:pt x="9057" y="13705"/>
                  </a:cubicBezTo>
                  <a:cubicBezTo>
                    <a:pt x="6870" y="15598"/>
                    <a:pt x="5503" y="16266"/>
                    <a:pt x="3862" y="17045"/>
                  </a:cubicBezTo>
                  <a:cubicBezTo>
                    <a:pt x="2222" y="17825"/>
                    <a:pt x="308" y="18716"/>
                    <a:pt x="34" y="19161"/>
                  </a:cubicBezTo>
                  <a:cubicBezTo>
                    <a:pt x="-239" y="19606"/>
                    <a:pt x="1128" y="19606"/>
                    <a:pt x="4272" y="19940"/>
                  </a:cubicBezTo>
                  <a:cubicBezTo>
                    <a:pt x="7417" y="20274"/>
                    <a:pt x="12338" y="20942"/>
                    <a:pt x="15482" y="21054"/>
                  </a:cubicBezTo>
                  <a:cubicBezTo>
                    <a:pt x="18627" y="21165"/>
                    <a:pt x="19994" y="20720"/>
                    <a:pt x="21361" y="2027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1" name="Line"/>
            <p:cNvSpPr/>
            <p:nvPr/>
          </p:nvSpPr>
          <p:spPr>
            <a:xfrm>
              <a:off x="11398317" y="1235942"/>
              <a:ext cx="281763" cy="27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015" extrusionOk="0">
                  <a:moveTo>
                    <a:pt x="10976" y="871"/>
                  </a:moveTo>
                  <a:cubicBezTo>
                    <a:pt x="9691" y="337"/>
                    <a:pt x="8405" y="-196"/>
                    <a:pt x="6605" y="337"/>
                  </a:cubicBezTo>
                  <a:cubicBezTo>
                    <a:pt x="4805" y="871"/>
                    <a:pt x="2491" y="2471"/>
                    <a:pt x="1205" y="5137"/>
                  </a:cubicBezTo>
                  <a:cubicBezTo>
                    <a:pt x="-81" y="7804"/>
                    <a:pt x="-338" y="11537"/>
                    <a:pt x="433" y="14471"/>
                  </a:cubicBezTo>
                  <a:cubicBezTo>
                    <a:pt x="1205" y="17404"/>
                    <a:pt x="3005" y="19537"/>
                    <a:pt x="6219" y="20471"/>
                  </a:cubicBezTo>
                  <a:cubicBezTo>
                    <a:pt x="9433" y="21404"/>
                    <a:pt x="14062" y="21137"/>
                    <a:pt x="17019" y="19671"/>
                  </a:cubicBezTo>
                  <a:cubicBezTo>
                    <a:pt x="19976" y="18204"/>
                    <a:pt x="21262" y="15537"/>
                    <a:pt x="20876" y="12471"/>
                  </a:cubicBezTo>
                  <a:cubicBezTo>
                    <a:pt x="20491" y="9404"/>
                    <a:pt x="18433" y="5937"/>
                    <a:pt x="15862" y="3671"/>
                  </a:cubicBezTo>
                  <a:cubicBezTo>
                    <a:pt x="13291" y="1404"/>
                    <a:pt x="10205" y="337"/>
                    <a:pt x="8019" y="71"/>
                  </a:cubicBezTo>
                  <a:cubicBezTo>
                    <a:pt x="5833" y="-196"/>
                    <a:pt x="4548" y="337"/>
                    <a:pt x="3262" y="87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2" name="Line"/>
            <p:cNvSpPr/>
            <p:nvPr/>
          </p:nvSpPr>
          <p:spPr>
            <a:xfrm>
              <a:off x="11981881" y="1334996"/>
              <a:ext cx="341890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0015" extrusionOk="0">
                  <a:moveTo>
                    <a:pt x="0" y="20015"/>
                  </a:moveTo>
                  <a:cubicBezTo>
                    <a:pt x="4752" y="11375"/>
                    <a:pt x="9504" y="2735"/>
                    <a:pt x="12528" y="575"/>
                  </a:cubicBezTo>
                  <a:cubicBezTo>
                    <a:pt x="15552" y="-1585"/>
                    <a:pt x="16848" y="2735"/>
                    <a:pt x="18144" y="7055"/>
                  </a:cubicBezTo>
                  <a:cubicBezTo>
                    <a:pt x="19440" y="11375"/>
                    <a:pt x="20736" y="15695"/>
                    <a:pt x="21168" y="17855"/>
                  </a:cubicBezTo>
                  <a:cubicBezTo>
                    <a:pt x="21600" y="20015"/>
                    <a:pt x="21168" y="20015"/>
                    <a:pt x="20736" y="2001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3" name="Line"/>
            <p:cNvSpPr/>
            <p:nvPr/>
          </p:nvSpPr>
          <p:spPr>
            <a:xfrm>
              <a:off x="12127176" y="1195349"/>
              <a:ext cx="31135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4" name="Line"/>
            <p:cNvSpPr/>
            <p:nvPr/>
          </p:nvSpPr>
          <p:spPr>
            <a:xfrm>
              <a:off x="12690385" y="1122701"/>
              <a:ext cx="293148" cy="331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55" extrusionOk="0">
                  <a:moveTo>
                    <a:pt x="20142" y="0"/>
                  </a:moveTo>
                  <a:cubicBezTo>
                    <a:pt x="17631" y="1800"/>
                    <a:pt x="15119" y="3600"/>
                    <a:pt x="12356" y="6075"/>
                  </a:cubicBezTo>
                  <a:cubicBezTo>
                    <a:pt x="9593" y="8550"/>
                    <a:pt x="6579" y="11700"/>
                    <a:pt x="4696" y="13725"/>
                  </a:cubicBezTo>
                  <a:cubicBezTo>
                    <a:pt x="2812" y="15750"/>
                    <a:pt x="2058" y="16650"/>
                    <a:pt x="1305" y="17550"/>
                  </a:cubicBezTo>
                  <a:cubicBezTo>
                    <a:pt x="551" y="18450"/>
                    <a:pt x="-202" y="19350"/>
                    <a:pt x="49" y="19688"/>
                  </a:cubicBezTo>
                  <a:cubicBezTo>
                    <a:pt x="300" y="20025"/>
                    <a:pt x="1556" y="19800"/>
                    <a:pt x="4821" y="20025"/>
                  </a:cubicBezTo>
                  <a:cubicBezTo>
                    <a:pt x="8086" y="20250"/>
                    <a:pt x="13361" y="20925"/>
                    <a:pt x="16626" y="21262"/>
                  </a:cubicBezTo>
                  <a:cubicBezTo>
                    <a:pt x="19891" y="21600"/>
                    <a:pt x="21147" y="21600"/>
                    <a:pt x="21272" y="21487"/>
                  </a:cubicBezTo>
                  <a:cubicBezTo>
                    <a:pt x="21398" y="21375"/>
                    <a:pt x="20393" y="21150"/>
                    <a:pt x="19389" y="2092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5" name="Line"/>
            <p:cNvSpPr/>
            <p:nvPr/>
          </p:nvSpPr>
          <p:spPr>
            <a:xfrm>
              <a:off x="12832900" y="1288753"/>
              <a:ext cx="20758" cy="332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0" y="0"/>
                  </a:moveTo>
                  <a:cubicBezTo>
                    <a:pt x="7200" y="6235"/>
                    <a:pt x="14400" y="12470"/>
                    <a:pt x="18000" y="16144"/>
                  </a:cubicBezTo>
                  <a:cubicBezTo>
                    <a:pt x="21600" y="19819"/>
                    <a:pt x="21600" y="20932"/>
                    <a:pt x="21600" y="21266"/>
                  </a:cubicBezTo>
                  <a:cubicBezTo>
                    <a:pt x="21600" y="21600"/>
                    <a:pt x="21600" y="21155"/>
                    <a:pt x="21600" y="2070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6" name="Line"/>
            <p:cNvSpPr/>
            <p:nvPr/>
          </p:nvSpPr>
          <p:spPr>
            <a:xfrm>
              <a:off x="13424463" y="1288753"/>
              <a:ext cx="269835" cy="1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7" name="Line"/>
            <p:cNvSpPr/>
            <p:nvPr/>
          </p:nvSpPr>
          <p:spPr>
            <a:xfrm>
              <a:off x="13445219" y="1392536"/>
              <a:ext cx="29059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8" name="Line"/>
            <p:cNvSpPr/>
            <p:nvPr/>
          </p:nvSpPr>
          <p:spPr>
            <a:xfrm>
              <a:off x="14088673" y="1328268"/>
              <a:ext cx="269836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5815" y="11040"/>
                    <a:pt x="11631" y="1783"/>
                    <a:pt x="15231" y="240"/>
                  </a:cubicBezTo>
                  <a:cubicBezTo>
                    <a:pt x="18831" y="-1303"/>
                    <a:pt x="20215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9" name="Line"/>
            <p:cNvSpPr/>
            <p:nvPr/>
          </p:nvSpPr>
          <p:spPr>
            <a:xfrm>
              <a:off x="14647717" y="1091566"/>
              <a:ext cx="260842" cy="455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553" extrusionOk="0">
                  <a:moveTo>
                    <a:pt x="21151" y="0"/>
                  </a:moveTo>
                  <a:cubicBezTo>
                    <a:pt x="17224" y="491"/>
                    <a:pt x="13296" y="982"/>
                    <a:pt x="9790" y="2455"/>
                  </a:cubicBezTo>
                  <a:cubicBezTo>
                    <a:pt x="6283" y="3927"/>
                    <a:pt x="3198" y="6382"/>
                    <a:pt x="1515" y="8918"/>
                  </a:cubicBezTo>
                  <a:cubicBezTo>
                    <a:pt x="-168" y="11455"/>
                    <a:pt x="-449" y="14073"/>
                    <a:pt x="673" y="16200"/>
                  </a:cubicBezTo>
                  <a:cubicBezTo>
                    <a:pt x="1795" y="18327"/>
                    <a:pt x="4320" y="19964"/>
                    <a:pt x="6424" y="20782"/>
                  </a:cubicBezTo>
                  <a:cubicBezTo>
                    <a:pt x="8528" y="21600"/>
                    <a:pt x="10211" y="21600"/>
                    <a:pt x="11754" y="21518"/>
                  </a:cubicBezTo>
                  <a:cubicBezTo>
                    <a:pt x="13296" y="21436"/>
                    <a:pt x="14699" y="21273"/>
                    <a:pt x="15821" y="20864"/>
                  </a:cubicBezTo>
                  <a:cubicBezTo>
                    <a:pt x="16943" y="20455"/>
                    <a:pt x="17785" y="19800"/>
                    <a:pt x="18206" y="19064"/>
                  </a:cubicBezTo>
                  <a:cubicBezTo>
                    <a:pt x="18626" y="18327"/>
                    <a:pt x="18626" y="17509"/>
                    <a:pt x="17224" y="16527"/>
                  </a:cubicBezTo>
                  <a:cubicBezTo>
                    <a:pt x="15821" y="15545"/>
                    <a:pt x="13016" y="14400"/>
                    <a:pt x="9930" y="13745"/>
                  </a:cubicBezTo>
                  <a:cubicBezTo>
                    <a:pt x="6845" y="13091"/>
                    <a:pt x="3478" y="12927"/>
                    <a:pt x="112" y="1276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0" name="Line"/>
            <p:cNvSpPr/>
            <p:nvPr/>
          </p:nvSpPr>
          <p:spPr>
            <a:xfrm>
              <a:off x="9653202" y="-1"/>
              <a:ext cx="823827" cy="697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50" extrusionOk="0">
                  <a:moveTo>
                    <a:pt x="4441" y="7114"/>
                  </a:moveTo>
                  <a:cubicBezTo>
                    <a:pt x="4260" y="6580"/>
                    <a:pt x="4079" y="6045"/>
                    <a:pt x="3492" y="5510"/>
                  </a:cubicBezTo>
                  <a:cubicBezTo>
                    <a:pt x="2904" y="4976"/>
                    <a:pt x="1910" y="4441"/>
                    <a:pt x="1232" y="4334"/>
                  </a:cubicBezTo>
                  <a:cubicBezTo>
                    <a:pt x="555" y="4227"/>
                    <a:pt x="193" y="4548"/>
                    <a:pt x="58" y="5243"/>
                  </a:cubicBezTo>
                  <a:cubicBezTo>
                    <a:pt x="-78" y="5938"/>
                    <a:pt x="12" y="7007"/>
                    <a:pt x="464" y="7702"/>
                  </a:cubicBezTo>
                  <a:cubicBezTo>
                    <a:pt x="916" y="8398"/>
                    <a:pt x="1730" y="8718"/>
                    <a:pt x="2362" y="8718"/>
                  </a:cubicBezTo>
                  <a:cubicBezTo>
                    <a:pt x="2995" y="8718"/>
                    <a:pt x="3447" y="8398"/>
                    <a:pt x="3718" y="7970"/>
                  </a:cubicBezTo>
                  <a:cubicBezTo>
                    <a:pt x="3989" y="7542"/>
                    <a:pt x="4079" y="7007"/>
                    <a:pt x="3944" y="6580"/>
                  </a:cubicBezTo>
                  <a:cubicBezTo>
                    <a:pt x="3808" y="6152"/>
                    <a:pt x="3447" y="5831"/>
                    <a:pt x="3266" y="5938"/>
                  </a:cubicBezTo>
                  <a:cubicBezTo>
                    <a:pt x="3085" y="6045"/>
                    <a:pt x="3085" y="6580"/>
                    <a:pt x="3356" y="8184"/>
                  </a:cubicBezTo>
                  <a:cubicBezTo>
                    <a:pt x="3627" y="9788"/>
                    <a:pt x="4170" y="12461"/>
                    <a:pt x="4531" y="14600"/>
                  </a:cubicBezTo>
                  <a:cubicBezTo>
                    <a:pt x="4893" y="16738"/>
                    <a:pt x="5073" y="18342"/>
                    <a:pt x="5073" y="19411"/>
                  </a:cubicBezTo>
                  <a:cubicBezTo>
                    <a:pt x="5073" y="20481"/>
                    <a:pt x="4893" y="21015"/>
                    <a:pt x="4576" y="21283"/>
                  </a:cubicBezTo>
                  <a:cubicBezTo>
                    <a:pt x="4260" y="21550"/>
                    <a:pt x="3808" y="21550"/>
                    <a:pt x="3356" y="21550"/>
                  </a:cubicBezTo>
                  <a:cubicBezTo>
                    <a:pt x="2904" y="21550"/>
                    <a:pt x="2453" y="21550"/>
                    <a:pt x="1910" y="21229"/>
                  </a:cubicBezTo>
                  <a:cubicBezTo>
                    <a:pt x="1368" y="20908"/>
                    <a:pt x="735" y="20267"/>
                    <a:pt x="374" y="19625"/>
                  </a:cubicBezTo>
                  <a:cubicBezTo>
                    <a:pt x="12" y="18984"/>
                    <a:pt x="-78" y="18342"/>
                    <a:pt x="735" y="17273"/>
                  </a:cubicBezTo>
                  <a:cubicBezTo>
                    <a:pt x="1549" y="16203"/>
                    <a:pt x="3266" y="14706"/>
                    <a:pt x="4893" y="13209"/>
                  </a:cubicBezTo>
                  <a:cubicBezTo>
                    <a:pt x="6520" y="11712"/>
                    <a:pt x="8056" y="10215"/>
                    <a:pt x="8869" y="9093"/>
                  </a:cubicBezTo>
                  <a:cubicBezTo>
                    <a:pt x="9683" y="7970"/>
                    <a:pt x="9773" y="7221"/>
                    <a:pt x="9637" y="6687"/>
                  </a:cubicBezTo>
                  <a:cubicBezTo>
                    <a:pt x="9502" y="6152"/>
                    <a:pt x="9140" y="5831"/>
                    <a:pt x="8734" y="5671"/>
                  </a:cubicBezTo>
                  <a:cubicBezTo>
                    <a:pt x="8327" y="5510"/>
                    <a:pt x="7875" y="5510"/>
                    <a:pt x="7468" y="5671"/>
                  </a:cubicBezTo>
                  <a:cubicBezTo>
                    <a:pt x="7062" y="5831"/>
                    <a:pt x="6700" y="6152"/>
                    <a:pt x="6429" y="6580"/>
                  </a:cubicBezTo>
                  <a:cubicBezTo>
                    <a:pt x="6158" y="7007"/>
                    <a:pt x="5977" y="7542"/>
                    <a:pt x="5932" y="8077"/>
                  </a:cubicBezTo>
                  <a:cubicBezTo>
                    <a:pt x="5887" y="8611"/>
                    <a:pt x="5977" y="9146"/>
                    <a:pt x="6610" y="9895"/>
                  </a:cubicBezTo>
                  <a:cubicBezTo>
                    <a:pt x="7243" y="10643"/>
                    <a:pt x="8417" y="11605"/>
                    <a:pt x="9637" y="12140"/>
                  </a:cubicBezTo>
                  <a:cubicBezTo>
                    <a:pt x="10858" y="12675"/>
                    <a:pt x="12123" y="12782"/>
                    <a:pt x="13027" y="12407"/>
                  </a:cubicBezTo>
                  <a:cubicBezTo>
                    <a:pt x="13930" y="12033"/>
                    <a:pt x="14473" y="11178"/>
                    <a:pt x="14925" y="9895"/>
                  </a:cubicBezTo>
                  <a:cubicBezTo>
                    <a:pt x="15376" y="8611"/>
                    <a:pt x="15738" y="6901"/>
                    <a:pt x="15828" y="5403"/>
                  </a:cubicBezTo>
                  <a:cubicBezTo>
                    <a:pt x="15919" y="3906"/>
                    <a:pt x="15738" y="2623"/>
                    <a:pt x="15557" y="1661"/>
                  </a:cubicBezTo>
                  <a:cubicBezTo>
                    <a:pt x="15376" y="699"/>
                    <a:pt x="15196" y="57"/>
                    <a:pt x="15150" y="3"/>
                  </a:cubicBezTo>
                  <a:cubicBezTo>
                    <a:pt x="15105" y="-50"/>
                    <a:pt x="15196" y="485"/>
                    <a:pt x="15422" y="2196"/>
                  </a:cubicBezTo>
                  <a:cubicBezTo>
                    <a:pt x="15648" y="3906"/>
                    <a:pt x="16009" y="6794"/>
                    <a:pt x="16280" y="8611"/>
                  </a:cubicBezTo>
                  <a:cubicBezTo>
                    <a:pt x="16551" y="10429"/>
                    <a:pt x="16732" y="11178"/>
                    <a:pt x="17048" y="11712"/>
                  </a:cubicBezTo>
                  <a:cubicBezTo>
                    <a:pt x="17365" y="12247"/>
                    <a:pt x="17817" y="12568"/>
                    <a:pt x="18540" y="12621"/>
                  </a:cubicBezTo>
                  <a:cubicBezTo>
                    <a:pt x="19263" y="12675"/>
                    <a:pt x="20257" y="12461"/>
                    <a:pt x="20799" y="12087"/>
                  </a:cubicBezTo>
                  <a:cubicBezTo>
                    <a:pt x="21341" y="11712"/>
                    <a:pt x="21432" y="11178"/>
                    <a:pt x="21522" y="106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1" name="Line"/>
            <p:cNvSpPr/>
            <p:nvPr/>
          </p:nvSpPr>
          <p:spPr>
            <a:xfrm>
              <a:off x="10217571" y="188655"/>
              <a:ext cx="17643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2" name="Line"/>
            <p:cNvSpPr/>
            <p:nvPr/>
          </p:nvSpPr>
          <p:spPr>
            <a:xfrm>
              <a:off x="11141239" y="57488"/>
              <a:ext cx="342484" cy="252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4808"/>
                  </a:moveTo>
                  <a:cubicBezTo>
                    <a:pt x="436" y="3387"/>
                    <a:pt x="873" y="1966"/>
                    <a:pt x="2400" y="971"/>
                  </a:cubicBezTo>
                  <a:cubicBezTo>
                    <a:pt x="3927" y="-24"/>
                    <a:pt x="6545" y="-592"/>
                    <a:pt x="8727" y="971"/>
                  </a:cubicBezTo>
                  <a:cubicBezTo>
                    <a:pt x="10909" y="2534"/>
                    <a:pt x="12655" y="6229"/>
                    <a:pt x="13855" y="9355"/>
                  </a:cubicBezTo>
                  <a:cubicBezTo>
                    <a:pt x="15055" y="12482"/>
                    <a:pt x="15709" y="15040"/>
                    <a:pt x="16473" y="17029"/>
                  </a:cubicBezTo>
                  <a:cubicBezTo>
                    <a:pt x="17236" y="19019"/>
                    <a:pt x="18109" y="20440"/>
                    <a:pt x="18982" y="20724"/>
                  </a:cubicBezTo>
                  <a:cubicBezTo>
                    <a:pt x="19855" y="21008"/>
                    <a:pt x="20727" y="20155"/>
                    <a:pt x="21600" y="1930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3" name="Line"/>
            <p:cNvSpPr/>
            <p:nvPr/>
          </p:nvSpPr>
          <p:spPr>
            <a:xfrm>
              <a:off x="11245022" y="22602"/>
              <a:ext cx="228323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45" y="4877"/>
                    <a:pt x="13091" y="9755"/>
                    <a:pt x="9982" y="13239"/>
                  </a:cubicBezTo>
                  <a:cubicBezTo>
                    <a:pt x="6873" y="16723"/>
                    <a:pt x="4909" y="18813"/>
                    <a:pt x="3436" y="19974"/>
                  </a:cubicBezTo>
                  <a:cubicBezTo>
                    <a:pt x="1964" y="21135"/>
                    <a:pt x="982" y="2136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4" name="Line"/>
            <p:cNvSpPr/>
            <p:nvPr/>
          </p:nvSpPr>
          <p:spPr>
            <a:xfrm>
              <a:off x="11712045" y="292438"/>
              <a:ext cx="31135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5" name="Line"/>
            <p:cNvSpPr/>
            <p:nvPr/>
          </p:nvSpPr>
          <p:spPr>
            <a:xfrm>
              <a:off x="11950745" y="178276"/>
              <a:ext cx="332189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0700" extrusionOk="0">
                  <a:moveTo>
                    <a:pt x="0" y="0"/>
                  </a:moveTo>
                  <a:cubicBezTo>
                    <a:pt x="4899" y="7200"/>
                    <a:pt x="9798" y="14400"/>
                    <a:pt x="12915" y="18000"/>
                  </a:cubicBezTo>
                  <a:cubicBezTo>
                    <a:pt x="16033" y="21600"/>
                    <a:pt x="17369" y="21600"/>
                    <a:pt x="18594" y="18000"/>
                  </a:cubicBezTo>
                  <a:cubicBezTo>
                    <a:pt x="19819" y="14400"/>
                    <a:pt x="20932" y="7200"/>
                    <a:pt x="21266" y="3600"/>
                  </a:cubicBezTo>
                  <a:cubicBezTo>
                    <a:pt x="21600" y="0"/>
                    <a:pt x="21155" y="0"/>
                    <a:pt x="20709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6" name="Line"/>
            <p:cNvSpPr/>
            <p:nvPr/>
          </p:nvSpPr>
          <p:spPr>
            <a:xfrm>
              <a:off x="11961124" y="323572"/>
              <a:ext cx="332106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7" name="Line"/>
            <p:cNvSpPr/>
            <p:nvPr/>
          </p:nvSpPr>
          <p:spPr>
            <a:xfrm>
              <a:off x="12614955" y="256410"/>
              <a:ext cx="238703" cy="2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5322" y="1118"/>
                    <a:pt x="10643" y="-1582"/>
                    <a:pt x="14243" y="1118"/>
                  </a:cubicBezTo>
                  <a:cubicBezTo>
                    <a:pt x="17843" y="3818"/>
                    <a:pt x="19722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8" name="Line"/>
            <p:cNvSpPr/>
            <p:nvPr/>
          </p:nvSpPr>
          <p:spPr>
            <a:xfrm>
              <a:off x="13102735" y="32980"/>
              <a:ext cx="254694" cy="46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552" extrusionOk="0">
                  <a:moveTo>
                    <a:pt x="3503" y="960"/>
                  </a:moveTo>
                  <a:cubicBezTo>
                    <a:pt x="4670" y="480"/>
                    <a:pt x="5838" y="0"/>
                    <a:pt x="8027" y="0"/>
                  </a:cubicBezTo>
                  <a:cubicBezTo>
                    <a:pt x="10216" y="0"/>
                    <a:pt x="13427" y="480"/>
                    <a:pt x="14887" y="1600"/>
                  </a:cubicBezTo>
                  <a:cubicBezTo>
                    <a:pt x="16346" y="2720"/>
                    <a:pt x="16054" y="4480"/>
                    <a:pt x="15324" y="5600"/>
                  </a:cubicBezTo>
                  <a:cubicBezTo>
                    <a:pt x="14595" y="6720"/>
                    <a:pt x="13427" y="7200"/>
                    <a:pt x="11822" y="7680"/>
                  </a:cubicBezTo>
                  <a:cubicBezTo>
                    <a:pt x="10216" y="8160"/>
                    <a:pt x="8173" y="8640"/>
                    <a:pt x="7881" y="8960"/>
                  </a:cubicBezTo>
                  <a:cubicBezTo>
                    <a:pt x="7589" y="9280"/>
                    <a:pt x="9049" y="9440"/>
                    <a:pt x="11384" y="10560"/>
                  </a:cubicBezTo>
                  <a:cubicBezTo>
                    <a:pt x="13719" y="11680"/>
                    <a:pt x="16930" y="13760"/>
                    <a:pt x="18827" y="15200"/>
                  </a:cubicBezTo>
                  <a:cubicBezTo>
                    <a:pt x="20724" y="16640"/>
                    <a:pt x="21308" y="17440"/>
                    <a:pt x="21454" y="18240"/>
                  </a:cubicBezTo>
                  <a:cubicBezTo>
                    <a:pt x="21600" y="19040"/>
                    <a:pt x="21308" y="19840"/>
                    <a:pt x="20432" y="20400"/>
                  </a:cubicBezTo>
                  <a:cubicBezTo>
                    <a:pt x="19557" y="20960"/>
                    <a:pt x="18097" y="21280"/>
                    <a:pt x="15178" y="21440"/>
                  </a:cubicBezTo>
                  <a:cubicBezTo>
                    <a:pt x="12260" y="21600"/>
                    <a:pt x="7881" y="21600"/>
                    <a:pt x="5108" y="21360"/>
                  </a:cubicBezTo>
                  <a:cubicBezTo>
                    <a:pt x="2335" y="21120"/>
                    <a:pt x="1168" y="20640"/>
                    <a:pt x="584" y="20000"/>
                  </a:cubicBezTo>
                  <a:cubicBezTo>
                    <a:pt x="0" y="19360"/>
                    <a:pt x="0" y="18560"/>
                    <a:pt x="0" y="1776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9" name="Line"/>
            <p:cNvSpPr/>
            <p:nvPr/>
          </p:nvSpPr>
          <p:spPr>
            <a:xfrm>
              <a:off x="13526650" y="137357"/>
              <a:ext cx="289264" cy="30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345" extrusionOk="0">
                  <a:moveTo>
                    <a:pt x="12777" y="679"/>
                  </a:moveTo>
                  <a:cubicBezTo>
                    <a:pt x="10294" y="679"/>
                    <a:pt x="7811" y="679"/>
                    <a:pt x="5577" y="1639"/>
                  </a:cubicBezTo>
                  <a:cubicBezTo>
                    <a:pt x="3342" y="2599"/>
                    <a:pt x="1356" y="4519"/>
                    <a:pt x="487" y="7279"/>
                  </a:cubicBezTo>
                  <a:cubicBezTo>
                    <a:pt x="-382" y="10039"/>
                    <a:pt x="-134" y="13639"/>
                    <a:pt x="1604" y="16399"/>
                  </a:cubicBezTo>
                  <a:cubicBezTo>
                    <a:pt x="3342" y="19159"/>
                    <a:pt x="6570" y="21079"/>
                    <a:pt x="9921" y="21319"/>
                  </a:cubicBezTo>
                  <a:cubicBezTo>
                    <a:pt x="13273" y="21559"/>
                    <a:pt x="16749" y="20119"/>
                    <a:pt x="18735" y="18199"/>
                  </a:cubicBezTo>
                  <a:cubicBezTo>
                    <a:pt x="20721" y="16279"/>
                    <a:pt x="21218" y="13879"/>
                    <a:pt x="20349" y="10999"/>
                  </a:cubicBezTo>
                  <a:cubicBezTo>
                    <a:pt x="19480" y="8119"/>
                    <a:pt x="17246" y="4759"/>
                    <a:pt x="15508" y="2839"/>
                  </a:cubicBezTo>
                  <a:cubicBezTo>
                    <a:pt x="13770" y="919"/>
                    <a:pt x="12528" y="439"/>
                    <a:pt x="11287" y="199"/>
                  </a:cubicBezTo>
                  <a:cubicBezTo>
                    <a:pt x="10046" y="-41"/>
                    <a:pt x="8804" y="-41"/>
                    <a:pt x="8183" y="79"/>
                  </a:cubicBezTo>
                  <a:cubicBezTo>
                    <a:pt x="7563" y="199"/>
                    <a:pt x="7563" y="439"/>
                    <a:pt x="7563" y="67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0" name="Line"/>
            <p:cNvSpPr/>
            <p:nvPr/>
          </p:nvSpPr>
          <p:spPr>
            <a:xfrm>
              <a:off x="461978" y="8096912"/>
              <a:ext cx="42471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extrusionOk="0">
                  <a:moveTo>
                    <a:pt x="0" y="0"/>
                  </a:moveTo>
                  <a:cubicBezTo>
                    <a:pt x="5574" y="7200"/>
                    <a:pt x="11148" y="14400"/>
                    <a:pt x="14458" y="14400"/>
                  </a:cubicBezTo>
                  <a:cubicBezTo>
                    <a:pt x="17768" y="14400"/>
                    <a:pt x="18813" y="7200"/>
                    <a:pt x="19771" y="3600"/>
                  </a:cubicBezTo>
                  <a:cubicBezTo>
                    <a:pt x="20729" y="0"/>
                    <a:pt x="21600" y="0"/>
                    <a:pt x="21339" y="3600"/>
                  </a:cubicBezTo>
                  <a:cubicBezTo>
                    <a:pt x="21077" y="7200"/>
                    <a:pt x="19684" y="14400"/>
                    <a:pt x="1829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1" name="Line"/>
            <p:cNvSpPr/>
            <p:nvPr/>
          </p:nvSpPr>
          <p:spPr>
            <a:xfrm>
              <a:off x="378952" y="8211073"/>
              <a:ext cx="474323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extrusionOk="0">
                  <a:moveTo>
                    <a:pt x="0" y="21600"/>
                  </a:moveTo>
                  <a:cubicBezTo>
                    <a:pt x="5478" y="18000"/>
                    <a:pt x="10957" y="14400"/>
                    <a:pt x="14087" y="13500"/>
                  </a:cubicBezTo>
                  <a:cubicBezTo>
                    <a:pt x="17217" y="12600"/>
                    <a:pt x="18000" y="14400"/>
                    <a:pt x="19017" y="15300"/>
                  </a:cubicBezTo>
                  <a:cubicBezTo>
                    <a:pt x="20035" y="16200"/>
                    <a:pt x="21287" y="16200"/>
                    <a:pt x="21443" y="13500"/>
                  </a:cubicBezTo>
                  <a:cubicBezTo>
                    <a:pt x="21600" y="10800"/>
                    <a:pt x="20661" y="5400"/>
                    <a:pt x="19722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2" name="Line"/>
            <p:cNvSpPr/>
            <p:nvPr/>
          </p:nvSpPr>
          <p:spPr>
            <a:xfrm>
              <a:off x="659166" y="7928145"/>
              <a:ext cx="235734" cy="45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04" extrusionOk="0">
                  <a:moveTo>
                    <a:pt x="0" y="126"/>
                  </a:moveTo>
                  <a:cubicBezTo>
                    <a:pt x="1565" y="-35"/>
                    <a:pt x="3130" y="-196"/>
                    <a:pt x="5948" y="691"/>
                  </a:cubicBezTo>
                  <a:cubicBezTo>
                    <a:pt x="8765" y="1577"/>
                    <a:pt x="12835" y="3511"/>
                    <a:pt x="15652" y="4801"/>
                  </a:cubicBezTo>
                  <a:cubicBezTo>
                    <a:pt x="18470" y="6091"/>
                    <a:pt x="20035" y="6735"/>
                    <a:pt x="20817" y="7461"/>
                  </a:cubicBezTo>
                  <a:cubicBezTo>
                    <a:pt x="21600" y="8186"/>
                    <a:pt x="21600" y="8992"/>
                    <a:pt x="20035" y="10523"/>
                  </a:cubicBezTo>
                  <a:cubicBezTo>
                    <a:pt x="18470" y="12055"/>
                    <a:pt x="15339" y="14311"/>
                    <a:pt x="12522" y="16246"/>
                  </a:cubicBezTo>
                  <a:cubicBezTo>
                    <a:pt x="9704" y="18180"/>
                    <a:pt x="7200" y="19792"/>
                    <a:pt x="4696" y="2140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3" name="Line"/>
            <p:cNvSpPr/>
            <p:nvPr/>
          </p:nvSpPr>
          <p:spPr>
            <a:xfrm>
              <a:off x="2049857" y="7155311"/>
              <a:ext cx="207566" cy="224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3" extrusionOk="0">
                  <a:moveTo>
                    <a:pt x="21600" y="371"/>
                  </a:moveTo>
                  <a:cubicBezTo>
                    <a:pt x="21600" y="205"/>
                    <a:pt x="21600" y="39"/>
                    <a:pt x="20700" y="6"/>
                  </a:cubicBezTo>
                  <a:cubicBezTo>
                    <a:pt x="19800" y="-27"/>
                    <a:pt x="18000" y="73"/>
                    <a:pt x="15480" y="371"/>
                  </a:cubicBezTo>
                  <a:cubicBezTo>
                    <a:pt x="12960" y="670"/>
                    <a:pt x="9720" y="1167"/>
                    <a:pt x="7920" y="2014"/>
                  </a:cubicBezTo>
                  <a:cubicBezTo>
                    <a:pt x="6120" y="2860"/>
                    <a:pt x="5760" y="4054"/>
                    <a:pt x="5220" y="5016"/>
                  </a:cubicBezTo>
                  <a:cubicBezTo>
                    <a:pt x="4680" y="5979"/>
                    <a:pt x="3960" y="6708"/>
                    <a:pt x="3240" y="7438"/>
                  </a:cubicBezTo>
                  <a:cubicBezTo>
                    <a:pt x="2520" y="8168"/>
                    <a:pt x="1800" y="8898"/>
                    <a:pt x="1260" y="9728"/>
                  </a:cubicBezTo>
                  <a:cubicBezTo>
                    <a:pt x="720" y="10557"/>
                    <a:pt x="360" y="11486"/>
                    <a:pt x="180" y="12648"/>
                  </a:cubicBezTo>
                  <a:cubicBezTo>
                    <a:pt x="0" y="13809"/>
                    <a:pt x="0" y="15202"/>
                    <a:pt x="0" y="16480"/>
                  </a:cubicBezTo>
                  <a:cubicBezTo>
                    <a:pt x="0" y="17757"/>
                    <a:pt x="0" y="18919"/>
                    <a:pt x="360" y="19698"/>
                  </a:cubicBezTo>
                  <a:cubicBezTo>
                    <a:pt x="720" y="20478"/>
                    <a:pt x="1440" y="20876"/>
                    <a:pt x="2700" y="21125"/>
                  </a:cubicBezTo>
                  <a:cubicBezTo>
                    <a:pt x="3960" y="21374"/>
                    <a:pt x="5760" y="21473"/>
                    <a:pt x="7560" y="2157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4" name="Line"/>
            <p:cNvSpPr/>
            <p:nvPr/>
          </p:nvSpPr>
          <p:spPr>
            <a:xfrm>
              <a:off x="2595014" y="7058463"/>
              <a:ext cx="264350" cy="28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0891" extrusionOk="0">
                  <a:moveTo>
                    <a:pt x="397" y="6827"/>
                  </a:moveTo>
                  <a:cubicBezTo>
                    <a:pt x="117" y="5571"/>
                    <a:pt x="-164" y="4315"/>
                    <a:pt x="117" y="3185"/>
                  </a:cubicBezTo>
                  <a:cubicBezTo>
                    <a:pt x="397" y="2055"/>
                    <a:pt x="1239" y="1050"/>
                    <a:pt x="2361" y="422"/>
                  </a:cubicBezTo>
                  <a:cubicBezTo>
                    <a:pt x="3483" y="-206"/>
                    <a:pt x="4885" y="-457"/>
                    <a:pt x="6428" y="2055"/>
                  </a:cubicBezTo>
                  <a:cubicBezTo>
                    <a:pt x="7971" y="4566"/>
                    <a:pt x="9654" y="9841"/>
                    <a:pt x="11197" y="13483"/>
                  </a:cubicBezTo>
                  <a:cubicBezTo>
                    <a:pt x="12740" y="17124"/>
                    <a:pt x="14143" y="19134"/>
                    <a:pt x="15685" y="20138"/>
                  </a:cubicBezTo>
                  <a:cubicBezTo>
                    <a:pt x="17228" y="21143"/>
                    <a:pt x="18911" y="21143"/>
                    <a:pt x="19893" y="20138"/>
                  </a:cubicBezTo>
                  <a:cubicBezTo>
                    <a:pt x="20875" y="19134"/>
                    <a:pt x="21155" y="17124"/>
                    <a:pt x="21436" y="1511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5" name="Line"/>
            <p:cNvSpPr/>
            <p:nvPr/>
          </p:nvSpPr>
          <p:spPr>
            <a:xfrm>
              <a:off x="2620663" y="7069461"/>
              <a:ext cx="207566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00" y="0"/>
                    <a:pt x="18000" y="0"/>
                    <a:pt x="14940" y="2700"/>
                  </a:cubicBezTo>
                  <a:cubicBezTo>
                    <a:pt x="11880" y="5400"/>
                    <a:pt x="7560" y="10800"/>
                    <a:pt x="4860" y="14143"/>
                  </a:cubicBezTo>
                  <a:cubicBezTo>
                    <a:pt x="2160" y="17486"/>
                    <a:pt x="1080" y="18771"/>
                    <a:pt x="540" y="19671"/>
                  </a:cubicBezTo>
                  <a:cubicBezTo>
                    <a:pt x="0" y="20571"/>
                    <a:pt x="0" y="210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6" name="Line"/>
            <p:cNvSpPr/>
            <p:nvPr/>
          </p:nvSpPr>
          <p:spPr>
            <a:xfrm>
              <a:off x="2994281" y="7235514"/>
              <a:ext cx="41514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3240"/>
                    <a:pt x="14400" y="6480"/>
                    <a:pt x="18000" y="10080"/>
                  </a:cubicBezTo>
                  <a:cubicBezTo>
                    <a:pt x="21600" y="13680"/>
                    <a:pt x="21600" y="176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7" name="Line"/>
            <p:cNvSpPr/>
            <p:nvPr/>
          </p:nvSpPr>
          <p:spPr>
            <a:xfrm>
              <a:off x="2558393" y="8053569"/>
              <a:ext cx="249080" cy="25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2" extrusionOk="0">
                  <a:moveTo>
                    <a:pt x="0" y="6119"/>
                  </a:moveTo>
                  <a:cubicBezTo>
                    <a:pt x="300" y="4698"/>
                    <a:pt x="600" y="3277"/>
                    <a:pt x="1350" y="1998"/>
                  </a:cubicBezTo>
                  <a:cubicBezTo>
                    <a:pt x="2100" y="719"/>
                    <a:pt x="3300" y="-418"/>
                    <a:pt x="5100" y="150"/>
                  </a:cubicBezTo>
                  <a:cubicBezTo>
                    <a:pt x="6900" y="719"/>
                    <a:pt x="9300" y="2993"/>
                    <a:pt x="10950" y="6119"/>
                  </a:cubicBezTo>
                  <a:cubicBezTo>
                    <a:pt x="12600" y="9245"/>
                    <a:pt x="13500" y="13224"/>
                    <a:pt x="14400" y="15924"/>
                  </a:cubicBezTo>
                  <a:cubicBezTo>
                    <a:pt x="15300" y="18624"/>
                    <a:pt x="16200" y="20045"/>
                    <a:pt x="17400" y="20614"/>
                  </a:cubicBezTo>
                  <a:cubicBezTo>
                    <a:pt x="18600" y="21182"/>
                    <a:pt x="20100" y="20898"/>
                    <a:pt x="21600" y="2061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8" name="Line"/>
            <p:cNvSpPr/>
            <p:nvPr/>
          </p:nvSpPr>
          <p:spPr>
            <a:xfrm>
              <a:off x="2589528" y="8062078"/>
              <a:ext cx="217945" cy="27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21600" y="289"/>
                  </a:moveTo>
                  <a:cubicBezTo>
                    <a:pt x="19886" y="19"/>
                    <a:pt x="18171" y="-251"/>
                    <a:pt x="16800" y="424"/>
                  </a:cubicBezTo>
                  <a:cubicBezTo>
                    <a:pt x="15429" y="1099"/>
                    <a:pt x="14400" y="2719"/>
                    <a:pt x="11657" y="6364"/>
                  </a:cubicBezTo>
                  <a:cubicBezTo>
                    <a:pt x="8914" y="10009"/>
                    <a:pt x="4457" y="15679"/>
                    <a:pt x="0" y="2134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9" name="Line"/>
            <p:cNvSpPr/>
            <p:nvPr/>
          </p:nvSpPr>
          <p:spPr>
            <a:xfrm>
              <a:off x="2952768" y="8259365"/>
              <a:ext cx="124540" cy="231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extrusionOk="0">
                  <a:moveTo>
                    <a:pt x="0" y="4142"/>
                  </a:moveTo>
                  <a:cubicBezTo>
                    <a:pt x="600" y="2554"/>
                    <a:pt x="1200" y="966"/>
                    <a:pt x="3000" y="330"/>
                  </a:cubicBezTo>
                  <a:cubicBezTo>
                    <a:pt x="4800" y="-305"/>
                    <a:pt x="7800" y="13"/>
                    <a:pt x="9600" y="966"/>
                  </a:cubicBezTo>
                  <a:cubicBezTo>
                    <a:pt x="11400" y="1918"/>
                    <a:pt x="12000" y="3507"/>
                    <a:pt x="11400" y="5889"/>
                  </a:cubicBezTo>
                  <a:cubicBezTo>
                    <a:pt x="10800" y="8271"/>
                    <a:pt x="9000" y="11448"/>
                    <a:pt x="6900" y="13513"/>
                  </a:cubicBezTo>
                  <a:cubicBezTo>
                    <a:pt x="4800" y="15577"/>
                    <a:pt x="2400" y="16530"/>
                    <a:pt x="3600" y="17166"/>
                  </a:cubicBezTo>
                  <a:cubicBezTo>
                    <a:pt x="4800" y="17801"/>
                    <a:pt x="9600" y="18119"/>
                    <a:pt x="13200" y="18754"/>
                  </a:cubicBezTo>
                  <a:cubicBezTo>
                    <a:pt x="16800" y="19389"/>
                    <a:pt x="19200" y="20342"/>
                    <a:pt x="21600" y="2129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0" name="Line"/>
            <p:cNvSpPr/>
            <p:nvPr/>
          </p:nvSpPr>
          <p:spPr>
            <a:xfrm>
              <a:off x="2537636" y="9118392"/>
              <a:ext cx="269837" cy="2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7968"/>
                  </a:moveTo>
                  <a:cubicBezTo>
                    <a:pt x="0" y="6713"/>
                    <a:pt x="0" y="5457"/>
                    <a:pt x="554" y="4075"/>
                  </a:cubicBezTo>
                  <a:cubicBezTo>
                    <a:pt x="1108" y="2694"/>
                    <a:pt x="2215" y="1187"/>
                    <a:pt x="3462" y="433"/>
                  </a:cubicBezTo>
                  <a:cubicBezTo>
                    <a:pt x="4708" y="-320"/>
                    <a:pt x="6092" y="-320"/>
                    <a:pt x="7754" y="2317"/>
                  </a:cubicBezTo>
                  <a:cubicBezTo>
                    <a:pt x="9415" y="4954"/>
                    <a:pt x="11354" y="10229"/>
                    <a:pt x="12877" y="13871"/>
                  </a:cubicBezTo>
                  <a:cubicBezTo>
                    <a:pt x="14400" y="17513"/>
                    <a:pt x="15508" y="19522"/>
                    <a:pt x="16892" y="20401"/>
                  </a:cubicBezTo>
                  <a:cubicBezTo>
                    <a:pt x="18277" y="21280"/>
                    <a:pt x="19938" y="21029"/>
                    <a:pt x="21600" y="2077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1" name="Line"/>
            <p:cNvSpPr/>
            <p:nvPr/>
          </p:nvSpPr>
          <p:spPr>
            <a:xfrm>
              <a:off x="2558393" y="9118714"/>
              <a:ext cx="228323" cy="26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3" extrusionOk="0">
                  <a:moveTo>
                    <a:pt x="21600" y="447"/>
                  </a:moveTo>
                  <a:cubicBezTo>
                    <a:pt x="19964" y="-100"/>
                    <a:pt x="18327" y="-647"/>
                    <a:pt x="15055" y="2087"/>
                  </a:cubicBezTo>
                  <a:cubicBezTo>
                    <a:pt x="11782" y="4821"/>
                    <a:pt x="6873" y="10837"/>
                    <a:pt x="4091" y="14528"/>
                  </a:cubicBezTo>
                  <a:cubicBezTo>
                    <a:pt x="1309" y="18219"/>
                    <a:pt x="655" y="19586"/>
                    <a:pt x="0" y="2095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2" name="Line"/>
            <p:cNvSpPr/>
            <p:nvPr/>
          </p:nvSpPr>
          <p:spPr>
            <a:xfrm>
              <a:off x="2890498" y="9333226"/>
              <a:ext cx="178033" cy="266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73" extrusionOk="0">
                  <a:moveTo>
                    <a:pt x="4891" y="1558"/>
                  </a:moveTo>
                  <a:cubicBezTo>
                    <a:pt x="6928" y="1004"/>
                    <a:pt x="8966" y="450"/>
                    <a:pt x="11004" y="173"/>
                  </a:cubicBezTo>
                  <a:cubicBezTo>
                    <a:pt x="13042" y="-104"/>
                    <a:pt x="15079" y="-104"/>
                    <a:pt x="16302" y="588"/>
                  </a:cubicBezTo>
                  <a:cubicBezTo>
                    <a:pt x="17525" y="1281"/>
                    <a:pt x="17932" y="2665"/>
                    <a:pt x="16709" y="4188"/>
                  </a:cubicBezTo>
                  <a:cubicBezTo>
                    <a:pt x="15487" y="5711"/>
                    <a:pt x="12634" y="7373"/>
                    <a:pt x="12226" y="8342"/>
                  </a:cubicBezTo>
                  <a:cubicBezTo>
                    <a:pt x="11819" y="9311"/>
                    <a:pt x="13857" y="9588"/>
                    <a:pt x="15691" y="10142"/>
                  </a:cubicBezTo>
                  <a:cubicBezTo>
                    <a:pt x="17525" y="10696"/>
                    <a:pt x="19155" y="11527"/>
                    <a:pt x="20174" y="13188"/>
                  </a:cubicBezTo>
                  <a:cubicBezTo>
                    <a:pt x="21192" y="14850"/>
                    <a:pt x="21600" y="17342"/>
                    <a:pt x="19155" y="19004"/>
                  </a:cubicBezTo>
                  <a:cubicBezTo>
                    <a:pt x="16709" y="20665"/>
                    <a:pt x="11411" y="21496"/>
                    <a:pt x="7743" y="21358"/>
                  </a:cubicBezTo>
                  <a:cubicBezTo>
                    <a:pt x="4075" y="21219"/>
                    <a:pt x="2038" y="20111"/>
                    <a:pt x="0" y="1900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3" name="Line"/>
            <p:cNvSpPr/>
            <p:nvPr/>
          </p:nvSpPr>
          <p:spPr>
            <a:xfrm>
              <a:off x="3367899" y="7069461"/>
              <a:ext cx="166054" cy="231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0" y="0"/>
                  </a:moveTo>
                  <a:cubicBezTo>
                    <a:pt x="4408" y="129"/>
                    <a:pt x="8816" y="258"/>
                    <a:pt x="12563" y="468"/>
                  </a:cubicBezTo>
                  <a:cubicBezTo>
                    <a:pt x="16310" y="678"/>
                    <a:pt x="19396" y="969"/>
                    <a:pt x="20498" y="1291"/>
                  </a:cubicBezTo>
                  <a:cubicBezTo>
                    <a:pt x="21600" y="1614"/>
                    <a:pt x="20718" y="1970"/>
                    <a:pt x="20057" y="2551"/>
                  </a:cubicBezTo>
                  <a:cubicBezTo>
                    <a:pt x="19396" y="3132"/>
                    <a:pt x="18955" y="3939"/>
                    <a:pt x="18735" y="4956"/>
                  </a:cubicBezTo>
                  <a:cubicBezTo>
                    <a:pt x="18514" y="5973"/>
                    <a:pt x="18514" y="7200"/>
                    <a:pt x="18735" y="8362"/>
                  </a:cubicBezTo>
                  <a:cubicBezTo>
                    <a:pt x="18955" y="9525"/>
                    <a:pt x="19396" y="10622"/>
                    <a:pt x="19837" y="11543"/>
                  </a:cubicBezTo>
                  <a:cubicBezTo>
                    <a:pt x="20278" y="12463"/>
                    <a:pt x="20718" y="13205"/>
                    <a:pt x="20939" y="14239"/>
                  </a:cubicBezTo>
                  <a:cubicBezTo>
                    <a:pt x="21159" y="15272"/>
                    <a:pt x="21159" y="16596"/>
                    <a:pt x="21159" y="17677"/>
                  </a:cubicBezTo>
                  <a:cubicBezTo>
                    <a:pt x="21159" y="18759"/>
                    <a:pt x="21159" y="19598"/>
                    <a:pt x="20498" y="20179"/>
                  </a:cubicBezTo>
                  <a:cubicBezTo>
                    <a:pt x="19837" y="20761"/>
                    <a:pt x="18514" y="21083"/>
                    <a:pt x="16751" y="21277"/>
                  </a:cubicBezTo>
                  <a:cubicBezTo>
                    <a:pt x="14988" y="21471"/>
                    <a:pt x="12784" y="21535"/>
                    <a:pt x="1058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4" name="Line"/>
            <p:cNvSpPr/>
            <p:nvPr/>
          </p:nvSpPr>
          <p:spPr>
            <a:xfrm>
              <a:off x="3980218" y="8086534"/>
              <a:ext cx="332107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75" y="1440"/>
                    <a:pt x="4950" y="2880"/>
                    <a:pt x="8550" y="6480"/>
                  </a:cubicBezTo>
                  <a:cubicBezTo>
                    <a:pt x="12150" y="10080"/>
                    <a:pt x="16875" y="158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5" name="Line"/>
            <p:cNvSpPr/>
            <p:nvPr/>
          </p:nvSpPr>
          <p:spPr>
            <a:xfrm>
              <a:off x="3949084" y="8273343"/>
              <a:ext cx="39807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0" y="0"/>
                  </a:moveTo>
                  <a:cubicBezTo>
                    <a:pt x="6145" y="7200"/>
                    <a:pt x="12290" y="14400"/>
                    <a:pt x="15921" y="18000"/>
                  </a:cubicBezTo>
                  <a:cubicBezTo>
                    <a:pt x="19552" y="21600"/>
                    <a:pt x="20669" y="21600"/>
                    <a:pt x="21134" y="21600"/>
                  </a:cubicBezTo>
                  <a:cubicBezTo>
                    <a:pt x="21600" y="21600"/>
                    <a:pt x="21414" y="21600"/>
                    <a:pt x="21228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6" name="Line"/>
            <p:cNvSpPr/>
            <p:nvPr/>
          </p:nvSpPr>
          <p:spPr>
            <a:xfrm>
              <a:off x="4978356" y="6924165"/>
              <a:ext cx="184988" cy="2210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extrusionOk="0">
                  <a:moveTo>
                    <a:pt x="21389" y="0"/>
                  </a:moveTo>
                  <a:cubicBezTo>
                    <a:pt x="17789" y="135"/>
                    <a:pt x="14189" y="270"/>
                    <a:pt x="11389" y="608"/>
                  </a:cubicBezTo>
                  <a:cubicBezTo>
                    <a:pt x="8589" y="946"/>
                    <a:pt x="6589" y="1487"/>
                    <a:pt x="5189" y="2282"/>
                  </a:cubicBezTo>
                  <a:cubicBezTo>
                    <a:pt x="3789" y="3076"/>
                    <a:pt x="2989" y="4124"/>
                    <a:pt x="2789" y="5138"/>
                  </a:cubicBezTo>
                  <a:cubicBezTo>
                    <a:pt x="2589" y="6152"/>
                    <a:pt x="2989" y="7132"/>
                    <a:pt x="2989" y="8180"/>
                  </a:cubicBezTo>
                  <a:cubicBezTo>
                    <a:pt x="2989" y="9228"/>
                    <a:pt x="2589" y="10344"/>
                    <a:pt x="2589" y="11476"/>
                  </a:cubicBezTo>
                  <a:cubicBezTo>
                    <a:pt x="2589" y="12608"/>
                    <a:pt x="2989" y="13758"/>
                    <a:pt x="2989" y="14823"/>
                  </a:cubicBezTo>
                  <a:cubicBezTo>
                    <a:pt x="2989" y="15887"/>
                    <a:pt x="2589" y="16868"/>
                    <a:pt x="1989" y="17628"/>
                  </a:cubicBezTo>
                  <a:cubicBezTo>
                    <a:pt x="1389" y="18389"/>
                    <a:pt x="589" y="18930"/>
                    <a:pt x="189" y="19369"/>
                  </a:cubicBezTo>
                  <a:cubicBezTo>
                    <a:pt x="-211" y="19808"/>
                    <a:pt x="-211" y="20146"/>
                    <a:pt x="2589" y="20501"/>
                  </a:cubicBezTo>
                  <a:cubicBezTo>
                    <a:pt x="5389" y="20856"/>
                    <a:pt x="10989" y="21228"/>
                    <a:pt x="16589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7" name="Line"/>
            <p:cNvSpPr/>
            <p:nvPr/>
          </p:nvSpPr>
          <p:spPr>
            <a:xfrm>
              <a:off x="5402044" y="7112022"/>
              <a:ext cx="258617" cy="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0873" extrusionOk="0">
                  <a:moveTo>
                    <a:pt x="0" y="20873"/>
                  </a:moveTo>
                  <a:cubicBezTo>
                    <a:pt x="6253" y="13673"/>
                    <a:pt x="12505" y="6473"/>
                    <a:pt x="16342" y="2873"/>
                  </a:cubicBezTo>
                  <a:cubicBezTo>
                    <a:pt x="20179" y="-727"/>
                    <a:pt x="21600" y="-727"/>
                    <a:pt x="21174" y="1673"/>
                  </a:cubicBezTo>
                  <a:cubicBezTo>
                    <a:pt x="20747" y="4073"/>
                    <a:pt x="18474" y="8873"/>
                    <a:pt x="16200" y="1367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8" name="Line"/>
            <p:cNvSpPr/>
            <p:nvPr/>
          </p:nvSpPr>
          <p:spPr>
            <a:xfrm>
              <a:off x="5843935" y="6930429"/>
              <a:ext cx="259077" cy="4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06" extrusionOk="0">
                  <a:moveTo>
                    <a:pt x="5475" y="2446"/>
                  </a:moveTo>
                  <a:cubicBezTo>
                    <a:pt x="6328" y="1691"/>
                    <a:pt x="7180" y="935"/>
                    <a:pt x="8459" y="482"/>
                  </a:cubicBezTo>
                  <a:cubicBezTo>
                    <a:pt x="9738" y="29"/>
                    <a:pt x="11444" y="-122"/>
                    <a:pt x="12723" y="105"/>
                  </a:cubicBezTo>
                  <a:cubicBezTo>
                    <a:pt x="14002" y="331"/>
                    <a:pt x="14854" y="935"/>
                    <a:pt x="15280" y="1993"/>
                  </a:cubicBezTo>
                  <a:cubicBezTo>
                    <a:pt x="15707" y="3050"/>
                    <a:pt x="15707" y="4561"/>
                    <a:pt x="14428" y="5844"/>
                  </a:cubicBezTo>
                  <a:cubicBezTo>
                    <a:pt x="13149" y="7128"/>
                    <a:pt x="10591" y="8186"/>
                    <a:pt x="8602" y="8790"/>
                  </a:cubicBezTo>
                  <a:cubicBezTo>
                    <a:pt x="6612" y="9394"/>
                    <a:pt x="5191" y="9545"/>
                    <a:pt x="5475" y="9621"/>
                  </a:cubicBezTo>
                  <a:cubicBezTo>
                    <a:pt x="5759" y="9696"/>
                    <a:pt x="7749" y="9696"/>
                    <a:pt x="10449" y="10602"/>
                  </a:cubicBezTo>
                  <a:cubicBezTo>
                    <a:pt x="13149" y="11509"/>
                    <a:pt x="16559" y="13321"/>
                    <a:pt x="18549" y="14605"/>
                  </a:cubicBezTo>
                  <a:cubicBezTo>
                    <a:pt x="20538" y="15889"/>
                    <a:pt x="21107" y="16644"/>
                    <a:pt x="21249" y="17475"/>
                  </a:cubicBezTo>
                  <a:cubicBezTo>
                    <a:pt x="21391" y="18306"/>
                    <a:pt x="21107" y="19212"/>
                    <a:pt x="20396" y="19892"/>
                  </a:cubicBezTo>
                  <a:cubicBezTo>
                    <a:pt x="19686" y="20572"/>
                    <a:pt x="18549" y="21025"/>
                    <a:pt x="15565" y="21251"/>
                  </a:cubicBezTo>
                  <a:cubicBezTo>
                    <a:pt x="12580" y="21478"/>
                    <a:pt x="7749" y="21478"/>
                    <a:pt x="4765" y="21100"/>
                  </a:cubicBezTo>
                  <a:cubicBezTo>
                    <a:pt x="1780" y="20723"/>
                    <a:pt x="644" y="19968"/>
                    <a:pt x="217" y="19212"/>
                  </a:cubicBezTo>
                  <a:cubicBezTo>
                    <a:pt x="-209" y="18457"/>
                    <a:pt x="75" y="17702"/>
                    <a:pt x="359" y="1694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9" name="Line"/>
            <p:cNvSpPr/>
            <p:nvPr/>
          </p:nvSpPr>
          <p:spPr>
            <a:xfrm>
              <a:off x="6304516" y="7110974"/>
              <a:ext cx="301359" cy="25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252" extrusionOk="0">
                  <a:moveTo>
                    <a:pt x="10831" y="0"/>
                  </a:moveTo>
                  <a:cubicBezTo>
                    <a:pt x="8431" y="0"/>
                    <a:pt x="6031" y="0"/>
                    <a:pt x="3991" y="1022"/>
                  </a:cubicBezTo>
                  <a:cubicBezTo>
                    <a:pt x="1951" y="2043"/>
                    <a:pt x="271" y="4087"/>
                    <a:pt x="31" y="7297"/>
                  </a:cubicBezTo>
                  <a:cubicBezTo>
                    <a:pt x="-209" y="10508"/>
                    <a:pt x="991" y="14887"/>
                    <a:pt x="2791" y="17659"/>
                  </a:cubicBezTo>
                  <a:cubicBezTo>
                    <a:pt x="4591" y="20432"/>
                    <a:pt x="6991" y="21600"/>
                    <a:pt x="9871" y="21162"/>
                  </a:cubicBezTo>
                  <a:cubicBezTo>
                    <a:pt x="12751" y="20724"/>
                    <a:pt x="16111" y="18681"/>
                    <a:pt x="18271" y="16200"/>
                  </a:cubicBezTo>
                  <a:cubicBezTo>
                    <a:pt x="20431" y="13719"/>
                    <a:pt x="21391" y="10800"/>
                    <a:pt x="20671" y="8027"/>
                  </a:cubicBezTo>
                  <a:cubicBezTo>
                    <a:pt x="19951" y="5254"/>
                    <a:pt x="17551" y="2627"/>
                    <a:pt x="14191" y="1459"/>
                  </a:cubicBezTo>
                  <a:cubicBezTo>
                    <a:pt x="10831" y="292"/>
                    <a:pt x="6511" y="584"/>
                    <a:pt x="2191" y="87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0" name="Line"/>
            <p:cNvSpPr/>
            <p:nvPr/>
          </p:nvSpPr>
          <p:spPr>
            <a:xfrm>
              <a:off x="5791083" y="7993129"/>
              <a:ext cx="337689" cy="26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497" extrusionOk="0">
                  <a:moveTo>
                    <a:pt x="15728" y="0"/>
                  </a:moveTo>
                  <a:cubicBezTo>
                    <a:pt x="11664" y="4488"/>
                    <a:pt x="7601" y="8977"/>
                    <a:pt x="5249" y="11782"/>
                  </a:cubicBezTo>
                  <a:cubicBezTo>
                    <a:pt x="2896" y="14587"/>
                    <a:pt x="2254" y="15709"/>
                    <a:pt x="1506" y="16691"/>
                  </a:cubicBezTo>
                  <a:cubicBezTo>
                    <a:pt x="757" y="17673"/>
                    <a:pt x="-98" y="18514"/>
                    <a:pt x="9" y="19075"/>
                  </a:cubicBezTo>
                  <a:cubicBezTo>
                    <a:pt x="116" y="19636"/>
                    <a:pt x="1185" y="19917"/>
                    <a:pt x="3538" y="20057"/>
                  </a:cubicBezTo>
                  <a:cubicBezTo>
                    <a:pt x="5890" y="20197"/>
                    <a:pt x="9526" y="20197"/>
                    <a:pt x="12948" y="20478"/>
                  </a:cubicBezTo>
                  <a:cubicBezTo>
                    <a:pt x="16369" y="20758"/>
                    <a:pt x="19577" y="21319"/>
                    <a:pt x="20540" y="21460"/>
                  </a:cubicBezTo>
                  <a:cubicBezTo>
                    <a:pt x="21502" y="21600"/>
                    <a:pt x="20219" y="21319"/>
                    <a:pt x="18936" y="2103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1" name="Line"/>
            <p:cNvSpPr/>
            <p:nvPr/>
          </p:nvSpPr>
          <p:spPr>
            <a:xfrm>
              <a:off x="5972851" y="8148803"/>
              <a:ext cx="10378" cy="3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2" name="Line"/>
            <p:cNvSpPr/>
            <p:nvPr/>
          </p:nvSpPr>
          <p:spPr>
            <a:xfrm>
              <a:off x="6657817" y="6903409"/>
              <a:ext cx="206270" cy="2594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9720" y="0"/>
                  </a:moveTo>
                  <a:cubicBezTo>
                    <a:pt x="12600" y="202"/>
                    <a:pt x="15480" y="403"/>
                    <a:pt x="17460" y="835"/>
                  </a:cubicBezTo>
                  <a:cubicBezTo>
                    <a:pt x="19440" y="1267"/>
                    <a:pt x="20520" y="1930"/>
                    <a:pt x="21060" y="2837"/>
                  </a:cubicBezTo>
                  <a:cubicBezTo>
                    <a:pt x="21600" y="3744"/>
                    <a:pt x="21600" y="4896"/>
                    <a:pt x="21060" y="5818"/>
                  </a:cubicBezTo>
                  <a:cubicBezTo>
                    <a:pt x="20520" y="6739"/>
                    <a:pt x="19440" y="7430"/>
                    <a:pt x="18720" y="8222"/>
                  </a:cubicBezTo>
                  <a:cubicBezTo>
                    <a:pt x="18000" y="9014"/>
                    <a:pt x="17640" y="9907"/>
                    <a:pt x="17640" y="10728"/>
                  </a:cubicBezTo>
                  <a:cubicBezTo>
                    <a:pt x="17640" y="11549"/>
                    <a:pt x="18000" y="12298"/>
                    <a:pt x="18180" y="13046"/>
                  </a:cubicBezTo>
                  <a:cubicBezTo>
                    <a:pt x="18360" y="13795"/>
                    <a:pt x="18360" y="14544"/>
                    <a:pt x="18180" y="15235"/>
                  </a:cubicBezTo>
                  <a:cubicBezTo>
                    <a:pt x="18000" y="15926"/>
                    <a:pt x="17640" y="16560"/>
                    <a:pt x="17280" y="17194"/>
                  </a:cubicBezTo>
                  <a:cubicBezTo>
                    <a:pt x="16920" y="17827"/>
                    <a:pt x="16560" y="18461"/>
                    <a:pt x="16200" y="19022"/>
                  </a:cubicBezTo>
                  <a:cubicBezTo>
                    <a:pt x="15840" y="19584"/>
                    <a:pt x="15480" y="20074"/>
                    <a:pt x="12780" y="20491"/>
                  </a:cubicBezTo>
                  <a:cubicBezTo>
                    <a:pt x="10080" y="20909"/>
                    <a:pt x="5040" y="2125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3" name="Line"/>
            <p:cNvSpPr/>
            <p:nvPr/>
          </p:nvSpPr>
          <p:spPr>
            <a:xfrm>
              <a:off x="5732301" y="8953698"/>
              <a:ext cx="302820" cy="38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08" extrusionOk="0">
                  <a:moveTo>
                    <a:pt x="1604" y="6621"/>
                  </a:moveTo>
                  <a:cubicBezTo>
                    <a:pt x="1359" y="5657"/>
                    <a:pt x="1113" y="4692"/>
                    <a:pt x="1359" y="3825"/>
                  </a:cubicBezTo>
                  <a:cubicBezTo>
                    <a:pt x="1604" y="2957"/>
                    <a:pt x="2341" y="2185"/>
                    <a:pt x="3813" y="1510"/>
                  </a:cubicBezTo>
                  <a:cubicBezTo>
                    <a:pt x="5286" y="835"/>
                    <a:pt x="7495" y="257"/>
                    <a:pt x="9213" y="64"/>
                  </a:cubicBezTo>
                  <a:cubicBezTo>
                    <a:pt x="10931" y="-129"/>
                    <a:pt x="12159" y="64"/>
                    <a:pt x="13018" y="1317"/>
                  </a:cubicBezTo>
                  <a:cubicBezTo>
                    <a:pt x="13877" y="2571"/>
                    <a:pt x="14368" y="4885"/>
                    <a:pt x="12650" y="7875"/>
                  </a:cubicBezTo>
                  <a:cubicBezTo>
                    <a:pt x="10931" y="10864"/>
                    <a:pt x="7004" y="14528"/>
                    <a:pt x="4304" y="16746"/>
                  </a:cubicBezTo>
                  <a:cubicBezTo>
                    <a:pt x="1604" y="18964"/>
                    <a:pt x="131" y="19735"/>
                    <a:pt x="9" y="20121"/>
                  </a:cubicBezTo>
                  <a:cubicBezTo>
                    <a:pt x="-114" y="20507"/>
                    <a:pt x="1113" y="20507"/>
                    <a:pt x="3568" y="20603"/>
                  </a:cubicBezTo>
                  <a:cubicBezTo>
                    <a:pt x="6022" y="20700"/>
                    <a:pt x="9704" y="20892"/>
                    <a:pt x="12895" y="21085"/>
                  </a:cubicBezTo>
                  <a:cubicBezTo>
                    <a:pt x="16086" y="21278"/>
                    <a:pt x="18786" y="21471"/>
                    <a:pt x="20136" y="21085"/>
                  </a:cubicBezTo>
                  <a:cubicBezTo>
                    <a:pt x="21486" y="20700"/>
                    <a:pt x="21486" y="19735"/>
                    <a:pt x="21486" y="187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Ideal form of a linear system—echelon forms（阶梯型）"/>
          <p:cNvSpPr txBox="1">
            <a:spLocks noGrp="1"/>
          </p:cNvSpPr>
          <p:nvPr>
            <p:ph type="body" idx="1"/>
          </p:nvPr>
        </p:nvSpPr>
        <p:spPr>
          <a:xfrm>
            <a:off x="1270000" y="1011667"/>
            <a:ext cx="21844000" cy="11692666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Ideal form of a linear system—echelon forms（阶梯型）</a:t>
            </a:r>
          </a:p>
        </p:txBody>
      </p:sp>
      <p:grpSp>
        <p:nvGrpSpPr>
          <p:cNvPr id="2342" name="Drawing"/>
          <p:cNvGrpSpPr/>
          <p:nvPr/>
        </p:nvGrpSpPr>
        <p:grpSpPr>
          <a:xfrm>
            <a:off x="1599411" y="2487046"/>
            <a:ext cx="22502770" cy="5753738"/>
            <a:chOff x="0" y="0"/>
            <a:chExt cx="22502769" cy="5753737"/>
          </a:xfrm>
        </p:grpSpPr>
        <p:sp>
          <p:nvSpPr>
            <p:cNvPr id="2187" name="Line"/>
            <p:cNvSpPr/>
            <p:nvPr/>
          </p:nvSpPr>
          <p:spPr>
            <a:xfrm>
              <a:off x="830888" y="135079"/>
              <a:ext cx="211232" cy="389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extrusionOk="0">
                  <a:moveTo>
                    <a:pt x="14938" y="0"/>
                  </a:moveTo>
                  <a:cubicBezTo>
                    <a:pt x="10796" y="325"/>
                    <a:pt x="6653" y="650"/>
                    <a:pt x="4138" y="991"/>
                  </a:cubicBezTo>
                  <a:cubicBezTo>
                    <a:pt x="1623" y="1333"/>
                    <a:pt x="736" y="1690"/>
                    <a:pt x="292" y="2040"/>
                  </a:cubicBezTo>
                  <a:cubicBezTo>
                    <a:pt x="-152" y="2389"/>
                    <a:pt x="-152" y="2730"/>
                    <a:pt x="736" y="3064"/>
                  </a:cubicBezTo>
                  <a:cubicBezTo>
                    <a:pt x="1623" y="3397"/>
                    <a:pt x="3399" y="3722"/>
                    <a:pt x="5914" y="4104"/>
                  </a:cubicBezTo>
                  <a:cubicBezTo>
                    <a:pt x="8429" y="4486"/>
                    <a:pt x="11684" y="4925"/>
                    <a:pt x="14199" y="5331"/>
                  </a:cubicBezTo>
                  <a:cubicBezTo>
                    <a:pt x="16714" y="5737"/>
                    <a:pt x="18489" y="6111"/>
                    <a:pt x="19673" y="6469"/>
                  </a:cubicBezTo>
                  <a:cubicBezTo>
                    <a:pt x="20856" y="6826"/>
                    <a:pt x="21448" y="7167"/>
                    <a:pt x="21300" y="7533"/>
                  </a:cubicBezTo>
                  <a:cubicBezTo>
                    <a:pt x="21152" y="7899"/>
                    <a:pt x="20264" y="8289"/>
                    <a:pt x="18193" y="8663"/>
                  </a:cubicBezTo>
                  <a:cubicBezTo>
                    <a:pt x="16122" y="9037"/>
                    <a:pt x="12867" y="9394"/>
                    <a:pt x="10352" y="9638"/>
                  </a:cubicBezTo>
                  <a:cubicBezTo>
                    <a:pt x="7837" y="9882"/>
                    <a:pt x="6062" y="10012"/>
                    <a:pt x="4582" y="10109"/>
                  </a:cubicBezTo>
                  <a:cubicBezTo>
                    <a:pt x="3103" y="10207"/>
                    <a:pt x="1919" y="10272"/>
                    <a:pt x="1771" y="10337"/>
                  </a:cubicBezTo>
                  <a:cubicBezTo>
                    <a:pt x="1623" y="10402"/>
                    <a:pt x="2511" y="10467"/>
                    <a:pt x="5026" y="10678"/>
                  </a:cubicBezTo>
                  <a:cubicBezTo>
                    <a:pt x="7541" y="10889"/>
                    <a:pt x="11684" y="11247"/>
                    <a:pt x="14347" y="11621"/>
                  </a:cubicBezTo>
                  <a:cubicBezTo>
                    <a:pt x="17010" y="11995"/>
                    <a:pt x="18193" y="12385"/>
                    <a:pt x="18785" y="12864"/>
                  </a:cubicBezTo>
                  <a:cubicBezTo>
                    <a:pt x="19377" y="13344"/>
                    <a:pt x="19377" y="13912"/>
                    <a:pt x="18785" y="14498"/>
                  </a:cubicBezTo>
                  <a:cubicBezTo>
                    <a:pt x="18193" y="15083"/>
                    <a:pt x="17010" y="15684"/>
                    <a:pt x="15234" y="16285"/>
                  </a:cubicBezTo>
                  <a:cubicBezTo>
                    <a:pt x="13459" y="16887"/>
                    <a:pt x="11092" y="17488"/>
                    <a:pt x="9021" y="18065"/>
                  </a:cubicBezTo>
                  <a:cubicBezTo>
                    <a:pt x="6949" y="18642"/>
                    <a:pt x="5174" y="19195"/>
                    <a:pt x="4286" y="19617"/>
                  </a:cubicBezTo>
                  <a:cubicBezTo>
                    <a:pt x="3399" y="20040"/>
                    <a:pt x="3399" y="20332"/>
                    <a:pt x="5322" y="20641"/>
                  </a:cubicBezTo>
                  <a:cubicBezTo>
                    <a:pt x="7245" y="20950"/>
                    <a:pt x="11092" y="21275"/>
                    <a:pt x="1493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8" name="Line"/>
            <p:cNvSpPr/>
            <p:nvPr/>
          </p:nvSpPr>
          <p:spPr>
            <a:xfrm>
              <a:off x="1681655" y="221410"/>
              <a:ext cx="264543" cy="238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0925" extrusionOk="0">
                  <a:moveTo>
                    <a:pt x="7806" y="9398"/>
                  </a:moveTo>
                  <a:cubicBezTo>
                    <a:pt x="8511" y="8370"/>
                    <a:pt x="9215" y="7341"/>
                    <a:pt x="9802" y="6184"/>
                  </a:cubicBezTo>
                  <a:cubicBezTo>
                    <a:pt x="10389" y="5027"/>
                    <a:pt x="10859" y="3741"/>
                    <a:pt x="10624" y="2713"/>
                  </a:cubicBezTo>
                  <a:cubicBezTo>
                    <a:pt x="10389" y="1684"/>
                    <a:pt x="9450" y="913"/>
                    <a:pt x="8393" y="398"/>
                  </a:cubicBezTo>
                  <a:cubicBezTo>
                    <a:pt x="7337" y="-116"/>
                    <a:pt x="6163" y="-373"/>
                    <a:pt x="4519" y="1170"/>
                  </a:cubicBezTo>
                  <a:cubicBezTo>
                    <a:pt x="2876" y="2713"/>
                    <a:pt x="763" y="6056"/>
                    <a:pt x="176" y="9141"/>
                  </a:cubicBezTo>
                  <a:cubicBezTo>
                    <a:pt x="-411" y="12227"/>
                    <a:pt x="528" y="15056"/>
                    <a:pt x="2172" y="16727"/>
                  </a:cubicBezTo>
                  <a:cubicBezTo>
                    <a:pt x="3815" y="18398"/>
                    <a:pt x="6163" y="18913"/>
                    <a:pt x="8159" y="18141"/>
                  </a:cubicBezTo>
                  <a:cubicBezTo>
                    <a:pt x="10154" y="17370"/>
                    <a:pt x="11798" y="15313"/>
                    <a:pt x="12619" y="13641"/>
                  </a:cubicBezTo>
                  <a:cubicBezTo>
                    <a:pt x="13441" y="11970"/>
                    <a:pt x="13441" y="10684"/>
                    <a:pt x="13206" y="10684"/>
                  </a:cubicBezTo>
                  <a:cubicBezTo>
                    <a:pt x="12972" y="10684"/>
                    <a:pt x="12502" y="11970"/>
                    <a:pt x="12267" y="13256"/>
                  </a:cubicBezTo>
                  <a:cubicBezTo>
                    <a:pt x="12032" y="14541"/>
                    <a:pt x="12032" y="15827"/>
                    <a:pt x="12972" y="17241"/>
                  </a:cubicBezTo>
                  <a:cubicBezTo>
                    <a:pt x="13911" y="18656"/>
                    <a:pt x="15789" y="20198"/>
                    <a:pt x="17315" y="20713"/>
                  </a:cubicBezTo>
                  <a:cubicBezTo>
                    <a:pt x="18841" y="21227"/>
                    <a:pt x="20015" y="20713"/>
                    <a:pt x="21189" y="201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9" name="Line"/>
            <p:cNvSpPr/>
            <p:nvPr/>
          </p:nvSpPr>
          <p:spPr>
            <a:xfrm>
              <a:off x="2025342" y="398894"/>
              <a:ext cx="43970" cy="126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526"/>
                    <a:pt x="2880" y="11051"/>
                    <a:pt x="5040" y="15070"/>
                  </a:cubicBezTo>
                  <a:cubicBezTo>
                    <a:pt x="7200" y="19088"/>
                    <a:pt x="10080" y="21600"/>
                    <a:pt x="12960" y="21600"/>
                  </a:cubicBezTo>
                  <a:cubicBezTo>
                    <a:pt x="15840" y="21600"/>
                    <a:pt x="18720" y="19088"/>
                    <a:pt x="21600" y="165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0" name="Line"/>
            <p:cNvSpPr/>
            <p:nvPr/>
          </p:nvSpPr>
          <p:spPr>
            <a:xfrm>
              <a:off x="2139662" y="407688"/>
              <a:ext cx="17589" cy="12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1" name="Line"/>
            <p:cNvSpPr/>
            <p:nvPr/>
          </p:nvSpPr>
          <p:spPr>
            <a:xfrm>
              <a:off x="2421065" y="210817"/>
              <a:ext cx="202259" cy="23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extrusionOk="0">
                  <a:moveTo>
                    <a:pt x="0" y="5838"/>
                  </a:moveTo>
                  <a:cubicBezTo>
                    <a:pt x="313" y="3994"/>
                    <a:pt x="626" y="2150"/>
                    <a:pt x="1565" y="1096"/>
                  </a:cubicBezTo>
                  <a:cubicBezTo>
                    <a:pt x="2504" y="42"/>
                    <a:pt x="4070" y="-221"/>
                    <a:pt x="5478" y="174"/>
                  </a:cubicBezTo>
                  <a:cubicBezTo>
                    <a:pt x="6887" y="569"/>
                    <a:pt x="8139" y="1623"/>
                    <a:pt x="9861" y="4916"/>
                  </a:cubicBezTo>
                  <a:cubicBezTo>
                    <a:pt x="11583" y="8208"/>
                    <a:pt x="13774" y="13740"/>
                    <a:pt x="15339" y="17033"/>
                  </a:cubicBezTo>
                  <a:cubicBezTo>
                    <a:pt x="16904" y="20325"/>
                    <a:pt x="17843" y="21379"/>
                    <a:pt x="18783" y="21379"/>
                  </a:cubicBezTo>
                  <a:cubicBezTo>
                    <a:pt x="19722" y="21379"/>
                    <a:pt x="20661" y="20325"/>
                    <a:pt x="21600" y="192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2" name="Line"/>
            <p:cNvSpPr/>
            <p:nvPr/>
          </p:nvSpPr>
          <p:spPr>
            <a:xfrm>
              <a:off x="2452855" y="223017"/>
              <a:ext cx="170469" cy="25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27" extrusionOk="0">
                  <a:moveTo>
                    <a:pt x="21291" y="0"/>
                  </a:moveTo>
                  <a:cubicBezTo>
                    <a:pt x="19460" y="248"/>
                    <a:pt x="17630" y="497"/>
                    <a:pt x="14884" y="3476"/>
                  </a:cubicBezTo>
                  <a:cubicBezTo>
                    <a:pt x="12138" y="6455"/>
                    <a:pt x="8477" y="12166"/>
                    <a:pt x="5732" y="15766"/>
                  </a:cubicBezTo>
                  <a:cubicBezTo>
                    <a:pt x="2986" y="19366"/>
                    <a:pt x="1155" y="20855"/>
                    <a:pt x="423" y="21228"/>
                  </a:cubicBezTo>
                  <a:cubicBezTo>
                    <a:pt x="-309" y="21600"/>
                    <a:pt x="57" y="20855"/>
                    <a:pt x="423" y="201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3" name="Line"/>
            <p:cNvSpPr/>
            <p:nvPr/>
          </p:nvSpPr>
          <p:spPr>
            <a:xfrm>
              <a:off x="2755231" y="425276"/>
              <a:ext cx="35176" cy="14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4" name="Line"/>
            <p:cNvSpPr/>
            <p:nvPr/>
          </p:nvSpPr>
          <p:spPr>
            <a:xfrm>
              <a:off x="3265273" y="319749"/>
              <a:ext cx="350147" cy="26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00" extrusionOk="0">
                  <a:moveTo>
                    <a:pt x="0" y="14400"/>
                  </a:moveTo>
                  <a:cubicBezTo>
                    <a:pt x="4998" y="14400"/>
                    <a:pt x="9997" y="14400"/>
                    <a:pt x="12942" y="15600"/>
                  </a:cubicBezTo>
                  <a:cubicBezTo>
                    <a:pt x="15888" y="16800"/>
                    <a:pt x="16780" y="19200"/>
                    <a:pt x="18030" y="20400"/>
                  </a:cubicBezTo>
                  <a:cubicBezTo>
                    <a:pt x="19279" y="21600"/>
                    <a:pt x="20886" y="21600"/>
                    <a:pt x="21243" y="20400"/>
                  </a:cubicBezTo>
                  <a:cubicBezTo>
                    <a:pt x="21600" y="19200"/>
                    <a:pt x="20707" y="16800"/>
                    <a:pt x="19815" y="13200"/>
                  </a:cubicBezTo>
                  <a:cubicBezTo>
                    <a:pt x="18922" y="9600"/>
                    <a:pt x="18030" y="4800"/>
                    <a:pt x="1713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5" name="Line"/>
            <p:cNvSpPr/>
            <p:nvPr/>
          </p:nvSpPr>
          <p:spPr>
            <a:xfrm>
              <a:off x="3414769" y="196636"/>
              <a:ext cx="61557" cy="31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71" y="6000"/>
                    <a:pt x="12343" y="12000"/>
                    <a:pt x="15943" y="15600"/>
                  </a:cubicBezTo>
                  <a:cubicBezTo>
                    <a:pt x="19543" y="19200"/>
                    <a:pt x="20571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6" name="Line"/>
            <p:cNvSpPr/>
            <p:nvPr/>
          </p:nvSpPr>
          <p:spPr>
            <a:xfrm>
              <a:off x="4018168" y="223915"/>
              <a:ext cx="223222" cy="250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51" extrusionOk="0">
                  <a:moveTo>
                    <a:pt x="12105" y="4393"/>
                  </a:moveTo>
                  <a:cubicBezTo>
                    <a:pt x="12105" y="3152"/>
                    <a:pt x="12105" y="1910"/>
                    <a:pt x="11404" y="1165"/>
                  </a:cubicBezTo>
                  <a:cubicBezTo>
                    <a:pt x="10702" y="421"/>
                    <a:pt x="9300" y="172"/>
                    <a:pt x="7897" y="48"/>
                  </a:cubicBezTo>
                  <a:cubicBezTo>
                    <a:pt x="6494" y="-76"/>
                    <a:pt x="5092" y="-76"/>
                    <a:pt x="3549" y="1538"/>
                  </a:cubicBezTo>
                  <a:cubicBezTo>
                    <a:pt x="2006" y="3152"/>
                    <a:pt x="323" y="6379"/>
                    <a:pt x="43" y="9110"/>
                  </a:cubicBezTo>
                  <a:cubicBezTo>
                    <a:pt x="-238" y="11841"/>
                    <a:pt x="884" y="14076"/>
                    <a:pt x="2988" y="15441"/>
                  </a:cubicBezTo>
                  <a:cubicBezTo>
                    <a:pt x="5092" y="16807"/>
                    <a:pt x="8178" y="17303"/>
                    <a:pt x="10562" y="16434"/>
                  </a:cubicBezTo>
                  <a:cubicBezTo>
                    <a:pt x="12946" y="15565"/>
                    <a:pt x="14630" y="13331"/>
                    <a:pt x="15471" y="11593"/>
                  </a:cubicBezTo>
                  <a:cubicBezTo>
                    <a:pt x="16313" y="9855"/>
                    <a:pt x="16313" y="8614"/>
                    <a:pt x="15892" y="8490"/>
                  </a:cubicBezTo>
                  <a:cubicBezTo>
                    <a:pt x="15471" y="8365"/>
                    <a:pt x="14630" y="9358"/>
                    <a:pt x="14349" y="11096"/>
                  </a:cubicBezTo>
                  <a:cubicBezTo>
                    <a:pt x="14069" y="12834"/>
                    <a:pt x="14349" y="15317"/>
                    <a:pt x="14910" y="17303"/>
                  </a:cubicBezTo>
                  <a:cubicBezTo>
                    <a:pt x="15471" y="19290"/>
                    <a:pt x="16313" y="20779"/>
                    <a:pt x="17435" y="21152"/>
                  </a:cubicBezTo>
                  <a:cubicBezTo>
                    <a:pt x="18557" y="21524"/>
                    <a:pt x="19959" y="20779"/>
                    <a:pt x="21362" y="200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7" name="Line"/>
            <p:cNvSpPr/>
            <p:nvPr/>
          </p:nvSpPr>
          <p:spPr>
            <a:xfrm>
              <a:off x="4320534" y="434069"/>
              <a:ext cx="17589" cy="12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8" name="Line"/>
            <p:cNvSpPr/>
            <p:nvPr/>
          </p:nvSpPr>
          <p:spPr>
            <a:xfrm>
              <a:off x="4450875" y="439478"/>
              <a:ext cx="115888" cy="14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117" extrusionOk="0">
                  <a:moveTo>
                    <a:pt x="3529" y="499"/>
                  </a:moveTo>
                  <a:cubicBezTo>
                    <a:pt x="6229" y="67"/>
                    <a:pt x="8929" y="-365"/>
                    <a:pt x="10279" y="499"/>
                  </a:cubicBezTo>
                  <a:cubicBezTo>
                    <a:pt x="11629" y="1363"/>
                    <a:pt x="11629" y="3523"/>
                    <a:pt x="10819" y="5467"/>
                  </a:cubicBezTo>
                  <a:cubicBezTo>
                    <a:pt x="10009" y="7411"/>
                    <a:pt x="8389" y="9139"/>
                    <a:pt x="5959" y="11731"/>
                  </a:cubicBezTo>
                  <a:cubicBezTo>
                    <a:pt x="3529" y="14323"/>
                    <a:pt x="289" y="17779"/>
                    <a:pt x="19" y="19507"/>
                  </a:cubicBezTo>
                  <a:cubicBezTo>
                    <a:pt x="-251" y="21235"/>
                    <a:pt x="2449" y="21235"/>
                    <a:pt x="6499" y="21019"/>
                  </a:cubicBezTo>
                  <a:cubicBezTo>
                    <a:pt x="10549" y="20803"/>
                    <a:pt x="15949" y="20371"/>
                    <a:pt x="21349" y="199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9" name="Line"/>
            <p:cNvSpPr/>
            <p:nvPr/>
          </p:nvSpPr>
          <p:spPr>
            <a:xfrm>
              <a:off x="4883340" y="212493"/>
              <a:ext cx="298991" cy="25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extrusionOk="0">
                  <a:moveTo>
                    <a:pt x="0" y="4412"/>
                  </a:moveTo>
                  <a:cubicBezTo>
                    <a:pt x="424" y="2988"/>
                    <a:pt x="847" y="1564"/>
                    <a:pt x="1694" y="733"/>
                  </a:cubicBezTo>
                  <a:cubicBezTo>
                    <a:pt x="2541" y="-98"/>
                    <a:pt x="3812" y="-335"/>
                    <a:pt x="5294" y="614"/>
                  </a:cubicBezTo>
                  <a:cubicBezTo>
                    <a:pt x="6776" y="1564"/>
                    <a:pt x="8471" y="3700"/>
                    <a:pt x="10165" y="6786"/>
                  </a:cubicBezTo>
                  <a:cubicBezTo>
                    <a:pt x="11859" y="9872"/>
                    <a:pt x="13553" y="13907"/>
                    <a:pt x="14824" y="16399"/>
                  </a:cubicBezTo>
                  <a:cubicBezTo>
                    <a:pt x="16094" y="18891"/>
                    <a:pt x="16941" y="19841"/>
                    <a:pt x="17894" y="20434"/>
                  </a:cubicBezTo>
                  <a:cubicBezTo>
                    <a:pt x="18847" y="21028"/>
                    <a:pt x="19906" y="21265"/>
                    <a:pt x="20541" y="20790"/>
                  </a:cubicBezTo>
                  <a:cubicBezTo>
                    <a:pt x="21176" y="20316"/>
                    <a:pt x="21388" y="19129"/>
                    <a:pt x="21600" y="179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0" name="Line"/>
            <p:cNvSpPr/>
            <p:nvPr/>
          </p:nvSpPr>
          <p:spPr>
            <a:xfrm>
              <a:off x="4953690" y="214223"/>
              <a:ext cx="167084" cy="26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68" y="1920"/>
                    <a:pt x="15537" y="3840"/>
                    <a:pt x="12505" y="6840"/>
                  </a:cubicBezTo>
                  <a:cubicBezTo>
                    <a:pt x="9474" y="9840"/>
                    <a:pt x="6442" y="13920"/>
                    <a:pt x="4547" y="16560"/>
                  </a:cubicBezTo>
                  <a:cubicBezTo>
                    <a:pt x="2653" y="19200"/>
                    <a:pt x="1895" y="20400"/>
                    <a:pt x="1326" y="21000"/>
                  </a:cubicBezTo>
                  <a:cubicBezTo>
                    <a:pt x="758" y="21600"/>
                    <a:pt x="379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1" name="Line"/>
            <p:cNvSpPr/>
            <p:nvPr/>
          </p:nvSpPr>
          <p:spPr>
            <a:xfrm>
              <a:off x="5365434" y="465860"/>
              <a:ext cx="115887" cy="14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35" extrusionOk="0">
                  <a:moveTo>
                    <a:pt x="3529" y="499"/>
                  </a:moveTo>
                  <a:cubicBezTo>
                    <a:pt x="6229" y="67"/>
                    <a:pt x="8929" y="-365"/>
                    <a:pt x="10549" y="499"/>
                  </a:cubicBezTo>
                  <a:cubicBezTo>
                    <a:pt x="12169" y="1363"/>
                    <a:pt x="12709" y="3523"/>
                    <a:pt x="11899" y="5251"/>
                  </a:cubicBezTo>
                  <a:cubicBezTo>
                    <a:pt x="11089" y="6979"/>
                    <a:pt x="8929" y="8275"/>
                    <a:pt x="6229" y="10651"/>
                  </a:cubicBezTo>
                  <a:cubicBezTo>
                    <a:pt x="3529" y="13027"/>
                    <a:pt x="289" y="16483"/>
                    <a:pt x="19" y="18427"/>
                  </a:cubicBezTo>
                  <a:cubicBezTo>
                    <a:pt x="-251" y="20371"/>
                    <a:pt x="2449" y="20803"/>
                    <a:pt x="6499" y="21019"/>
                  </a:cubicBezTo>
                  <a:cubicBezTo>
                    <a:pt x="10549" y="21235"/>
                    <a:pt x="15949" y="21235"/>
                    <a:pt x="21349" y="21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2" name="Line"/>
            <p:cNvSpPr/>
            <p:nvPr/>
          </p:nvSpPr>
          <p:spPr>
            <a:xfrm>
              <a:off x="5973775" y="323756"/>
              <a:ext cx="388462" cy="1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015" extrusionOk="0">
                  <a:moveTo>
                    <a:pt x="0" y="20015"/>
                  </a:moveTo>
                  <a:cubicBezTo>
                    <a:pt x="4385" y="11375"/>
                    <a:pt x="8770" y="2735"/>
                    <a:pt x="11856" y="575"/>
                  </a:cubicBezTo>
                  <a:cubicBezTo>
                    <a:pt x="14941" y="-1585"/>
                    <a:pt x="16728" y="2735"/>
                    <a:pt x="18352" y="7055"/>
                  </a:cubicBezTo>
                  <a:cubicBezTo>
                    <a:pt x="19976" y="11375"/>
                    <a:pt x="21438" y="15695"/>
                    <a:pt x="21519" y="17855"/>
                  </a:cubicBezTo>
                  <a:cubicBezTo>
                    <a:pt x="21600" y="20015"/>
                    <a:pt x="20301" y="20015"/>
                    <a:pt x="19245" y="17855"/>
                  </a:cubicBezTo>
                  <a:cubicBezTo>
                    <a:pt x="18189" y="15695"/>
                    <a:pt x="17377" y="11375"/>
                    <a:pt x="16565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3" name="Line"/>
            <p:cNvSpPr/>
            <p:nvPr/>
          </p:nvSpPr>
          <p:spPr>
            <a:xfrm>
              <a:off x="6132065" y="214223"/>
              <a:ext cx="43970" cy="31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200"/>
                    <a:pt x="8640" y="8400"/>
                    <a:pt x="12240" y="12000"/>
                  </a:cubicBezTo>
                  <a:cubicBezTo>
                    <a:pt x="15840" y="15600"/>
                    <a:pt x="18720" y="18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4" name="Line"/>
            <p:cNvSpPr/>
            <p:nvPr/>
          </p:nvSpPr>
          <p:spPr>
            <a:xfrm>
              <a:off x="6853160" y="319749"/>
              <a:ext cx="26382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5" name="Line"/>
            <p:cNvSpPr/>
            <p:nvPr/>
          </p:nvSpPr>
          <p:spPr>
            <a:xfrm>
              <a:off x="7099387" y="337337"/>
              <a:ext cx="17589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6" name="Line"/>
            <p:cNvSpPr/>
            <p:nvPr/>
          </p:nvSpPr>
          <p:spPr>
            <a:xfrm>
              <a:off x="7354409" y="346131"/>
              <a:ext cx="35176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7" name="Line"/>
            <p:cNvSpPr/>
            <p:nvPr/>
          </p:nvSpPr>
          <p:spPr>
            <a:xfrm>
              <a:off x="7942028" y="311688"/>
              <a:ext cx="319714" cy="5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00" extrusionOk="0">
                  <a:moveTo>
                    <a:pt x="1873" y="6900"/>
                  </a:moveTo>
                  <a:cubicBezTo>
                    <a:pt x="891" y="4500"/>
                    <a:pt x="-91" y="2100"/>
                    <a:pt x="7" y="900"/>
                  </a:cubicBezTo>
                  <a:cubicBezTo>
                    <a:pt x="105" y="-300"/>
                    <a:pt x="1284" y="-300"/>
                    <a:pt x="3836" y="900"/>
                  </a:cubicBezTo>
                  <a:cubicBezTo>
                    <a:pt x="6389" y="2100"/>
                    <a:pt x="10316" y="4500"/>
                    <a:pt x="13065" y="5700"/>
                  </a:cubicBezTo>
                  <a:cubicBezTo>
                    <a:pt x="15814" y="6900"/>
                    <a:pt x="17385" y="6900"/>
                    <a:pt x="18760" y="8100"/>
                  </a:cubicBezTo>
                  <a:cubicBezTo>
                    <a:pt x="20134" y="9300"/>
                    <a:pt x="21313" y="11700"/>
                    <a:pt x="21411" y="14100"/>
                  </a:cubicBezTo>
                  <a:cubicBezTo>
                    <a:pt x="21509" y="16500"/>
                    <a:pt x="20527" y="18900"/>
                    <a:pt x="19545" y="213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8" name="Line"/>
            <p:cNvSpPr/>
            <p:nvPr/>
          </p:nvSpPr>
          <p:spPr>
            <a:xfrm>
              <a:off x="8049122" y="196636"/>
              <a:ext cx="43467" cy="31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29" extrusionOk="0">
                  <a:moveTo>
                    <a:pt x="0" y="0"/>
                  </a:moveTo>
                  <a:cubicBezTo>
                    <a:pt x="4320" y="4845"/>
                    <a:pt x="8640" y="9690"/>
                    <a:pt x="12240" y="12819"/>
                  </a:cubicBezTo>
                  <a:cubicBezTo>
                    <a:pt x="15840" y="15948"/>
                    <a:pt x="18720" y="17361"/>
                    <a:pt x="20160" y="18572"/>
                  </a:cubicBezTo>
                  <a:cubicBezTo>
                    <a:pt x="21600" y="19783"/>
                    <a:pt x="21600" y="20793"/>
                    <a:pt x="20880" y="21196"/>
                  </a:cubicBezTo>
                  <a:cubicBezTo>
                    <a:pt x="20160" y="21600"/>
                    <a:pt x="18720" y="21398"/>
                    <a:pt x="17280" y="211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9" name="Line"/>
            <p:cNvSpPr/>
            <p:nvPr/>
          </p:nvSpPr>
          <p:spPr>
            <a:xfrm>
              <a:off x="8685751" y="203964"/>
              <a:ext cx="260343" cy="23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195" extrusionOk="0">
                  <a:moveTo>
                    <a:pt x="12676" y="4185"/>
                  </a:moveTo>
                  <a:cubicBezTo>
                    <a:pt x="12436" y="2835"/>
                    <a:pt x="12196" y="1485"/>
                    <a:pt x="11236" y="675"/>
                  </a:cubicBezTo>
                  <a:cubicBezTo>
                    <a:pt x="10276" y="-135"/>
                    <a:pt x="8596" y="-405"/>
                    <a:pt x="6556" y="945"/>
                  </a:cubicBezTo>
                  <a:cubicBezTo>
                    <a:pt x="4516" y="2295"/>
                    <a:pt x="2116" y="5265"/>
                    <a:pt x="916" y="8235"/>
                  </a:cubicBezTo>
                  <a:cubicBezTo>
                    <a:pt x="-284" y="11205"/>
                    <a:pt x="-284" y="14175"/>
                    <a:pt x="796" y="16335"/>
                  </a:cubicBezTo>
                  <a:cubicBezTo>
                    <a:pt x="1876" y="18495"/>
                    <a:pt x="4036" y="19845"/>
                    <a:pt x="5716" y="20385"/>
                  </a:cubicBezTo>
                  <a:cubicBezTo>
                    <a:pt x="7396" y="20925"/>
                    <a:pt x="8596" y="20655"/>
                    <a:pt x="9796" y="19305"/>
                  </a:cubicBezTo>
                  <a:cubicBezTo>
                    <a:pt x="10996" y="17955"/>
                    <a:pt x="12196" y="15525"/>
                    <a:pt x="12436" y="13365"/>
                  </a:cubicBezTo>
                  <a:cubicBezTo>
                    <a:pt x="12676" y="11205"/>
                    <a:pt x="11956" y="9315"/>
                    <a:pt x="11596" y="9045"/>
                  </a:cubicBezTo>
                  <a:cubicBezTo>
                    <a:pt x="11236" y="8775"/>
                    <a:pt x="11236" y="10125"/>
                    <a:pt x="11716" y="12150"/>
                  </a:cubicBezTo>
                  <a:cubicBezTo>
                    <a:pt x="12196" y="14175"/>
                    <a:pt x="13156" y="16875"/>
                    <a:pt x="14836" y="18495"/>
                  </a:cubicBezTo>
                  <a:cubicBezTo>
                    <a:pt x="16516" y="20115"/>
                    <a:pt x="18916" y="20655"/>
                    <a:pt x="21316" y="211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0" name="Line"/>
            <p:cNvSpPr/>
            <p:nvPr/>
          </p:nvSpPr>
          <p:spPr>
            <a:xfrm>
              <a:off x="9051619" y="442863"/>
              <a:ext cx="17589" cy="87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1" name="Line"/>
            <p:cNvSpPr/>
            <p:nvPr/>
          </p:nvSpPr>
          <p:spPr>
            <a:xfrm>
              <a:off x="9174733" y="451657"/>
              <a:ext cx="237435" cy="11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67" y="1662"/>
                    <a:pt x="2133" y="3323"/>
                    <a:pt x="2800" y="5538"/>
                  </a:cubicBezTo>
                  <a:cubicBezTo>
                    <a:pt x="3467" y="7754"/>
                    <a:pt x="3733" y="10523"/>
                    <a:pt x="4400" y="11077"/>
                  </a:cubicBezTo>
                  <a:cubicBezTo>
                    <a:pt x="5067" y="11631"/>
                    <a:pt x="6133" y="9969"/>
                    <a:pt x="7467" y="8031"/>
                  </a:cubicBezTo>
                  <a:cubicBezTo>
                    <a:pt x="8800" y="6092"/>
                    <a:pt x="10400" y="3877"/>
                    <a:pt x="11467" y="4154"/>
                  </a:cubicBezTo>
                  <a:cubicBezTo>
                    <a:pt x="12533" y="4431"/>
                    <a:pt x="13067" y="7200"/>
                    <a:pt x="13333" y="9969"/>
                  </a:cubicBezTo>
                  <a:cubicBezTo>
                    <a:pt x="13600" y="12738"/>
                    <a:pt x="13600" y="15508"/>
                    <a:pt x="13600" y="15508"/>
                  </a:cubicBezTo>
                  <a:cubicBezTo>
                    <a:pt x="13600" y="15508"/>
                    <a:pt x="13600" y="12738"/>
                    <a:pt x="14267" y="10800"/>
                  </a:cubicBezTo>
                  <a:cubicBezTo>
                    <a:pt x="14933" y="8862"/>
                    <a:pt x="16267" y="7754"/>
                    <a:pt x="17200" y="8585"/>
                  </a:cubicBezTo>
                  <a:cubicBezTo>
                    <a:pt x="18133" y="9415"/>
                    <a:pt x="18667" y="12185"/>
                    <a:pt x="19333" y="14677"/>
                  </a:cubicBezTo>
                  <a:cubicBezTo>
                    <a:pt x="20000" y="17169"/>
                    <a:pt x="20800" y="1938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2" name="Line"/>
            <p:cNvSpPr/>
            <p:nvPr/>
          </p:nvSpPr>
          <p:spPr>
            <a:xfrm>
              <a:off x="9698979" y="191103"/>
              <a:ext cx="249613" cy="27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127" extrusionOk="0">
                  <a:moveTo>
                    <a:pt x="290" y="5764"/>
                  </a:moveTo>
                  <a:cubicBezTo>
                    <a:pt x="39" y="4206"/>
                    <a:pt x="-212" y="2647"/>
                    <a:pt x="290" y="1533"/>
                  </a:cubicBezTo>
                  <a:cubicBezTo>
                    <a:pt x="793" y="420"/>
                    <a:pt x="2048" y="-248"/>
                    <a:pt x="3681" y="86"/>
                  </a:cubicBezTo>
                  <a:cubicBezTo>
                    <a:pt x="5314" y="420"/>
                    <a:pt x="7323" y="1756"/>
                    <a:pt x="8955" y="4428"/>
                  </a:cubicBezTo>
                  <a:cubicBezTo>
                    <a:pt x="10588" y="7100"/>
                    <a:pt x="11844" y="11109"/>
                    <a:pt x="12974" y="14004"/>
                  </a:cubicBezTo>
                  <a:cubicBezTo>
                    <a:pt x="14104" y="16898"/>
                    <a:pt x="15109" y="18680"/>
                    <a:pt x="16239" y="19793"/>
                  </a:cubicBezTo>
                  <a:cubicBezTo>
                    <a:pt x="17369" y="20907"/>
                    <a:pt x="18625" y="21352"/>
                    <a:pt x="19504" y="21018"/>
                  </a:cubicBezTo>
                  <a:cubicBezTo>
                    <a:pt x="20383" y="20684"/>
                    <a:pt x="20886" y="19571"/>
                    <a:pt x="21388" y="184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3" name="Line"/>
            <p:cNvSpPr/>
            <p:nvPr/>
          </p:nvSpPr>
          <p:spPr>
            <a:xfrm>
              <a:off x="9702363" y="187842"/>
              <a:ext cx="202260" cy="25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30" y="6207"/>
                    <a:pt x="13461" y="12414"/>
                    <a:pt x="10957" y="16014"/>
                  </a:cubicBezTo>
                  <a:cubicBezTo>
                    <a:pt x="8452" y="19614"/>
                    <a:pt x="7513" y="20607"/>
                    <a:pt x="5948" y="21103"/>
                  </a:cubicBezTo>
                  <a:cubicBezTo>
                    <a:pt x="4383" y="21600"/>
                    <a:pt x="2191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4" name="Line"/>
            <p:cNvSpPr/>
            <p:nvPr/>
          </p:nvSpPr>
          <p:spPr>
            <a:xfrm>
              <a:off x="10010147" y="460451"/>
              <a:ext cx="228642" cy="14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08" y="1271"/>
                    <a:pt x="2215" y="2541"/>
                    <a:pt x="3046" y="4235"/>
                  </a:cubicBezTo>
                  <a:cubicBezTo>
                    <a:pt x="3877" y="5929"/>
                    <a:pt x="4431" y="8047"/>
                    <a:pt x="4985" y="8047"/>
                  </a:cubicBezTo>
                  <a:cubicBezTo>
                    <a:pt x="5539" y="8047"/>
                    <a:pt x="6092" y="5929"/>
                    <a:pt x="7062" y="4871"/>
                  </a:cubicBezTo>
                  <a:cubicBezTo>
                    <a:pt x="8031" y="3812"/>
                    <a:pt x="9415" y="3812"/>
                    <a:pt x="10385" y="5718"/>
                  </a:cubicBezTo>
                  <a:cubicBezTo>
                    <a:pt x="11354" y="7624"/>
                    <a:pt x="11908" y="11435"/>
                    <a:pt x="12323" y="12282"/>
                  </a:cubicBezTo>
                  <a:cubicBezTo>
                    <a:pt x="12739" y="13129"/>
                    <a:pt x="13015" y="11012"/>
                    <a:pt x="13569" y="8894"/>
                  </a:cubicBezTo>
                  <a:cubicBezTo>
                    <a:pt x="14123" y="6776"/>
                    <a:pt x="14954" y="4659"/>
                    <a:pt x="15785" y="4447"/>
                  </a:cubicBezTo>
                  <a:cubicBezTo>
                    <a:pt x="16615" y="4235"/>
                    <a:pt x="17446" y="5929"/>
                    <a:pt x="18415" y="9106"/>
                  </a:cubicBezTo>
                  <a:cubicBezTo>
                    <a:pt x="19385" y="12282"/>
                    <a:pt x="20492" y="1694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5" name="Line"/>
            <p:cNvSpPr/>
            <p:nvPr/>
          </p:nvSpPr>
          <p:spPr>
            <a:xfrm>
              <a:off x="10528984" y="319749"/>
              <a:ext cx="282971" cy="32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0" y="0"/>
                  </a:moveTo>
                  <a:cubicBezTo>
                    <a:pt x="5122" y="3927"/>
                    <a:pt x="10243" y="7855"/>
                    <a:pt x="13361" y="10800"/>
                  </a:cubicBezTo>
                  <a:cubicBezTo>
                    <a:pt x="16478" y="13745"/>
                    <a:pt x="17592" y="15709"/>
                    <a:pt x="18817" y="17673"/>
                  </a:cubicBezTo>
                  <a:cubicBezTo>
                    <a:pt x="20041" y="19636"/>
                    <a:pt x="21377" y="21600"/>
                    <a:pt x="21489" y="21600"/>
                  </a:cubicBezTo>
                  <a:cubicBezTo>
                    <a:pt x="21600" y="21600"/>
                    <a:pt x="20487" y="19636"/>
                    <a:pt x="19373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6" name="Line"/>
            <p:cNvSpPr/>
            <p:nvPr/>
          </p:nvSpPr>
          <p:spPr>
            <a:xfrm>
              <a:off x="10669686" y="231811"/>
              <a:ext cx="26382" cy="26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7" name="Line"/>
            <p:cNvSpPr/>
            <p:nvPr/>
          </p:nvSpPr>
          <p:spPr>
            <a:xfrm>
              <a:off x="11100584" y="328543"/>
              <a:ext cx="8794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8" name="Line"/>
            <p:cNvSpPr/>
            <p:nvPr/>
          </p:nvSpPr>
          <p:spPr>
            <a:xfrm>
              <a:off x="11241284" y="346131"/>
              <a:ext cx="8796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9" name="Line"/>
            <p:cNvSpPr/>
            <p:nvPr/>
          </p:nvSpPr>
          <p:spPr>
            <a:xfrm>
              <a:off x="11381987" y="354925"/>
              <a:ext cx="8794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0" name="Line"/>
            <p:cNvSpPr/>
            <p:nvPr/>
          </p:nvSpPr>
          <p:spPr>
            <a:xfrm>
              <a:off x="11848060" y="310955"/>
              <a:ext cx="307785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71" y="14400"/>
                    <a:pt x="12343" y="7200"/>
                    <a:pt x="15943" y="3600"/>
                  </a:cubicBezTo>
                  <a:cubicBezTo>
                    <a:pt x="19543" y="0"/>
                    <a:pt x="20571" y="0"/>
                    <a:pt x="21086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1" name="Line"/>
            <p:cNvSpPr/>
            <p:nvPr/>
          </p:nvSpPr>
          <p:spPr>
            <a:xfrm>
              <a:off x="11997555" y="196636"/>
              <a:ext cx="43971" cy="28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2" name="Line"/>
            <p:cNvSpPr/>
            <p:nvPr/>
          </p:nvSpPr>
          <p:spPr>
            <a:xfrm>
              <a:off x="12565873" y="207793"/>
              <a:ext cx="267098" cy="20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00" extrusionOk="0">
                  <a:moveTo>
                    <a:pt x="11532" y="6058"/>
                  </a:moveTo>
                  <a:cubicBezTo>
                    <a:pt x="11297" y="4558"/>
                    <a:pt x="11063" y="3058"/>
                    <a:pt x="10476" y="1858"/>
                  </a:cubicBezTo>
                  <a:cubicBezTo>
                    <a:pt x="9889" y="658"/>
                    <a:pt x="8950" y="-242"/>
                    <a:pt x="7189" y="58"/>
                  </a:cubicBezTo>
                  <a:cubicBezTo>
                    <a:pt x="5428" y="358"/>
                    <a:pt x="2845" y="1858"/>
                    <a:pt x="1436" y="4408"/>
                  </a:cubicBezTo>
                  <a:cubicBezTo>
                    <a:pt x="28" y="6958"/>
                    <a:pt x="-207" y="10558"/>
                    <a:pt x="145" y="13558"/>
                  </a:cubicBezTo>
                  <a:cubicBezTo>
                    <a:pt x="497" y="16558"/>
                    <a:pt x="1437" y="18958"/>
                    <a:pt x="2493" y="20158"/>
                  </a:cubicBezTo>
                  <a:cubicBezTo>
                    <a:pt x="3550" y="21358"/>
                    <a:pt x="4723" y="21358"/>
                    <a:pt x="6250" y="20458"/>
                  </a:cubicBezTo>
                  <a:cubicBezTo>
                    <a:pt x="7776" y="19558"/>
                    <a:pt x="9654" y="17758"/>
                    <a:pt x="10828" y="16108"/>
                  </a:cubicBezTo>
                  <a:cubicBezTo>
                    <a:pt x="12002" y="14458"/>
                    <a:pt x="12471" y="12958"/>
                    <a:pt x="12589" y="11458"/>
                  </a:cubicBezTo>
                  <a:cubicBezTo>
                    <a:pt x="12706" y="9958"/>
                    <a:pt x="12471" y="8458"/>
                    <a:pt x="12002" y="8308"/>
                  </a:cubicBezTo>
                  <a:cubicBezTo>
                    <a:pt x="11532" y="8158"/>
                    <a:pt x="10828" y="9358"/>
                    <a:pt x="10476" y="10708"/>
                  </a:cubicBezTo>
                  <a:cubicBezTo>
                    <a:pt x="10123" y="12058"/>
                    <a:pt x="10123" y="13558"/>
                    <a:pt x="10241" y="15208"/>
                  </a:cubicBezTo>
                  <a:cubicBezTo>
                    <a:pt x="10358" y="16858"/>
                    <a:pt x="10593" y="18658"/>
                    <a:pt x="12119" y="19708"/>
                  </a:cubicBezTo>
                  <a:cubicBezTo>
                    <a:pt x="13645" y="20758"/>
                    <a:pt x="16463" y="21058"/>
                    <a:pt x="18223" y="20458"/>
                  </a:cubicBezTo>
                  <a:cubicBezTo>
                    <a:pt x="19984" y="19858"/>
                    <a:pt x="20689" y="18358"/>
                    <a:pt x="21393" y="168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3" name="Line"/>
            <p:cNvSpPr/>
            <p:nvPr/>
          </p:nvSpPr>
          <p:spPr>
            <a:xfrm>
              <a:off x="12894526" y="407688"/>
              <a:ext cx="35177" cy="12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4" name="Line"/>
            <p:cNvSpPr/>
            <p:nvPr/>
          </p:nvSpPr>
          <p:spPr>
            <a:xfrm>
              <a:off x="13026435" y="425276"/>
              <a:ext cx="167083" cy="15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0" y="0"/>
                  </a:moveTo>
                  <a:cubicBezTo>
                    <a:pt x="1516" y="1223"/>
                    <a:pt x="3032" y="2445"/>
                    <a:pt x="3789" y="4075"/>
                  </a:cubicBezTo>
                  <a:cubicBezTo>
                    <a:pt x="4547" y="5706"/>
                    <a:pt x="4547" y="7743"/>
                    <a:pt x="4358" y="9781"/>
                  </a:cubicBezTo>
                  <a:cubicBezTo>
                    <a:pt x="4168" y="11819"/>
                    <a:pt x="3789" y="13857"/>
                    <a:pt x="4168" y="13857"/>
                  </a:cubicBezTo>
                  <a:cubicBezTo>
                    <a:pt x="4547" y="13857"/>
                    <a:pt x="5684" y="11819"/>
                    <a:pt x="6821" y="9985"/>
                  </a:cubicBezTo>
                  <a:cubicBezTo>
                    <a:pt x="7958" y="8151"/>
                    <a:pt x="9095" y="6521"/>
                    <a:pt x="10610" y="5502"/>
                  </a:cubicBezTo>
                  <a:cubicBezTo>
                    <a:pt x="12126" y="4483"/>
                    <a:pt x="14021" y="4075"/>
                    <a:pt x="14968" y="4891"/>
                  </a:cubicBezTo>
                  <a:cubicBezTo>
                    <a:pt x="15916" y="5706"/>
                    <a:pt x="15916" y="7743"/>
                    <a:pt x="16105" y="9781"/>
                  </a:cubicBezTo>
                  <a:cubicBezTo>
                    <a:pt x="16295" y="11819"/>
                    <a:pt x="16674" y="13857"/>
                    <a:pt x="16863" y="16098"/>
                  </a:cubicBezTo>
                  <a:cubicBezTo>
                    <a:pt x="17053" y="18340"/>
                    <a:pt x="17053" y="20785"/>
                    <a:pt x="17811" y="21192"/>
                  </a:cubicBezTo>
                  <a:cubicBezTo>
                    <a:pt x="18568" y="21600"/>
                    <a:pt x="20084" y="19970"/>
                    <a:pt x="21600" y="183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5" name="Line"/>
            <p:cNvSpPr/>
            <p:nvPr/>
          </p:nvSpPr>
          <p:spPr>
            <a:xfrm>
              <a:off x="13410432" y="164392"/>
              <a:ext cx="213984" cy="26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extrusionOk="0">
                  <a:moveTo>
                    <a:pt x="292" y="5400"/>
                  </a:moveTo>
                  <a:cubicBezTo>
                    <a:pt x="0" y="4226"/>
                    <a:pt x="-292" y="3052"/>
                    <a:pt x="584" y="1996"/>
                  </a:cubicBezTo>
                  <a:cubicBezTo>
                    <a:pt x="1459" y="939"/>
                    <a:pt x="3503" y="0"/>
                    <a:pt x="5400" y="0"/>
                  </a:cubicBezTo>
                  <a:cubicBezTo>
                    <a:pt x="7297" y="0"/>
                    <a:pt x="9049" y="939"/>
                    <a:pt x="11676" y="4696"/>
                  </a:cubicBezTo>
                  <a:cubicBezTo>
                    <a:pt x="14303" y="8452"/>
                    <a:pt x="17805" y="15026"/>
                    <a:pt x="2130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6" name="Line"/>
            <p:cNvSpPr/>
            <p:nvPr/>
          </p:nvSpPr>
          <p:spPr>
            <a:xfrm>
              <a:off x="13386981" y="170254"/>
              <a:ext cx="228642" cy="27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77" y="4181"/>
                    <a:pt x="14954" y="8361"/>
                    <a:pt x="12046" y="11613"/>
                  </a:cubicBezTo>
                  <a:cubicBezTo>
                    <a:pt x="9138" y="14865"/>
                    <a:pt x="6646" y="17187"/>
                    <a:pt x="4708" y="18697"/>
                  </a:cubicBezTo>
                  <a:cubicBezTo>
                    <a:pt x="2769" y="20206"/>
                    <a:pt x="1385" y="20903"/>
                    <a:pt x="692" y="21252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7" name="Line"/>
            <p:cNvSpPr/>
            <p:nvPr/>
          </p:nvSpPr>
          <p:spPr>
            <a:xfrm>
              <a:off x="13712354" y="363719"/>
              <a:ext cx="272610" cy="16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0" y="0"/>
                  </a:moveTo>
                  <a:cubicBezTo>
                    <a:pt x="465" y="1895"/>
                    <a:pt x="929" y="3789"/>
                    <a:pt x="1277" y="5684"/>
                  </a:cubicBezTo>
                  <a:cubicBezTo>
                    <a:pt x="1626" y="7579"/>
                    <a:pt x="1858" y="9474"/>
                    <a:pt x="2555" y="10042"/>
                  </a:cubicBezTo>
                  <a:cubicBezTo>
                    <a:pt x="3252" y="10611"/>
                    <a:pt x="4413" y="9853"/>
                    <a:pt x="5458" y="8716"/>
                  </a:cubicBezTo>
                  <a:cubicBezTo>
                    <a:pt x="6503" y="7579"/>
                    <a:pt x="7432" y="6063"/>
                    <a:pt x="8477" y="5116"/>
                  </a:cubicBezTo>
                  <a:cubicBezTo>
                    <a:pt x="9523" y="4168"/>
                    <a:pt x="10684" y="3789"/>
                    <a:pt x="11381" y="4547"/>
                  </a:cubicBezTo>
                  <a:cubicBezTo>
                    <a:pt x="12077" y="5305"/>
                    <a:pt x="12310" y="7200"/>
                    <a:pt x="12542" y="9284"/>
                  </a:cubicBezTo>
                  <a:cubicBezTo>
                    <a:pt x="12774" y="11368"/>
                    <a:pt x="13006" y="13642"/>
                    <a:pt x="13123" y="15726"/>
                  </a:cubicBezTo>
                  <a:cubicBezTo>
                    <a:pt x="13239" y="17811"/>
                    <a:pt x="13239" y="19705"/>
                    <a:pt x="13819" y="20653"/>
                  </a:cubicBezTo>
                  <a:cubicBezTo>
                    <a:pt x="14400" y="21600"/>
                    <a:pt x="15561" y="21600"/>
                    <a:pt x="16955" y="20084"/>
                  </a:cubicBezTo>
                  <a:cubicBezTo>
                    <a:pt x="18348" y="18568"/>
                    <a:pt x="19974" y="15537"/>
                    <a:pt x="21600" y="125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8" name="Line"/>
            <p:cNvSpPr/>
            <p:nvPr/>
          </p:nvSpPr>
          <p:spPr>
            <a:xfrm>
              <a:off x="14424655" y="214590"/>
              <a:ext cx="302125" cy="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700" extrusionOk="0">
                  <a:moveTo>
                    <a:pt x="0" y="20700"/>
                  </a:moveTo>
                  <a:cubicBezTo>
                    <a:pt x="6023" y="13500"/>
                    <a:pt x="12046" y="6300"/>
                    <a:pt x="15681" y="2700"/>
                  </a:cubicBezTo>
                  <a:cubicBezTo>
                    <a:pt x="19315" y="-900"/>
                    <a:pt x="20562" y="-900"/>
                    <a:pt x="21081" y="2700"/>
                  </a:cubicBezTo>
                  <a:cubicBezTo>
                    <a:pt x="21600" y="6300"/>
                    <a:pt x="21392" y="13500"/>
                    <a:pt x="21185" y="20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9" name="Line"/>
            <p:cNvSpPr/>
            <p:nvPr/>
          </p:nvSpPr>
          <p:spPr>
            <a:xfrm>
              <a:off x="14459830" y="310955"/>
              <a:ext cx="316578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7200"/>
                    <a:pt x="12000" y="14400"/>
                    <a:pt x="15600" y="18000"/>
                  </a:cubicBezTo>
                  <a:cubicBezTo>
                    <a:pt x="19200" y="21600"/>
                    <a:pt x="20400" y="21600"/>
                    <a:pt x="2100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0" name="Line"/>
            <p:cNvSpPr/>
            <p:nvPr/>
          </p:nvSpPr>
          <p:spPr>
            <a:xfrm>
              <a:off x="15423768" y="-1"/>
              <a:ext cx="253695" cy="32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233" extrusionOk="0">
                  <a:moveTo>
                    <a:pt x="3229" y="1927"/>
                  </a:moveTo>
                  <a:cubicBezTo>
                    <a:pt x="2984" y="780"/>
                    <a:pt x="2738" y="-367"/>
                    <a:pt x="2984" y="111"/>
                  </a:cubicBezTo>
                  <a:cubicBezTo>
                    <a:pt x="3229" y="589"/>
                    <a:pt x="3966" y="2691"/>
                    <a:pt x="4579" y="6132"/>
                  </a:cubicBezTo>
                  <a:cubicBezTo>
                    <a:pt x="5193" y="9573"/>
                    <a:pt x="5684" y="14352"/>
                    <a:pt x="5929" y="17219"/>
                  </a:cubicBezTo>
                  <a:cubicBezTo>
                    <a:pt x="6175" y="20086"/>
                    <a:pt x="6175" y="21042"/>
                    <a:pt x="6175" y="21042"/>
                  </a:cubicBezTo>
                  <a:cubicBezTo>
                    <a:pt x="6175" y="21042"/>
                    <a:pt x="6175" y="20086"/>
                    <a:pt x="7034" y="18844"/>
                  </a:cubicBezTo>
                  <a:cubicBezTo>
                    <a:pt x="7893" y="17601"/>
                    <a:pt x="9611" y="16072"/>
                    <a:pt x="11084" y="15116"/>
                  </a:cubicBezTo>
                  <a:cubicBezTo>
                    <a:pt x="12557" y="14160"/>
                    <a:pt x="13784" y="13778"/>
                    <a:pt x="15011" y="13587"/>
                  </a:cubicBezTo>
                  <a:cubicBezTo>
                    <a:pt x="16238" y="13396"/>
                    <a:pt x="17466" y="13396"/>
                    <a:pt x="18448" y="13778"/>
                  </a:cubicBezTo>
                  <a:cubicBezTo>
                    <a:pt x="19429" y="14160"/>
                    <a:pt x="20166" y="14925"/>
                    <a:pt x="20657" y="15785"/>
                  </a:cubicBezTo>
                  <a:cubicBezTo>
                    <a:pt x="21148" y="16645"/>
                    <a:pt x="21393" y="17601"/>
                    <a:pt x="21148" y="18461"/>
                  </a:cubicBezTo>
                  <a:cubicBezTo>
                    <a:pt x="20902" y="19321"/>
                    <a:pt x="20166" y="20086"/>
                    <a:pt x="18448" y="20564"/>
                  </a:cubicBezTo>
                  <a:cubicBezTo>
                    <a:pt x="16729" y="21042"/>
                    <a:pt x="14029" y="21233"/>
                    <a:pt x="11329" y="21233"/>
                  </a:cubicBezTo>
                  <a:cubicBezTo>
                    <a:pt x="8629" y="21233"/>
                    <a:pt x="5929" y="21042"/>
                    <a:pt x="3966" y="20851"/>
                  </a:cubicBezTo>
                  <a:cubicBezTo>
                    <a:pt x="2002" y="20660"/>
                    <a:pt x="775" y="20468"/>
                    <a:pt x="284" y="20086"/>
                  </a:cubicBezTo>
                  <a:cubicBezTo>
                    <a:pt x="-207" y="19704"/>
                    <a:pt x="38" y="19130"/>
                    <a:pt x="284" y="185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1" name="Line"/>
            <p:cNvSpPr/>
            <p:nvPr/>
          </p:nvSpPr>
          <p:spPr>
            <a:xfrm>
              <a:off x="15849257" y="240605"/>
              <a:ext cx="26382" cy="25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2" name="Line"/>
            <p:cNvSpPr/>
            <p:nvPr/>
          </p:nvSpPr>
          <p:spPr>
            <a:xfrm>
              <a:off x="4177165" y="1287222"/>
              <a:ext cx="257689" cy="23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23" extrusionOk="0">
                  <a:moveTo>
                    <a:pt x="12598" y="7099"/>
                  </a:moveTo>
                  <a:cubicBezTo>
                    <a:pt x="12598" y="5782"/>
                    <a:pt x="12598" y="4464"/>
                    <a:pt x="12355" y="3147"/>
                  </a:cubicBezTo>
                  <a:cubicBezTo>
                    <a:pt x="12113" y="1830"/>
                    <a:pt x="11627" y="513"/>
                    <a:pt x="10050" y="118"/>
                  </a:cubicBezTo>
                  <a:cubicBezTo>
                    <a:pt x="8472" y="-277"/>
                    <a:pt x="5802" y="250"/>
                    <a:pt x="3861" y="2752"/>
                  </a:cubicBezTo>
                  <a:cubicBezTo>
                    <a:pt x="1919" y="5255"/>
                    <a:pt x="706" y="9733"/>
                    <a:pt x="220" y="12630"/>
                  </a:cubicBezTo>
                  <a:cubicBezTo>
                    <a:pt x="-265" y="15528"/>
                    <a:pt x="-22" y="16845"/>
                    <a:pt x="1677" y="17899"/>
                  </a:cubicBezTo>
                  <a:cubicBezTo>
                    <a:pt x="3375" y="18952"/>
                    <a:pt x="6531" y="19743"/>
                    <a:pt x="9200" y="18294"/>
                  </a:cubicBezTo>
                  <a:cubicBezTo>
                    <a:pt x="11870" y="16845"/>
                    <a:pt x="14054" y="13157"/>
                    <a:pt x="15146" y="10655"/>
                  </a:cubicBezTo>
                  <a:cubicBezTo>
                    <a:pt x="16238" y="8152"/>
                    <a:pt x="16238" y="6835"/>
                    <a:pt x="15874" y="6703"/>
                  </a:cubicBezTo>
                  <a:cubicBezTo>
                    <a:pt x="15510" y="6572"/>
                    <a:pt x="14782" y="7625"/>
                    <a:pt x="14418" y="8811"/>
                  </a:cubicBezTo>
                  <a:cubicBezTo>
                    <a:pt x="14054" y="9996"/>
                    <a:pt x="14054" y="11313"/>
                    <a:pt x="14297" y="13157"/>
                  </a:cubicBezTo>
                  <a:cubicBezTo>
                    <a:pt x="14540" y="15001"/>
                    <a:pt x="15025" y="17372"/>
                    <a:pt x="15753" y="18952"/>
                  </a:cubicBezTo>
                  <a:cubicBezTo>
                    <a:pt x="16481" y="20533"/>
                    <a:pt x="17452" y="21323"/>
                    <a:pt x="18423" y="21323"/>
                  </a:cubicBezTo>
                  <a:cubicBezTo>
                    <a:pt x="19393" y="21323"/>
                    <a:pt x="20364" y="20533"/>
                    <a:pt x="21335" y="197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3" name="Line"/>
            <p:cNvSpPr/>
            <p:nvPr/>
          </p:nvSpPr>
          <p:spPr>
            <a:xfrm>
              <a:off x="4511067" y="1489260"/>
              <a:ext cx="82077" cy="140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extrusionOk="0">
                  <a:moveTo>
                    <a:pt x="3086" y="1333"/>
                  </a:moveTo>
                  <a:cubicBezTo>
                    <a:pt x="6943" y="452"/>
                    <a:pt x="10800" y="-430"/>
                    <a:pt x="12729" y="231"/>
                  </a:cubicBezTo>
                  <a:cubicBezTo>
                    <a:pt x="14657" y="892"/>
                    <a:pt x="14657" y="3097"/>
                    <a:pt x="13500" y="5301"/>
                  </a:cubicBezTo>
                  <a:cubicBezTo>
                    <a:pt x="12343" y="7505"/>
                    <a:pt x="10029" y="9709"/>
                    <a:pt x="6943" y="12354"/>
                  </a:cubicBezTo>
                  <a:cubicBezTo>
                    <a:pt x="3857" y="14999"/>
                    <a:pt x="0" y="18084"/>
                    <a:pt x="0" y="19627"/>
                  </a:cubicBezTo>
                  <a:cubicBezTo>
                    <a:pt x="0" y="21170"/>
                    <a:pt x="3857" y="21170"/>
                    <a:pt x="7714" y="21170"/>
                  </a:cubicBezTo>
                  <a:cubicBezTo>
                    <a:pt x="11571" y="21170"/>
                    <a:pt x="15429" y="21170"/>
                    <a:pt x="17743" y="20729"/>
                  </a:cubicBezTo>
                  <a:cubicBezTo>
                    <a:pt x="20057" y="20288"/>
                    <a:pt x="20829" y="19407"/>
                    <a:pt x="21600" y="185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4" name="Line"/>
            <p:cNvSpPr/>
            <p:nvPr/>
          </p:nvSpPr>
          <p:spPr>
            <a:xfrm>
              <a:off x="4645906" y="1506138"/>
              <a:ext cx="61558" cy="15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extrusionOk="0">
                  <a:moveTo>
                    <a:pt x="0" y="1357"/>
                  </a:moveTo>
                  <a:cubicBezTo>
                    <a:pt x="5143" y="526"/>
                    <a:pt x="10286" y="-305"/>
                    <a:pt x="14400" y="110"/>
                  </a:cubicBezTo>
                  <a:cubicBezTo>
                    <a:pt x="18514" y="526"/>
                    <a:pt x="21600" y="2187"/>
                    <a:pt x="21600" y="3849"/>
                  </a:cubicBezTo>
                  <a:cubicBezTo>
                    <a:pt x="21600" y="5510"/>
                    <a:pt x="18514" y="7172"/>
                    <a:pt x="15429" y="8833"/>
                  </a:cubicBezTo>
                  <a:cubicBezTo>
                    <a:pt x="12343" y="10495"/>
                    <a:pt x="9257" y="12157"/>
                    <a:pt x="6171" y="14026"/>
                  </a:cubicBezTo>
                  <a:cubicBezTo>
                    <a:pt x="3086" y="15895"/>
                    <a:pt x="0" y="17972"/>
                    <a:pt x="1029" y="19010"/>
                  </a:cubicBezTo>
                  <a:cubicBezTo>
                    <a:pt x="2057" y="20049"/>
                    <a:pt x="7200" y="20049"/>
                    <a:pt x="10800" y="20257"/>
                  </a:cubicBezTo>
                  <a:cubicBezTo>
                    <a:pt x="14400" y="20464"/>
                    <a:pt x="16457" y="20880"/>
                    <a:pt x="18514" y="212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5" name="Line"/>
            <p:cNvSpPr/>
            <p:nvPr/>
          </p:nvSpPr>
          <p:spPr>
            <a:xfrm>
              <a:off x="5059216" y="1327669"/>
              <a:ext cx="272610" cy="30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0" y="5223"/>
                  </a:moveTo>
                  <a:cubicBezTo>
                    <a:pt x="1394" y="3561"/>
                    <a:pt x="2787" y="1900"/>
                    <a:pt x="4065" y="965"/>
                  </a:cubicBezTo>
                  <a:cubicBezTo>
                    <a:pt x="5342" y="31"/>
                    <a:pt x="6503" y="-177"/>
                    <a:pt x="7432" y="135"/>
                  </a:cubicBezTo>
                  <a:cubicBezTo>
                    <a:pt x="8361" y="446"/>
                    <a:pt x="9058" y="1277"/>
                    <a:pt x="10103" y="3977"/>
                  </a:cubicBezTo>
                  <a:cubicBezTo>
                    <a:pt x="11148" y="6677"/>
                    <a:pt x="12542" y="11246"/>
                    <a:pt x="13587" y="14258"/>
                  </a:cubicBezTo>
                  <a:cubicBezTo>
                    <a:pt x="14632" y="17269"/>
                    <a:pt x="15329" y="18723"/>
                    <a:pt x="16258" y="19761"/>
                  </a:cubicBezTo>
                  <a:cubicBezTo>
                    <a:pt x="17187" y="20800"/>
                    <a:pt x="18348" y="21423"/>
                    <a:pt x="19277" y="21319"/>
                  </a:cubicBezTo>
                  <a:cubicBezTo>
                    <a:pt x="20206" y="21215"/>
                    <a:pt x="20903" y="20385"/>
                    <a:pt x="21600" y="195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6" name="Line"/>
            <p:cNvSpPr/>
            <p:nvPr/>
          </p:nvSpPr>
          <p:spPr>
            <a:xfrm>
              <a:off x="5138360" y="1348629"/>
              <a:ext cx="158291" cy="25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21600" y="0"/>
                  </a:moveTo>
                  <a:cubicBezTo>
                    <a:pt x="18000" y="3640"/>
                    <a:pt x="14400" y="7281"/>
                    <a:pt x="11600" y="10436"/>
                  </a:cubicBezTo>
                  <a:cubicBezTo>
                    <a:pt x="8800" y="13591"/>
                    <a:pt x="6800" y="16261"/>
                    <a:pt x="5000" y="18081"/>
                  </a:cubicBezTo>
                  <a:cubicBezTo>
                    <a:pt x="3200" y="19901"/>
                    <a:pt x="1600" y="20872"/>
                    <a:pt x="800" y="21236"/>
                  </a:cubicBezTo>
                  <a:cubicBezTo>
                    <a:pt x="0" y="21600"/>
                    <a:pt x="0" y="21357"/>
                    <a:pt x="0" y="211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7" name="Line"/>
            <p:cNvSpPr/>
            <p:nvPr/>
          </p:nvSpPr>
          <p:spPr>
            <a:xfrm>
              <a:off x="5459212" y="1550817"/>
              <a:ext cx="136430" cy="14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02" extrusionOk="0">
                  <a:moveTo>
                    <a:pt x="3467" y="1256"/>
                  </a:moveTo>
                  <a:cubicBezTo>
                    <a:pt x="5764" y="425"/>
                    <a:pt x="8062" y="-406"/>
                    <a:pt x="9441" y="217"/>
                  </a:cubicBezTo>
                  <a:cubicBezTo>
                    <a:pt x="10820" y="840"/>
                    <a:pt x="11279" y="2917"/>
                    <a:pt x="10130" y="5825"/>
                  </a:cubicBezTo>
                  <a:cubicBezTo>
                    <a:pt x="8981" y="8732"/>
                    <a:pt x="6224" y="12471"/>
                    <a:pt x="3926" y="15171"/>
                  </a:cubicBezTo>
                  <a:cubicBezTo>
                    <a:pt x="1628" y="17871"/>
                    <a:pt x="-210" y="19532"/>
                    <a:pt x="20" y="20363"/>
                  </a:cubicBezTo>
                  <a:cubicBezTo>
                    <a:pt x="250" y="21194"/>
                    <a:pt x="2547" y="21194"/>
                    <a:pt x="6454" y="20986"/>
                  </a:cubicBezTo>
                  <a:cubicBezTo>
                    <a:pt x="10360" y="20779"/>
                    <a:pt x="15875" y="20363"/>
                    <a:pt x="21390" y="199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8" name="Line"/>
            <p:cNvSpPr/>
            <p:nvPr/>
          </p:nvSpPr>
          <p:spPr>
            <a:xfrm>
              <a:off x="6070507" y="1568977"/>
              <a:ext cx="280677" cy="1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982" extrusionOk="0">
                  <a:moveTo>
                    <a:pt x="0" y="10182"/>
                  </a:moveTo>
                  <a:cubicBezTo>
                    <a:pt x="6458" y="6582"/>
                    <a:pt x="12915" y="2982"/>
                    <a:pt x="16701" y="1182"/>
                  </a:cubicBezTo>
                  <a:cubicBezTo>
                    <a:pt x="20487" y="-618"/>
                    <a:pt x="21600" y="-618"/>
                    <a:pt x="21266" y="2982"/>
                  </a:cubicBezTo>
                  <a:cubicBezTo>
                    <a:pt x="20932" y="6582"/>
                    <a:pt x="19150" y="13782"/>
                    <a:pt x="17369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9" name="Line"/>
            <p:cNvSpPr/>
            <p:nvPr/>
          </p:nvSpPr>
          <p:spPr>
            <a:xfrm>
              <a:off x="6193622" y="1471742"/>
              <a:ext cx="43970" cy="25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0" name="Line"/>
            <p:cNvSpPr/>
            <p:nvPr/>
          </p:nvSpPr>
          <p:spPr>
            <a:xfrm>
              <a:off x="7002654" y="1586062"/>
              <a:ext cx="1" cy="879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1" name="Line"/>
            <p:cNvSpPr/>
            <p:nvPr/>
          </p:nvSpPr>
          <p:spPr>
            <a:xfrm>
              <a:off x="7187325" y="1586062"/>
              <a:ext cx="35177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2" name="Line"/>
            <p:cNvSpPr/>
            <p:nvPr/>
          </p:nvSpPr>
          <p:spPr>
            <a:xfrm>
              <a:off x="7451141" y="1586062"/>
              <a:ext cx="26382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3" name="Line"/>
            <p:cNvSpPr/>
            <p:nvPr/>
          </p:nvSpPr>
          <p:spPr>
            <a:xfrm>
              <a:off x="8233792" y="1568474"/>
              <a:ext cx="263816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7200"/>
                    <a:pt x="12000" y="14400"/>
                    <a:pt x="15600" y="18000"/>
                  </a:cubicBezTo>
                  <a:cubicBezTo>
                    <a:pt x="19200" y="21600"/>
                    <a:pt x="204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4" name="Line"/>
            <p:cNvSpPr/>
            <p:nvPr/>
          </p:nvSpPr>
          <p:spPr>
            <a:xfrm>
              <a:off x="8321731" y="1489330"/>
              <a:ext cx="61558" cy="26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5" name="Line"/>
            <p:cNvSpPr/>
            <p:nvPr/>
          </p:nvSpPr>
          <p:spPr>
            <a:xfrm>
              <a:off x="8943030" y="1506073"/>
              <a:ext cx="231704" cy="23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155" extrusionOk="0">
                  <a:moveTo>
                    <a:pt x="13079" y="3979"/>
                  </a:moveTo>
                  <a:cubicBezTo>
                    <a:pt x="12546" y="2678"/>
                    <a:pt x="12012" y="1377"/>
                    <a:pt x="10946" y="596"/>
                  </a:cubicBezTo>
                  <a:cubicBezTo>
                    <a:pt x="9879" y="-185"/>
                    <a:pt x="8279" y="-445"/>
                    <a:pt x="6146" y="1377"/>
                  </a:cubicBezTo>
                  <a:cubicBezTo>
                    <a:pt x="4012" y="3198"/>
                    <a:pt x="1346" y="7102"/>
                    <a:pt x="412" y="10225"/>
                  </a:cubicBezTo>
                  <a:cubicBezTo>
                    <a:pt x="-521" y="13348"/>
                    <a:pt x="279" y="15690"/>
                    <a:pt x="1346" y="17121"/>
                  </a:cubicBezTo>
                  <a:cubicBezTo>
                    <a:pt x="2412" y="18553"/>
                    <a:pt x="3746" y="19073"/>
                    <a:pt x="6146" y="18162"/>
                  </a:cubicBezTo>
                  <a:cubicBezTo>
                    <a:pt x="8546" y="17251"/>
                    <a:pt x="12012" y="14909"/>
                    <a:pt x="13879" y="13088"/>
                  </a:cubicBezTo>
                  <a:cubicBezTo>
                    <a:pt x="15746" y="11266"/>
                    <a:pt x="16012" y="9965"/>
                    <a:pt x="15879" y="8663"/>
                  </a:cubicBezTo>
                  <a:cubicBezTo>
                    <a:pt x="15746" y="7362"/>
                    <a:pt x="15212" y="6061"/>
                    <a:pt x="14812" y="6061"/>
                  </a:cubicBezTo>
                  <a:cubicBezTo>
                    <a:pt x="14412" y="6061"/>
                    <a:pt x="14146" y="7362"/>
                    <a:pt x="14546" y="9704"/>
                  </a:cubicBezTo>
                  <a:cubicBezTo>
                    <a:pt x="14946" y="12047"/>
                    <a:pt x="16012" y="15430"/>
                    <a:pt x="17212" y="17512"/>
                  </a:cubicBezTo>
                  <a:cubicBezTo>
                    <a:pt x="18412" y="19594"/>
                    <a:pt x="19746" y="20374"/>
                    <a:pt x="21079" y="211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6" name="Line"/>
            <p:cNvSpPr/>
            <p:nvPr/>
          </p:nvSpPr>
          <p:spPr>
            <a:xfrm>
              <a:off x="9236290" y="1698694"/>
              <a:ext cx="105527" cy="13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extrusionOk="0">
                  <a:moveTo>
                    <a:pt x="0" y="3088"/>
                  </a:moveTo>
                  <a:cubicBezTo>
                    <a:pt x="2400" y="1679"/>
                    <a:pt x="4800" y="271"/>
                    <a:pt x="7500" y="36"/>
                  </a:cubicBezTo>
                  <a:cubicBezTo>
                    <a:pt x="10200" y="-199"/>
                    <a:pt x="13200" y="740"/>
                    <a:pt x="14100" y="2384"/>
                  </a:cubicBezTo>
                  <a:cubicBezTo>
                    <a:pt x="15000" y="4027"/>
                    <a:pt x="13800" y="6375"/>
                    <a:pt x="12300" y="8488"/>
                  </a:cubicBezTo>
                  <a:cubicBezTo>
                    <a:pt x="10800" y="10601"/>
                    <a:pt x="9000" y="12479"/>
                    <a:pt x="6600" y="14358"/>
                  </a:cubicBezTo>
                  <a:cubicBezTo>
                    <a:pt x="4200" y="16236"/>
                    <a:pt x="1200" y="18114"/>
                    <a:pt x="1800" y="19288"/>
                  </a:cubicBezTo>
                  <a:cubicBezTo>
                    <a:pt x="2400" y="20462"/>
                    <a:pt x="6600" y="20931"/>
                    <a:pt x="10500" y="21166"/>
                  </a:cubicBezTo>
                  <a:cubicBezTo>
                    <a:pt x="14400" y="21401"/>
                    <a:pt x="18000" y="21401"/>
                    <a:pt x="21600" y="214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7" name="Line"/>
            <p:cNvSpPr/>
            <p:nvPr/>
          </p:nvSpPr>
          <p:spPr>
            <a:xfrm>
              <a:off x="9385785" y="1733877"/>
              <a:ext cx="272609" cy="107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extrusionOk="0">
                  <a:moveTo>
                    <a:pt x="0" y="2086"/>
                  </a:moveTo>
                  <a:cubicBezTo>
                    <a:pt x="1161" y="3254"/>
                    <a:pt x="2323" y="4421"/>
                    <a:pt x="3019" y="6465"/>
                  </a:cubicBezTo>
                  <a:cubicBezTo>
                    <a:pt x="3716" y="8508"/>
                    <a:pt x="3948" y="11427"/>
                    <a:pt x="4297" y="11427"/>
                  </a:cubicBezTo>
                  <a:cubicBezTo>
                    <a:pt x="4645" y="11427"/>
                    <a:pt x="5110" y="8508"/>
                    <a:pt x="5806" y="6173"/>
                  </a:cubicBezTo>
                  <a:cubicBezTo>
                    <a:pt x="6503" y="3837"/>
                    <a:pt x="7432" y="2086"/>
                    <a:pt x="8477" y="1794"/>
                  </a:cubicBezTo>
                  <a:cubicBezTo>
                    <a:pt x="9523" y="1502"/>
                    <a:pt x="10684" y="2670"/>
                    <a:pt x="11381" y="4713"/>
                  </a:cubicBezTo>
                  <a:cubicBezTo>
                    <a:pt x="12077" y="6756"/>
                    <a:pt x="12310" y="9675"/>
                    <a:pt x="12542" y="9675"/>
                  </a:cubicBezTo>
                  <a:cubicBezTo>
                    <a:pt x="12774" y="9675"/>
                    <a:pt x="13006" y="6756"/>
                    <a:pt x="13587" y="4421"/>
                  </a:cubicBezTo>
                  <a:cubicBezTo>
                    <a:pt x="14168" y="2086"/>
                    <a:pt x="15097" y="335"/>
                    <a:pt x="16142" y="43"/>
                  </a:cubicBezTo>
                  <a:cubicBezTo>
                    <a:pt x="17187" y="-249"/>
                    <a:pt x="18348" y="919"/>
                    <a:pt x="19277" y="4713"/>
                  </a:cubicBezTo>
                  <a:cubicBezTo>
                    <a:pt x="20206" y="8508"/>
                    <a:pt x="20903" y="14929"/>
                    <a:pt x="21600" y="213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8" name="Line"/>
            <p:cNvSpPr/>
            <p:nvPr/>
          </p:nvSpPr>
          <p:spPr>
            <a:xfrm>
              <a:off x="9922208" y="1536230"/>
              <a:ext cx="246230" cy="23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extrusionOk="0">
                  <a:moveTo>
                    <a:pt x="0" y="4533"/>
                  </a:moveTo>
                  <a:cubicBezTo>
                    <a:pt x="0" y="3200"/>
                    <a:pt x="0" y="1867"/>
                    <a:pt x="643" y="1067"/>
                  </a:cubicBezTo>
                  <a:cubicBezTo>
                    <a:pt x="1286" y="267"/>
                    <a:pt x="2571" y="0"/>
                    <a:pt x="3857" y="0"/>
                  </a:cubicBezTo>
                  <a:cubicBezTo>
                    <a:pt x="5143" y="0"/>
                    <a:pt x="6429" y="267"/>
                    <a:pt x="8229" y="2933"/>
                  </a:cubicBezTo>
                  <a:cubicBezTo>
                    <a:pt x="10029" y="5600"/>
                    <a:pt x="12343" y="10667"/>
                    <a:pt x="14014" y="14267"/>
                  </a:cubicBezTo>
                  <a:cubicBezTo>
                    <a:pt x="15686" y="17867"/>
                    <a:pt x="16714" y="20000"/>
                    <a:pt x="17871" y="20800"/>
                  </a:cubicBezTo>
                  <a:cubicBezTo>
                    <a:pt x="19029" y="21600"/>
                    <a:pt x="20314" y="21067"/>
                    <a:pt x="21600" y="20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9" name="Line"/>
            <p:cNvSpPr/>
            <p:nvPr/>
          </p:nvSpPr>
          <p:spPr>
            <a:xfrm>
              <a:off x="9957385" y="1533299"/>
              <a:ext cx="193465" cy="25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309" y="2483"/>
                    <a:pt x="17018" y="4966"/>
                    <a:pt x="13909" y="8441"/>
                  </a:cubicBezTo>
                  <a:cubicBezTo>
                    <a:pt x="10800" y="11917"/>
                    <a:pt x="6873" y="16386"/>
                    <a:pt x="4418" y="18745"/>
                  </a:cubicBezTo>
                  <a:cubicBezTo>
                    <a:pt x="1964" y="21103"/>
                    <a:pt x="982" y="2135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0" name="Line"/>
            <p:cNvSpPr/>
            <p:nvPr/>
          </p:nvSpPr>
          <p:spPr>
            <a:xfrm>
              <a:off x="10282757" y="1735557"/>
              <a:ext cx="246228" cy="13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86" y="960"/>
                    <a:pt x="2571" y="1920"/>
                    <a:pt x="3214" y="3600"/>
                  </a:cubicBezTo>
                  <a:cubicBezTo>
                    <a:pt x="3857" y="5280"/>
                    <a:pt x="3857" y="7680"/>
                    <a:pt x="3986" y="10080"/>
                  </a:cubicBezTo>
                  <a:cubicBezTo>
                    <a:pt x="4114" y="12480"/>
                    <a:pt x="4371" y="14880"/>
                    <a:pt x="4757" y="14880"/>
                  </a:cubicBezTo>
                  <a:cubicBezTo>
                    <a:pt x="5143" y="14880"/>
                    <a:pt x="5657" y="12480"/>
                    <a:pt x="6429" y="9840"/>
                  </a:cubicBezTo>
                  <a:cubicBezTo>
                    <a:pt x="7200" y="7200"/>
                    <a:pt x="8229" y="4320"/>
                    <a:pt x="9129" y="3840"/>
                  </a:cubicBezTo>
                  <a:cubicBezTo>
                    <a:pt x="10029" y="3360"/>
                    <a:pt x="10800" y="5280"/>
                    <a:pt x="11314" y="7440"/>
                  </a:cubicBezTo>
                  <a:cubicBezTo>
                    <a:pt x="11829" y="9600"/>
                    <a:pt x="12086" y="12000"/>
                    <a:pt x="12471" y="12000"/>
                  </a:cubicBezTo>
                  <a:cubicBezTo>
                    <a:pt x="12857" y="12000"/>
                    <a:pt x="13371" y="9600"/>
                    <a:pt x="14400" y="7920"/>
                  </a:cubicBezTo>
                  <a:cubicBezTo>
                    <a:pt x="15429" y="6240"/>
                    <a:pt x="16971" y="5280"/>
                    <a:pt x="18129" y="6000"/>
                  </a:cubicBezTo>
                  <a:cubicBezTo>
                    <a:pt x="19286" y="6720"/>
                    <a:pt x="20057" y="9120"/>
                    <a:pt x="20571" y="12000"/>
                  </a:cubicBezTo>
                  <a:cubicBezTo>
                    <a:pt x="21086" y="14880"/>
                    <a:pt x="21343" y="182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1" name="Line"/>
            <p:cNvSpPr/>
            <p:nvPr/>
          </p:nvSpPr>
          <p:spPr>
            <a:xfrm>
              <a:off x="10845562" y="1647619"/>
              <a:ext cx="228642" cy="2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2" name="Line"/>
            <p:cNvSpPr/>
            <p:nvPr/>
          </p:nvSpPr>
          <p:spPr>
            <a:xfrm>
              <a:off x="10951089" y="1559681"/>
              <a:ext cx="35176" cy="23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000"/>
                    <a:pt x="10800" y="8000"/>
                    <a:pt x="14400" y="11600"/>
                  </a:cubicBezTo>
                  <a:cubicBezTo>
                    <a:pt x="18000" y="15200"/>
                    <a:pt x="19800" y="18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3" name="Line"/>
            <p:cNvSpPr/>
            <p:nvPr/>
          </p:nvSpPr>
          <p:spPr>
            <a:xfrm>
              <a:off x="11390780" y="1674001"/>
              <a:ext cx="17589" cy="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4" name="Line"/>
            <p:cNvSpPr/>
            <p:nvPr/>
          </p:nvSpPr>
          <p:spPr>
            <a:xfrm>
              <a:off x="11531482" y="1665207"/>
              <a:ext cx="17588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5" name="Line"/>
            <p:cNvSpPr/>
            <p:nvPr/>
          </p:nvSpPr>
          <p:spPr>
            <a:xfrm>
              <a:off x="11733740" y="1691588"/>
              <a:ext cx="2638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6" name="Line"/>
            <p:cNvSpPr/>
            <p:nvPr/>
          </p:nvSpPr>
          <p:spPr>
            <a:xfrm>
              <a:off x="12120670" y="1638825"/>
              <a:ext cx="303943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600" extrusionOk="0">
                  <a:moveTo>
                    <a:pt x="0" y="0"/>
                  </a:moveTo>
                  <a:cubicBezTo>
                    <a:pt x="5094" y="3600"/>
                    <a:pt x="10189" y="7200"/>
                    <a:pt x="13958" y="10800"/>
                  </a:cubicBezTo>
                  <a:cubicBezTo>
                    <a:pt x="17728" y="14400"/>
                    <a:pt x="20174" y="18000"/>
                    <a:pt x="20887" y="19800"/>
                  </a:cubicBezTo>
                  <a:cubicBezTo>
                    <a:pt x="21600" y="21600"/>
                    <a:pt x="20581" y="21600"/>
                    <a:pt x="19868" y="21600"/>
                  </a:cubicBezTo>
                  <a:cubicBezTo>
                    <a:pt x="19155" y="21600"/>
                    <a:pt x="18747" y="21600"/>
                    <a:pt x="1834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7" name="Line"/>
            <p:cNvSpPr/>
            <p:nvPr/>
          </p:nvSpPr>
          <p:spPr>
            <a:xfrm>
              <a:off x="12243782" y="1550887"/>
              <a:ext cx="43970" cy="27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8" name="Line"/>
            <p:cNvSpPr/>
            <p:nvPr/>
          </p:nvSpPr>
          <p:spPr>
            <a:xfrm>
              <a:off x="12734251" y="1537947"/>
              <a:ext cx="239421" cy="24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192" extrusionOk="0">
                  <a:moveTo>
                    <a:pt x="14229" y="4992"/>
                  </a:moveTo>
                  <a:cubicBezTo>
                    <a:pt x="13969" y="3706"/>
                    <a:pt x="13709" y="2421"/>
                    <a:pt x="12148" y="1392"/>
                  </a:cubicBezTo>
                  <a:cubicBezTo>
                    <a:pt x="10586" y="363"/>
                    <a:pt x="7723" y="-408"/>
                    <a:pt x="5511" y="235"/>
                  </a:cubicBezTo>
                  <a:cubicBezTo>
                    <a:pt x="3299" y="878"/>
                    <a:pt x="1738" y="2935"/>
                    <a:pt x="827" y="5249"/>
                  </a:cubicBezTo>
                  <a:cubicBezTo>
                    <a:pt x="-84" y="7563"/>
                    <a:pt x="-344" y="10135"/>
                    <a:pt x="567" y="12192"/>
                  </a:cubicBezTo>
                  <a:cubicBezTo>
                    <a:pt x="1478" y="14249"/>
                    <a:pt x="3560" y="15792"/>
                    <a:pt x="6292" y="15921"/>
                  </a:cubicBezTo>
                  <a:cubicBezTo>
                    <a:pt x="9025" y="16049"/>
                    <a:pt x="12408" y="14763"/>
                    <a:pt x="14229" y="13478"/>
                  </a:cubicBezTo>
                  <a:cubicBezTo>
                    <a:pt x="16051" y="12192"/>
                    <a:pt x="16311" y="10906"/>
                    <a:pt x="16442" y="9621"/>
                  </a:cubicBezTo>
                  <a:cubicBezTo>
                    <a:pt x="16572" y="8335"/>
                    <a:pt x="16572" y="7049"/>
                    <a:pt x="16181" y="6921"/>
                  </a:cubicBezTo>
                  <a:cubicBezTo>
                    <a:pt x="15791" y="6792"/>
                    <a:pt x="15010" y="7821"/>
                    <a:pt x="14880" y="9106"/>
                  </a:cubicBezTo>
                  <a:cubicBezTo>
                    <a:pt x="14750" y="10392"/>
                    <a:pt x="15270" y="11935"/>
                    <a:pt x="16442" y="13992"/>
                  </a:cubicBezTo>
                  <a:cubicBezTo>
                    <a:pt x="17613" y="16049"/>
                    <a:pt x="19434" y="18621"/>
                    <a:pt x="21256" y="211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9" name="Line"/>
            <p:cNvSpPr/>
            <p:nvPr/>
          </p:nvSpPr>
          <p:spPr>
            <a:xfrm>
              <a:off x="13108335" y="1696896"/>
              <a:ext cx="164328" cy="16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287" extrusionOk="0">
                  <a:moveTo>
                    <a:pt x="1853" y="3930"/>
                  </a:moveTo>
                  <a:cubicBezTo>
                    <a:pt x="2951" y="2387"/>
                    <a:pt x="4049" y="844"/>
                    <a:pt x="5514" y="266"/>
                  </a:cubicBezTo>
                  <a:cubicBezTo>
                    <a:pt x="6978" y="-313"/>
                    <a:pt x="8809" y="73"/>
                    <a:pt x="9724" y="1230"/>
                  </a:cubicBezTo>
                  <a:cubicBezTo>
                    <a:pt x="10639" y="2387"/>
                    <a:pt x="10639" y="4316"/>
                    <a:pt x="9907" y="6437"/>
                  </a:cubicBezTo>
                  <a:cubicBezTo>
                    <a:pt x="9175" y="8558"/>
                    <a:pt x="7710" y="10873"/>
                    <a:pt x="6246" y="12608"/>
                  </a:cubicBezTo>
                  <a:cubicBezTo>
                    <a:pt x="4782" y="14344"/>
                    <a:pt x="3317" y="15501"/>
                    <a:pt x="1853" y="16658"/>
                  </a:cubicBezTo>
                  <a:cubicBezTo>
                    <a:pt x="388" y="17816"/>
                    <a:pt x="-1076" y="18973"/>
                    <a:pt x="1121" y="19551"/>
                  </a:cubicBezTo>
                  <a:cubicBezTo>
                    <a:pt x="3317" y="20130"/>
                    <a:pt x="9175" y="20130"/>
                    <a:pt x="13019" y="20323"/>
                  </a:cubicBezTo>
                  <a:cubicBezTo>
                    <a:pt x="16863" y="20516"/>
                    <a:pt x="18693" y="20901"/>
                    <a:pt x="20524" y="212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0" name="Line"/>
            <p:cNvSpPr/>
            <p:nvPr/>
          </p:nvSpPr>
          <p:spPr>
            <a:xfrm>
              <a:off x="13246281" y="1753076"/>
              <a:ext cx="158289" cy="13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extrusionOk="0">
                  <a:moveTo>
                    <a:pt x="0" y="1420"/>
                  </a:moveTo>
                  <a:cubicBezTo>
                    <a:pt x="2000" y="481"/>
                    <a:pt x="4000" y="-458"/>
                    <a:pt x="5400" y="246"/>
                  </a:cubicBezTo>
                  <a:cubicBezTo>
                    <a:pt x="6800" y="951"/>
                    <a:pt x="7600" y="3299"/>
                    <a:pt x="8200" y="5646"/>
                  </a:cubicBezTo>
                  <a:cubicBezTo>
                    <a:pt x="8800" y="7994"/>
                    <a:pt x="9200" y="10342"/>
                    <a:pt x="10000" y="10342"/>
                  </a:cubicBezTo>
                  <a:cubicBezTo>
                    <a:pt x="10800" y="10342"/>
                    <a:pt x="12000" y="7994"/>
                    <a:pt x="13600" y="6585"/>
                  </a:cubicBezTo>
                  <a:cubicBezTo>
                    <a:pt x="15200" y="5177"/>
                    <a:pt x="17200" y="4707"/>
                    <a:pt x="18600" y="5646"/>
                  </a:cubicBezTo>
                  <a:cubicBezTo>
                    <a:pt x="20000" y="6585"/>
                    <a:pt x="20800" y="8933"/>
                    <a:pt x="21200" y="11751"/>
                  </a:cubicBezTo>
                  <a:cubicBezTo>
                    <a:pt x="21600" y="14568"/>
                    <a:pt x="21600" y="17855"/>
                    <a:pt x="21600" y="211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1" name="Line"/>
            <p:cNvSpPr/>
            <p:nvPr/>
          </p:nvSpPr>
          <p:spPr>
            <a:xfrm>
              <a:off x="13624415" y="1611314"/>
              <a:ext cx="272611" cy="25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extrusionOk="0">
                  <a:moveTo>
                    <a:pt x="0" y="3777"/>
                  </a:moveTo>
                  <a:cubicBezTo>
                    <a:pt x="697" y="2549"/>
                    <a:pt x="1394" y="1322"/>
                    <a:pt x="2903" y="586"/>
                  </a:cubicBezTo>
                  <a:cubicBezTo>
                    <a:pt x="4413" y="-151"/>
                    <a:pt x="6735" y="-396"/>
                    <a:pt x="8361" y="1077"/>
                  </a:cubicBezTo>
                  <a:cubicBezTo>
                    <a:pt x="9987" y="2549"/>
                    <a:pt x="10916" y="5740"/>
                    <a:pt x="11613" y="9054"/>
                  </a:cubicBezTo>
                  <a:cubicBezTo>
                    <a:pt x="12310" y="12368"/>
                    <a:pt x="12774" y="15804"/>
                    <a:pt x="13355" y="18013"/>
                  </a:cubicBezTo>
                  <a:cubicBezTo>
                    <a:pt x="13935" y="20222"/>
                    <a:pt x="14632" y="21204"/>
                    <a:pt x="16026" y="21081"/>
                  </a:cubicBezTo>
                  <a:cubicBezTo>
                    <a:pt x="17419" y="20959"/>
                    <a:pt x="19510" y="19731"/>
                    <a:pt x="21600" y="185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2" name="Line"/>
            <p:cNvSpPr/>
            <p:nvPr/>
          </p:nvSpPr>
          <p:spPr>
            <a:xfrm>
              <a:off x="13633210" y="1621238"/>
              <a:ext cx="228640" cy="246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15" y="4886"/>
                    <a:pt x="11631" y="9771"/>
                    <a:pt x="8031" y="13371"/>
                  </a:cubicBezTo>
                  <a:cubicBezTo>
                    <a:pt x="4431" y="16971"/>
                    <a:pt x="2215" y="192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3" name="Line"/>
            <p:cNvSpPr/>
            <p:nvPr/>
          </p:nvSpPr>
          <p:spPr>
            <a:xfrm>
              <a:off x="14002551" y="1867465"/>
              <a:ext cx="202259" cy="13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extrusionOk="0">
                  <a:moveTo>
                    <a:pt x="0" y="0"/>
                  </a:moveTo>
                  <a:cubicBezTo>
                    <a:pt x="626" y="2348"/>
                    <a:pt x="1252" y="4696"/>
                    <a:pt x="1565" y="7044"/>
                  </a:cubicBezTo>
                  <a:cubicBezTo>
                    <a:pt x="1878" y="9391"/>
                    <a:pt x="1878" y="11739"/>
                    <a:pt x="2348" y="11974"/>
                  </a:cubicBezTo>
                  <a:cubicBezTo>
                    <a:pt x="2817" y="12209"/>
                    <a:pt x="3756" y="10330"/>
                    <a:pt x="4852" y="8217"/>
                  </a:cubicBezTo>
                  <a:cubicBezTo>
                    <a:pt x="5948" y="6104"/>
                    <a:pt x="7200" y="3757"/>
                    <a:pt x="8609" y="2348"/>
                  </a:cubicBezTo>
                  <a:cubicBezTo>
                    <a:pt x="10017" y="939"/>
                    <a:pt x="11583" y="470"/>
                    <a:pt x="12522" y="1409"/>
                  </a:cubicBezTo>
                  <a:cubicBezTo>
                    <a:pt x="13461" y="2348"/>
                    <a:pt x="13774" y="4696"/>
                    <a:pt x="13930" y="7278"/>
                  </a:cubicBezTo>
                  <a:cubicBezTo>
                    <a:pt x="14087" y="9861"/>
                    <a:pt x="14087" y="12678"/>
                    <a:pt x="14243" y="15261"/>
                  </a:cubicBezTo>
                  <a:cubicBezTo>
                    <a:pt x="14400" y="17843"/>
                    <a:pt x="14713" y="20191"/>
                    <a:pt x="15965" y="20896"/>
                  </a:cubicBezTo>
                  <a:cubicBezTo>
                    <a:pt x="17217" y="21600"/>
                    <a:pt x="19409" y="20661"/>
                    <a:pt x="21600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4" name="Line"/>
            <p:cNvSpPr/>
            <p:nvPr/>
          </p:nvSpPr>
          <p:spPr>
            <a:xfrm>
              <a:off x="14495004" y="1674001"/>
              <a:ext cx="274054" cy="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0" y="0"/>
                  </a:moveTo>
                  <a:cubicBezTo>
                    <a:pt x="7276" y="7200"/>
                    <a:pt x="14552" y="14400"/>
                    <a:pt x="18076" y="18000"/>
                  </a:cubicBezTo>
                  <a:cubicBezTo>
                    <a:pt x="21600" y="21600"/>
                    <a:pt x="21373" y="21600"/>
                    <a:pt x="2114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5" name="Line"/>
            <p:cNvSpPr/>
            <p:nvPr/>
          </p:nvSpPr>
          <p:spPr>
            <a:xfrm>
              <a:off x="14530181" y="1779527"/>
              <a:ext cx="228640" cy="1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6" name="Line"/>
            <p:cNvSpPr/>
            <p:nvPr/>
          </p:nvSpPr>
          <p:spPr>
            <a:xfrm>
              <a:off x="15383183" y="1409808"/>
              <a:ext cx="218450" cy="35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87" extrusionOk="0">
                  <a:moveTo>
                    <a:pt x="0" y="1603"/>
                  </a:moveTo>
                  <a:cubicBezTo>
                    <a:pt x="0" y="725"/>
                    <a:pt x="0" y="-153"/>
                    <a:pt x="144" y="23"/>
                  </a:cubicBezTo>
                  <a:cubicBezTo>
                    <a:pt x="288" y="198"/>
                    <a:pt x="576" y="1427"/>
                    <a:pt x="1440" y="4588"/>
                  </a:cubicBezTo>
                  <a:cubicBezTo>
                    <a:pt x="2304" y="7749"/>
                    <a:pt x="3744" y="12842"/>
                    <a:pt x="4608" y="15827"/>
                  </a:cubicBezTo>
                  <a:cubicBezTo>
                    <a:pt x="5472" y="18813"/>
                    <a:pt x="5760" y="19691"/>
                    <a:pt x="5616" y="19691"/>
                  </a:cubicBezTo>
                  <a:cubicBezTo>
                    <a:pt x="5472" y="19691"/>
                    <a:pt x="4896" y="18813"/>
                    <a:pt x="5040" y="17935"/>
                  </a:cubicBezTo>
                  <a:cubicBezTo>
                    <a:pt x="5184" y="17057"/>
                    <a:pt x="6048" y="16179"/>
                    <a:pt x="7776" y="15388"/>
                  </a:cubicBezTo>
                  <a:cubicBezTo>
                    <a:pt x="9504" y="14598"/>
                    <a:pt x="12096" y="13896"/>
                    <a:pt x="14112" y="13720"/>
                  </a:cubicBezTo>
                  <a:cubicBezTo>
                    <a:pt x="16128" y="13545"/>
                    <a:pt x="17568" y="13896"/>
                    <a:pt x="18720" y="14510"/>
                  </a:cubicBezTo>
                  <a:cubicBezTo>
                    <a:pt x="19872" y="15125"/>
                    <a:pt x="20736" y="16003"/>
                    <a:pt x="21168" y="16881"/>
                  </a:cubicBezTo>
                  <a:cubicBezTo>
                    <a:pt x="21600" y="17759"/>
                    <a:pt x="21600" y="18637"/>
                    <a:pt x="20880" y="19340"/>
                  </a:cubicBezTo>
                  <a:cubicBezTo>
                    <a:pt x="20160" y="20042"/>
                    <a:pt x="18720" y="20569"/>
                    <a:pt x="16416" y="20920"/>
                  </a:cubicBezTo>
                  <a:cubicBezTo>
                    <a:pt x="14112" y="21271"/>
                    <a:pt x="10944" y="21447"/>
                    <a:pt x="8064" y="21096"/>
                  </a:cubicBezTo>
                  <a:cubicBezTo>
                    <a:pt x="5184" y="20745"/>
                    <a:pt x="2592" y="19867"/>
                    <a:pt x="0" y="189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7" name="Line"/>
            <p:cNvSpPr/>
            <p:nvPr/>
          </p:nvSpPr>
          <p:spPr>
            <a:xfrm>
              <a:off x="15752525" y="1722755"/>
              <a:ext cx="123115" cy="179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extrusionOk="0">
                  <a:moveTo>
                    <a:pt x="0" y="2567"/>
                  </a:moveTo>
                  <a:cubicBezTo>
                    <a:pt x="2057" y="1522"/>
                    <a:pt x="4114" y="477"/>
                    <a:pt x="6429" y="128"/>
                  </a:cubicBezTo>
                  <a:cubicBezTo>
                    <a:pt x="8743" y="-220"/>
                    <a:pt x="11314" y="128"/>
                    <a:pt x="12857" y="1348"/>
                  </a:cubicBezTo>
                  <a:cubicBezTo>
                    <a:pt x="14400" y="2567"/>
                    <a:pt x="14914" y="4657"/>
                    <a:pt x="13371" y="7096"/>
                  </a:cubicBezTo>
                  <a:cubicBezTo>
                    <a:pt x="11829" y="9535"/>
                    <a:pt x="8229" y="12322"/>
                    <a:pt x="5400" y="14238"/>
                  </a:cubicBezTo>
                  <a:cubicBezTo>
                    <a:pt x="2572" y="16154"/>
                    <a:pt x="514" y="17199"/>
                    <a:pt x="1029" y="18245"/>
                  </a:cubicBezTo>
                  <a:cubicBezTo>
                    <a:pt x="1543" y="19290"/>
                    <a:pt x="4629" y="20335"/>
                    <a:pt x="8486" y="20857"/>
                  </a:cubicBezTo>
                  <a:cubicBezTo>
                    <a:pt x="12343" y="21380"/>
                    <a:pt x="16971" y="21380"/>
                    <a:pt x="21600" y="213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8" name="Line"/>
            <p:cNvSpPr/>
            <p:nvPr/>
          </p:nvSpPr>
          <p:spPr>
            <a:xfrm>
              <a:off x="9066120" y="3747657"/>
              <a:ext cx="310872" cy="23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83" extrusionOk="0">
                  <a:moveTo>
                    <a:pt x="10508" y="4103"/>
                  </a:moveTo>
                  <a:cubicBezTo>
                    <a:pt x="11114" y="3049"/>
                    <a:pt x="11719" y="1995"/>
                    <a:pt x="11517" y="1205"/>
                  </a:cubicBezTo>
                  <a:cubicBezTo>
                    <a:pt x="11316" y="415"/>
                    <a:pt x="10306" y="-112"/>
                    <a:pt x="8590" y="20"/>
                  </a:cubicBezTo>
                  <a:cubicBezTo>
                    <a:pt x="6874" y="151"/>
                    <a:pt x="4452" y="942"/>
                    <a:pt x="2837" y="2786"/>
                  </a:cubicBezTo>
                  <a:cubicBezTo>
                    <a:pt x="1222" y="4629"/>
                    <a:pt x="415" y="7527"/>
                    <a:pt x="112" y="9634"/>
                  </a:cubicBezTo>
                  <a:cubicBezTo>
                    <a:pt x="-191" y="11742"/>
                    <a:pt x="11" y="13059"/>
                    <a:pt x="2130" y="14244"/>
                  </a:cubicBezTo>
                  <a:cubicBezTo>
                    <a:pt x="4250" y="15429"/>
                    <a:pt x="8288" y="16483"/>
                    <a:pt x="10710" y="16483"/>
                  </a:cubicBezTo>
                  <a:cubicBezTo>
                    <a:pt x="13132" y="16483"/>
                    <a:pt x="13940" y="15429"/>
                    <a:pt x="14445" y="13586"/>
                  </a:cubicBezTo>
                  <a:cubicBezTo>
                    <a:pt x="14949" y="11742"/>
                    <a:pt x="15151" y="9108"/>
                    <a:pt x="14949" y="7264"/>
                  </a:cubicBezTo>
                  <a:cubicBezTo>
                    <a:pt x="14747" y="5420"/>
                    <a:pt x="14142" y="4366"/>
                    <a:pt x="13637" y="4629"/>
                  </a:cubicBezTo>
                  <a:cubicBezTo>
                    <a:pt x="13132" y="4893"/>
                    <a:pt x="12729" y="6473"/>
                    <a:pt x="12527" y="8712"/>
                  </a:cubicBezTo>
                  <a:cubicBezTo>
                    <a:pt x="12325" y="10951"/>
                    <a:pt x="12325" y="13849"/>
                    <a:pt x="12628" y="16088"/>
                  </a:cubicBezTo>
                  <a:cubicBezTo>
                    <a:pt x="12931" y="18327"/>
                    <a:pt x="13536" y="19908"/>
                    <a:pt x="14848" y="20698"/>
                  </a:cubicBezTo>
                  <a:cubicBezTo>
                    <a:pt x="16160" y="21488"/>
                    <a:pt x="18179" y="21488"/>
                    <a:pt x="19390" y="21225"/>
                  </a:cubicBezTo>
                  <a:cubicBezTo>
                    <a:pt x="20602" y="20961"/>
                    <a:pt x="21005" y="20434"/>
                    <a:pt x="21409" y="199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9" name="Line"/>
            <p:cNvSpPr/>
            <p:nvPr/>
          </p:nvSpPr>
          <p:spPr>
            <a:xfrm>
              <a:off x="9447342" y="3942811"/>
              <a:ext cx="202260" cy="105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39" y="2400"/>
                    <a:pt x="1878" y="4800"/>
                    <a:pt x="2504" y="7500"/>
                  </a:cubicBezTo>
                  <a:cubicBezTo>
                    <a:pt x="3130" y="10200"/>
                    <a:pt x="3443" y="13200"/>
                    <a:pt x="4226" y="13800"/>
                  </a:cubicBezTo>
                  <a:cubicBezTo>
                    <a:pt x="5009" y="14400"/>
                    <a:pt x="6261" y="12600"/>
                    <a:pt x="7356" y="10500"/>
                  </a:cubicBezTo>
                  <a:cubicBezTo>
                    <a:pt x="8452" y="8400"/>
                    <a:pt x="9391" y="6000"/>
                    <a:pt x="10330" y="6000"/>
                  </a:cubicBezTo>
                  <a:cubicBezTo>
                    <a:pt x="11270" y="6000"/>
                    <a:pt x="12209" y="8400"/>
                    <a:pt x="12678" y="11100"/>
                  </a:cubicBezTo>
                  <a:cubicBezTo>
                    <a:pt x="13148" y="13800"/>
                    <a:pt x="13148" y="16800"/>
                    <a:pt x="13304" y="16800"/>
                  </a:cubicBezTo>
                  <a:cubicBezTo>
                    <a:pt x="13461" y="16800"/>
                    <a:pt x="13774" y="13800"/>
                    <a:pt x="14713" y="11400"/>
                  </a:cubicBezTo>
                  <a:cubicBezTo>
                    <a:pt x="15652" y="9000"/>
                    <a:pt x="17217" y="7200"/>
                    <a:pt x="18470" y="9000"/>
                  </a:cubicBezTo>
                  <a:cubicBezTo>
                    <a:pt x="19722" y="10800"/>
                    <a:pt x="20661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0" name="Line"/>
            <p:cNvSpPr/>
            <p:nvPr/>
          </p:nvSpPr>
          <p:spPr>
            <a:xfrm>
              <a:off x="9719951" y="3994007"/>
              <a:ext cx="246228" cy="119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extrusionOk="0">
                  <a:moveTo>
                    <a:pt x="0" y="275"/>
                  </a:moveTo>
                  <a:cubicBezTo>
                    <a:pt x="1286" y="1304"/>
                    <a:pt x="2571" y="2332"/>
                    <a:pt x="3214" y="4133"/>
                  </a:cubicBezTo>
                  <a:cubicBezTo>
                    <a:pt x="3857" y="5933"/>
                    <a:pt x="3857" y="8504"/>
                    <a:pt x="4371" y="9018"/>
                  </a:cubicBezTo>
                  <a:cubicBezTo>
                    <a:pt x="4886" y="9532"/>
                    <a:pt x="5914" y="7990"/>
                    <a:pt x="6943" y="5675"/>
                  </a:cubicBezTo>
                  <a:cubicBezTo>
                    <a:pt x="7971" y="3361"/>
                    <a:pt x="9000" y="275"/>
                    <a:pt x="9771" y="18"/>
                  </a:cubicBezTo>
                  <a:cubicBezTo>
                    <a:pt x="10543" y="-239"/>
                    <a:pt x="11057" y="2332"/>
                    <a:pt x="11314" y="4904"/>
                  </a:cubicBezTo>
                  <a:cubicBezTo>
                    <a:pt x="11571" y="7475"/>
                    <a:pt x="11571" y="10047"/>
                    <a:pt x="11571" y="12618"/>
                  </a:cubicBezTo>
                  <a:cubicBezTo>
                    <a:pt x="11571" y="15190"/>
                    <a:pt x="11571" y="17761"/>
                    <a:pt x="11443" y="17761"/>
                  </a:cubicBezTo>
                  <a:cubicBezTo>
                    <a:pt x="11314" y="17761"/>
                    <a:pt x="11057" y="15190"/>
                    <a:pt x="11314" y="12618"/>
                  </a:cubicBezTo>
                  <a:cubicBezTo>
                    <a:pt x="11571" y="10047"/>
                    <a:pt x="12343" y="7475"/>
                    <a:pt x="13243" y="5418"/>
                  </a:cubicBezTo>
                  <a:cubicBezTo>
                    <a:pt x="14143" y="3361"/>
                    <a:pt x="15171" y="1818"/>
                    <a:pt x="16072" y="2075"/>
                  </a:cubicBezTo>
                  <a:cubicBezTo>
                    <a:pt x="16972" y="2332"/>
                    <a:pt x="17743" y="4390"/>
                    <a:pt x="18257" y="6704"/>
                  </a:cubicBezTo>
                  <a:cubicBezTo>
                    <a:pt x="18771" y="9018"/>
                    <a:pt x="19029" y="11590"/>
                    <a:pt x="19414" y="14161"/>
                  </a:cubicBezTo>
                  <a:cubicBezTo>
                    <a:pt x="19800" y="16732"/>
                    <a:pt x="20314" y="19304"/>
                    <a:pt x="20700" y="20332"/>
                  </a:cubicBezTo>
                  <a:cubicBezTo>
                    <a:pt x="21086" y="21361"/>
                    <a:pt x="21343" y="20847"/>
                    <a:pt x="21600" y="20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1" name="Line"/>
            <p:cNvSpPr/>
            <p:nvPr/>
          </p:nvSpPr>
          <p:spPr>
            <a:xfrm>
              <a:off x="10194818" y="3686124"/>
              <a:ext cx="263816" cy="27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extrusionOk="0">
                  <a:moveTo>
                    <a:pt x="0" y="1463"/>
                  </a:moveTo>
                  <a:cubicBezTo>
                    <a:pt x="960" y="795"/>
                    <a:pt x="1920" y="127"/>
                    <a:pt x="3600" y="15"/>
                  </a:cubicBezTo>
                  <a:cubicBezTo>
                    <a:pt x="5280" y="-96"/>
                    <a:pt x="7680" y="349"/>
                    <a:pt x="9840" y="3244"/>
                  </a:cubicBezTo>
                  <a:cubicBezTo>
                    <a:pt x="12000" y="6139"/>
                    <a:pt x="13920" y="11483"/>
                    <a:pt x="15360" y="15046"/>
                  </a:cubicBezTo>
                  <a:cubicBezTo>
                    <a:pt x="16800" y="18609"/>
                    <a:pt x="17760" y="20391"/>
                    <a:pt x="18720" y="20947"/>
                  </a:cubicBezTo>
                  <a:cubicBezTo>
                    <a:pt x="19680" y="21504"/>
                    <a:pt x="20640" y="20836"/>
                    <a:pt x="21600" y="201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2" name="Line"/>
            <p:cNvSpPr/>
            <p:nvPr/>
          </p:nvSpPr>
          <p:spPr>
            <a:xfrm>
              <a:off x="10221199" y="3678996"/>
              <a:ext cx="219847" cy="28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56" y="3375"/>
                    <a:pt x="14112" y="6750"/>
                    <a:pt x="10512" y="10350"/>
                  </a:cubicBezTo>
                  <a:cubicBezTo>
                    <a:pt x="6912" y="13950"/>
                    <a:pt x="3456" y="177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3" name="Line"/>
            <p:cNvSpPr/>
            <p:nvPr/>
          </p:nvSpPr>
          <p:spPr>
            <a:xfrm>
              <a:off x="10581747" y="3951605"/>
              <a:ext cx="237435" cy="105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67" y="2400"/>
                    <a:pt x="2133" y="4800"/>
                    <a:pt x="2800" y="7500"/>
                  </a:cubicBezTo>
                  <a:cubicBezTo>
                    <a:pt x="3467" y="10200"/>
                    <a:pt x="3733" y="13200"/>
                    <a:pt x="4267" y="13500"/>
                  </a:cubicBezTo>
                  <a:cubicBezTo>
                    <a:pt x="4800" y="13800"/>
                    <a:pt x="5600" y="11400"/>
                    <a:pt x="6533" y="8700"/>
                  </a:cubicBezTo>
                  <a:cubicBezTo>
                    <a:pt x="7467" y="6000"/>
                    <a:pt x="8533" y="3000"/>
                    <a:pt x="9467" y="3000"/>
                  </a:cubicBezTo>
                  <a:cubicBezTo>
                    <a:pt x="10400" y="3000"/>
                    <a:pt x="11200" y="6000"/>
                    <a:pt x="11600" y="9000"/>
                  </a:cubicBezTo>
                  <a:cubicBezTo>
                    <a:pt x="12000" y="12000"/>
                    <a:pt x="12000" y="15000"/>
                    <a:pt x="12133" y="15000"/>
                  </a:cubicBezTo>
                  <a:cubicBezTo>
                    <a:pt x="12267" y="15000"/>
                    <a:pt x="12533" y="12000"/>
                    <a:pt x="13067" y="9300"/>
                  </a:cubicBezTo>
                  <a:cubicBezTo>
                    <a:pt x="13600" y="6600"/>
                    <a:pt x="14400" y="4200"/>
                    <a:pt x="15467" y="3000"/>
                  </a:cubicBezTo>
                  <a:cubicBezTo>
                    <a:pt x="16533" y="1800"/>
                    <a:pt x="17867" y="1800"/>
                    <a:pt x="18667" y="3600"/>
                  </a:cubicBezTo>
                  <a:cubicBezTo>
                    <a:pt x="19467" y="5400"/>
                    <a:pt x="19733" y="9000"/>
                    <a:pt x="20133" y="12300"/>
                  </a:cubicBezTo>
                  <a:cubicBezTo>
                    <a:pt x="20533" y="15600"/>
                    <a:pt x="21067" y="18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4" name="Line"/>
            <p:cNvSpPr/>
            <p:nvPr/>
          </p:nvSpPr>
          <p:spPr>
            <a:xfrm>
              <a:off x="11135758" y="3841292"/>
              <a:ext cx="299773" cy="3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034" extrusionOk="0">
                  <a:moveTo>
                    <a:pt x="0" y="2520"/>
                  </a:moveTo>
                  <a:cubicBezTo>
                    <a:pt x="3984" y="977"/>
                    <a:pt x="7969" y="-566"/>
                    <a:pt x="11219" y="205"/>
                  </a:cubicBezTo>
                  <a:cubicBezTo>
                    <a:pt x="14470" y="977"/>
                    <a:pt x="16986" y="4063"/>
                    <a:pt x="18664" y="7920"/>
                  </a:cubicBezTo>
                  <a:cubicBezTo>
                    <a:pt x="20342" y="11777"/>
                    <a:pt x="21181" y="16405"/>
                    <a:pt x="21390" y="18720"/>
                  </a:cubicBezTo>
                  <a:cubicBezTo>
                    <a:pt x="21600" y="21034"/>
                    <a:pt x="21181" y="21034"/>
                    <a:pt x="20761" y="210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5" name="Line"/>
            <p:cNvSpPr/>
            <p:nvPr/>
          </p:nvSpPr>
          <p:spPr>
            <a:xfrm>
              <a:off x="11258873" y="3749346"/>
              <a:ext cx="52763" cy="24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3343"/>
                    <a:pt x="4800" y="6686"/>
                    <a:pt x="8400" y="10286"/>
                  </a:cubicBezTo>
                  <a:cubicBezTo>
                    <a:pt x="12000" y="13886"/>
                    <a:pt x="16800" y="177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6" name="Line"/>
            <p:cNvSpPr/>
            <p:nvPr/>
          </p:nvSpPr>
          <p:spPr>
            <a:xfrm>
              <a:off x="11821678" y="3846079"/>
              <a:ext cx="879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7" name="Line"/>
            <p:cNvSpPr/>
            <p:nvPr/>
          </p:nvSpPr>
          <p:spPr>
            <a:xfrm>
              <a:off x="12023937" y="3837285"/>
              <a:ext cx="1" cy="1758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8" name="Line"/>
            <p:cNvSpPr/>
            <p:nvPr/>
          </p:nvSpPr>
          <p:spPr>
            <a:xfrm>
              <a:off x="12191020" y="3846079"/>
              <a:ext cx="17588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9" name="Line"/>
            <p:cNvSpPr/>
            <p:nvPr/>
          </p:nvSpPr>
          <p:spPr>
            <a:xfrm>
              <a:off x="12402073" y="3828491"/>
              <a:ext cx="302376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0" y="0"/>
                  </a:moveTo>
                  <a:cubicBezTo>
                    <a:pt x="4985" y="0"/>
                    <a:pt x="9969" y="0"/>
                    <a:pt x="13085" y="0"/>
                  </a:cubicBezTo>
                  <a:cubicBezTo>
                    <a:pt x="16200" y="0"/>
                    <a:pt x="17446" y="0"/>
                    <a:pt x="18588" y="3600"/>
                  </a:cubicBezTo>
                  <a:cubicBezTo>
                    <a:pt x="19731" y="7200"/>
                    <a:pt x="20769" y="14400"/>
                    <a:pt x="21185" y="18000"/>
                  </a:cubicBezTo>
                  <a:cubicBezTo>
                    <a:pt x="21600" y="21600"/>
                    <a:pt x="21392" y="21600"/>
                    <a:pt x="211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0" name="Line"/>
            <p:cNvSpPr/>
            <p:nvPr/>
          </p:nvSpPr>
          <p:spPr>
            <a:xfrm>
              <a:off x="12507599" y="3714171"/>
              <a:ext cx="43970" cy="27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806"/>
                    <a:pt x="14400" y="11613"/>
                    <a:pt x="18000" y="15213"/>
                  </a:cubicBezTo>
                  <a:cubicBezTo>
                    <a:pt x="21600" y="18813"/>
                    <a:pt x="21600" y="2020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1" name="Line"/>
            <p:cNvSpPr/>
            <p:nvPr/>
          </p:nvSpPr>
          <p:spPr>
            <a:xfrm>
              <a:off x="13003982" y="3724270"/>
              <a:ext cx="356619" cy="22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37" extrusionOk="0">
                  <a:moveTo>
                    <a:pt x="8721" y="1558"/>
                  </a:moveTo>
                  <a:cubicBezTo>
                    <a:pt x="8019" y="717"/>
                    <a:pt x="7316" y="-125"/>
                    <a:pt x="5824" y="15"/>
                  </a:cubicBezTo>
                  <a:cubicBezTo>
                    <a:pt x="4331" y="156"/>
                    <a:pt x="2048" y="1278"/>
                    <a:pt x="906" y="4083"/>
                  </a:cubicBezTo>
                  <a:cubicBezTo>
                    <a:pt x="-235" y="6888"/>
                    <a:pt x="-235" y="11376"/>
                    <a:pt x="555" y="14181"/>
                  </a:cubicBezTo>
                  <a:cubicBezTo>
                    <a:pt x="1345" y="16987"/>
                    <a:pt x="2926" y="18109"/>
                    <a:pt x="4594" y="18109"/>
                  </a:cubicBezTo>
                  <a:cubicBezTo>
                    <a:pt x="6263" y="18109"/>
                    <a:pt x="8019" y="16987"/>
                    <a:pt x="9424" y="15163"/>
                  </a:cubicBezTo>
                  <a:cubicBezTo>
                    <a:pt x="10828" y="13340"/>
                    <a:pt x="11882" y="10815"/>
                    <a:pt x="12233" y="8852"/>
                  </a:cubicBezTo>
                  <a:cubicBezTo>
                    <a:pt x="12585" y="6888"/>
                    <a:pt x="12233" y="5485"/>
                    <a:pt x="11794" y="5345"/>
                  </a:cubicBezTo>
                  <a:cubicBezTo>
                    <a:pt x="11355" y="5205"/>
                    <a:pt x="10828" y="6327"/>
                    <a:pt x="10741" y="8852"/>
                  </a:cubicBezTo>
                  <a:cubicBezTo>
                    <a:pt x="10653" y="11376"/>
                    <a:pt x="11004" y="15304"/>
                    <a:pt x="12145" y="17828"/>
                  </a:cubicBezTo>
                  <a:cubicBezTo>
                    <a:pt x="13287" y="20353"/>
                    <a:pt x="15219" y="21475"/>
                    <a:pt x="16887" y="21194"/>
                  </a:cubicBezTo>
                  <a:cubicBezTo>
                    <a:pt x="18555" y="20914"/>
                    <a:pt x="19960" y="19231"/>
                    <a:pt x="21365" y="17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2" name="Line"/>
            <p:cNvSpPr/>
            <p:nvPr/>
          </p:nvSpPr>
          <p:spPr>
            <a:xfrm>
              <a:off x="13404569" y="3921838"/>
              <a:ext cx="193466" cy="9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extrusionOk="0">
                  <a:moveTo>
                    <a:pt x="0" y="780"/>
                  </a:moveTo>
                  <a:cubicBezTo>
                    <a:pt x="982" y="3480"/>
                    <a:pt x="1964" y="6180"/>
                    <a:pt x="2945" y="8880"/>
                  </a:cubicBezTo>
                  <a:cubicBezTo>
                    <a:pt x="3927" y="11580"/>
                    <a:pt x="4909" y="14280"/>
                    <a:pt x="5727" y="13942"/>
                  </a:cubicBezTo>
                  <a:cubicBezTo>
                    <a:pt x="6545" y="13605"/>
                    <a:pt x="7200" y="10230"/>
                    <a:pt x="8182" y="7530"/>
                  </a:cubicBezTo>
                  <a:cubicBezTo>
                    <a:pt x="9164" y="4830"/>
                    <a:pt x="10473" y="2805"/>
                    <a:pt x="11455" y="4155"/>
                  </a:cubicBezTo>
                  <a:cubicBezTo>
                    <a:pt x="12436" y="5505"/>
                    <a:pt x="13091" y="10230"/>
                    <a:pt x="13745" y="10905"/>
                  </a:cubicBezTo>
                  <a:cubicBezTo>
                    <a:pt x="14400" y="11580"/>
                    <a:pt x="15055" y="8205"/>
                    <a:pt x="15873" y="5167"/>
                  </a:cubicBezTo>
                  <a:cubicBezTo>
                    <a:pt x="16691" y="2130"/>
                    <a:pt x="17673" y="-570"/>
                    <a:pt x="18327" y="105"/>
                  </a:cubicBezTo>
                  <a:cubicBezTo>
                    <a:pt x="18982" y="780"/>
                    <a:pt x="19309" y="4830"/>
                    <a:pt x="19800" y="8880"/>
                  </a:cubicBezTo>
                  <a:cubicBezTo>
                    <a:pt x="20291" y="12930"/>
                    <a:pt x="20945" y="16980"/>
                    <a:pt x="21600" y="210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3" name="Line"/>
            <p:cNvSpPr/>
            <p:nvPr/>
          </p:nvSpPr>
          <p:spPr>
            <a:xfrm>
              <a:off x="13650796" y="3951605"/>
              <a:ext cx="131909" cy="11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0"/>
                    <a:pt x="4800" y="0"/>
                    <a:pt x="6240" y="1385"/>
                  </a:cubicBezTo>
                  <a:cubicBezTo>
                    <a:pt x="7680" y="2769"/>
                    <a:pt x="8160" y="5538"/>
                    <a:pt x="8400" y="8308"/>
                  </a:cubicBezTo>
                  <a:cubicBezTo>
                    <a:pt x="8640" y="11077"/>
                    <a:pt x="8640" y="13846"/>
                    <a:pt x="8880" y="13846"/>
                  </a:cubicBezTo>
                  <a:cubicBezTo>
                    <a:pt x="9120" y="13846"/>
                    <a:pt x="9600" y="11077"/>
                    <a:pt x="10560" y="8585"/>
                  </a:cubicBezTo>
                  <a:cubicBezTo>
                    <a:pt x="11520" y="6092"/>
                    <a:pt x="12960" y="3877"/>
                    <a:pt x="14400" y="3877"/>
                  </a:cubicBezTo>
                  <a:cubicBezTo>
                    <a:pt x="15840" y="3877"/>
                    <a:pt x="17280" y="6092"/>
                    <a:pt x="18480" y="9415"/>
                  </a:cubicBezTo>
                  <a:cubicBezTo>
                    <a:pt x="19680" y="12738"/>
                    <a:pt x="20640" y="171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4" name="Line"/>
            <p:cNvSpPr/>
            <p:nvPr/>
          </p:nvSpPr>
          <p:spPr>
            <a:xfrm>
              <a:off x="13993757" y="3721307"/>
              <a:ext cx="272610" cy="22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extrusionOk="0">
                  <a:moveTo>
                    <a:pt x="0" y="4203"/>
                  </a:moveTo>
                  <a:cubicBezTo>
                    <a:pt x="697" y="2853"/>
                    <a:pt x="1394" y="1503"/>
                    <a:pt x="2323" y="693"/>
                  </a:cubicBezTo>
                  <a:cubicBezTo>
                    <a:pt x="3252" y="-117"/>
                    <a:pt x="4413" y="-387"/>
                    <a:pt x="5806" y="828"/>
                  </a:cubicBezTo>
                  <a:cubicBezTo>
                    <a:pt x="7200" y="2043"/>
                    <a:pt x="8826" y="4743"/>
                    <a:pt x="10684" y="8118"/>
                  </a:cubicBezTo>
                  <a:cubicBezTo>
                    <a:pt x="12542" y="11493"/>
                    <a:pt x="14632" y="15543"/>
                    <a:pt x="16258" y="17973"/>
                  </a:cubicBezTo>
                  <a:cubicBezTo>
                    <a:pt x="17884" y="20403"/>
                    <a:pt x="19045" y="21213"/>
                    <a:pt x="19858" y="20808"/>
                  </a:cubicBezTo>
                  <a:cubicBezTo>
                    <a:pt x="20671" y="20403"/>
                    <a:pt x="21135" y="18783"/>
                    <a:pt x="21600" y="171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5" name="Line"/>
            <p:cNvSpPr/>
            <p:nvPr/>
          </p:nvSpPr>
          <p:spPr>
            <a:xfrm>
              <a:off x="14028932" y="3714171"/>
              <a:ext cx="211054" cy="23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00" y="0"/>
                    <a:pt x="18600" y="0"/>
                    <a:pt x="17100" y="1200"/>
                  </a:cubicBezTo>
                  <a:cubicBezTo>
                    <a:pt x="15600" y="2400"/>
                    <a:pt x="14100" y="4800"/>
                    <a:pt x="11250" y="8400"/>
                  </a:cubicBezTo>
                  <a:cubicBezTo>
                    <a:pt x="8400" y="12000"/>
                    <a:pt x="4200" y="16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6" name="Line"/>
            <p:cNvSpPr/>
            <p:nvPr/>
          </p:nvSpPr>
          <p:spPr>
            <a:xfrm>
              <a:off x="14371893" y="3925224"/>
              <a:ext cx="167083" cy="100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extrusionOk="0">
                  <a:moveTo>
                    <a:pt x="0" y="0"/>
                  </a:moveTo>
                  <a:cubicBezTo>
                    <a:pt x="758" y="3086"/>
                    <a:pt x="1516" y="6171"/>
                    <a:pt x="2084" y="9257"/>
                  </a:cubicBezTo>
                  <a:cubicBezTo>
                    <a:pt x="2653" y="12343"/>
                    <a:pt x="3032" y="15429"/>
                    <a:pt x="3410" y="15429"/>
                  </a:cubicBezTo>
                  <a:cubicBezTo>
                    <a:pt x="3789" y="15429"/>
                    <a:pt x="4168" y="12343"/>
                    <a:pt x="5495" y="9874"/>
                  </a:cubicBezTo>
                  <a:cubicBezTo>
                    <a:pt x="6821" y="7406"/>
                    <a:pt x="9095" y="5554"/>
                    <a:pt x="10611" y="6171"/>
                  </a:cubicBezTo>
                  <a:cubicBezTo>
                    <a:pt x="12126" y="6789"/>
                    <a:pt x="12884" y="9874"/>
                    <a:pt x="13453" y="12960"/>
                  </a:cubicBezTo>
                  <a:cubicBezTo>
                    <a:pt x="14021" y="16046"/>
                    <a:pt x="14400" y="19131"/>
                    <a:pt x="15726" y="20366"/>
                  </a:cubicBezTo>
                  <a:cubicBezTo>
                    <a:pt x="17053" y="21600"/>
                    <a:pt x="19326" y="20983"/>
                    <a:pt x="21600" y="203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7" name="Line"/>
            <p:cNvSpPr/>
            <p:nvPr/>
          </p:nvSpPr>
          <p:spPr>
            <a:xfrm>
              <a:off x="14829172" y="3775728"/>
              <a:ext cx="289695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extrusionOk="0">
                  <a:moveTo>
                    <a:pt x="0" y="0"/>
                  </a:moveTo>
                  <a:cubicBezTo>
                    <a:pt x="6048" y="0"/>
                    <a:pt x="12096" y="0"/>
                    <a:pt x="15768" y="0"/>
                  </a:cubicBezTo>
                  <a:cubicBezTo>
                    <a:pt x="19440" y="0"/>
                    <a:pt x="20736" y="0"/>
                    <a:pt x="21168" y="3600"/>
                  </a:cubicBezTo>
                  <a:cubicBezTo>
                    <a:pt x="21600" y="7200"/>
                    <a:pt x="21168" y="14400"/>
                    <a:pt x="2073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8" name="Line"/>
            <p:cNvSpPr/>
            <p:nvPr/>
          </p:nvSpPr>
          <p:spPr>
            <a:xfrm>
              <a:off x="14873141" y="3890048"/>
              <a:ext cx="255023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9" name="Line"/>
            <p:cNvSpPr/>
            <p:nvPr/>
          </p:nvSpPr>
          <p:spPr>
            <a:xfrm>
              <a:off x="15497505" y="3547089"/>
              <a:ext cx="212728" cy="313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76" extrusionOk="0">
                  <a:moveTo>
                    <a:pt x="4438" y="0"/>
                  </a:moveTo>
                  <a:cubicBezTo>
                    <a:pt x="5030" y="5400"/>
                    <a:pt x="5622" y="10800"/>
                    <a:pt x="6066" y="14000"/>
                  </a:cubicBezTo>
                  <a:cubicBezTo>
                    <a:pt x="6510" y="17200"/>
                    <a:pt x="6805" y="18200"/>
                    <a:pt x="7101" y="18200"/>
                  </a:cubicBezTo>
                  <a:cubicBezTo>
                    <a:pt x="7397" y="18200"/>
                    <a:pt x="7693" y="17200"/>
                    <a:pt x="8877" y="16000"/>
                  </a:cubicBezTo>
                  <a:cubicBezTo>
                    <a:pt x="10060" y="14800"/>
                    <a:pt x="12131" y="13400"/>
                    <a:pt x="14055" y="12600"/>
                  </a:cubicBezTo>
                  <a:cubicBezTo>
                    <a:pt x="15978" y="11800"/>
                    <a:pt x="17753" y="11600"/>
                    <a:pt x="19085" y="12000"/>
                  </a:cubicBezTo>
                  <a:cubicBezTo>
                    <a:pt x="20416" y="12400"/>
                    <a:pt x="21304" y="13400"/>
                    <a:pt x="21452" y="14900"/>
                  </a:cubicBezTo>
                  <a:cubicBezTo>
                    <a:pt x="21600" y="16400"/>
                    <a:pt x="21008" y="18400"/>
                    <a:pt x="18641" y="19700"/>
                  </a:cubicBezTo>
                  <a:cubicBezTo>
                    <a:pt x="16274" y="21000"/>
                    <a:pt x="12131" y="21600"/>
                    <a:pt x="8729" y="21300"/>
                  </a:cubicBezTo>
                  <a:cubicBezTo>
                    <a:pt x="5326" y="21000"/>
                    <a:pt x="2663" y="19800"/>
                    <a:pt x="0" y="18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0" name="Line"/>
            <p:cNvSpPr/>
            <p:nvPr/>
          </p:nvSpPr>
          <p:spPr>
            <a:xfrm>
              <a:off x="15831669" y="3802109"/>
              <a:ext cx="281403" cy="13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extrusionOk="0">
                  <a:moveTo>
                    <a:pt x="0" y="0"/>
                  </a:moveTo>
                  <a:cubicBezTo>
                    <a:pt x="1125" y="4136"/>
                    <a:pt x="2250" y="8272"/>
                    <a:pt x="2812" y="11489"/>
                  </a:cubicBezTo>
                  <a:cubicBezTo>
                    <a:pt x="3375" y="14706"/>
                    <a:pt x="3375" y="17004"/>
                    <a:pt x="3600" y="17004"/>
                  </a:cubicBezTo>
                  <a:cubicBezTo>
                    <a:pt x="3825" y="17004"/>
                    <a:pt x="4275" y="14706"/>
                    <a:pt x="5175" y="12868"/>
                  </a:cubicBezTo>
                  <a:cubicBezTo>
                    <a:pt x="6075" y="11030"/>
                    <a:pt x="7425" y="9651"/>
                    <a:pt x="8550" y="9651"/>
                  </a:cubicBezTo>
                  <a:cubicBezTo>
                    <a:pt x="9675" y="9651"/>
                    <a:pt x="10575" y="11030"/>
                    <a:pt x="11137" y="13098"/>
                  </a:cubicBezTo>
                  <a:cubicBezTo>
                    <a:pt x="11700" y="15166"/>
                    <a:pt x="11925" y="17923"/>
                    <a:pt x="12600" y="19532"/>
                  </a:cubicBezTo>
                  <a:cubicBezTo>
                    <a:pt x="13275" y="21140"/>
                    <a:pt x="14400" y="21600"/>
                    <a:pt x="15975" y="20911"/>
                  </a:cubicBezTo>
                  <a:cubicBezTo>
                    <a:pt x="17550" y="20221"/>
                    <a:pt x="19575" y="18383"/>
                    <a:pt x="21600" y="165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1" name="Line"/>
            <p:cNvSpPr/>
            <p:nvPr/>
          </p:nvSpPr>
          <p:spPr>
            <a:xfrm>
              <a:off x="9772714" y="2395095"/>
              <a:ext cx="26383" cy="4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2" name="Line"/>
            <p:cNvSpPr/>
            <p:nvPr/>
          </p:nvSpPr>
          <p:spPr>
            <a:xfrm>
              <a:off x="9790302" y="2694086"/>
              <a:ext cx="1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3" name="Line"/>
            <p:cNvSpPr/>
            <p:nvPr/>
          </p:nvSpPr>
          <p:spPr>
            <a:xfrm>
              <a:off x="9781508" y="2949107"/>
              <a:ext cx="8795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4" name="Line"/>
            <p:cNvSpPr/>
            <p:nvPr/>
          </p:nvSpPr>
          <p:spPr>
            <a:xfrm>
              <a:off x="5938600" y="2430271"/>
              <a:ext cx="79146" cy="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5" name="Line"/>
            <p:cNvSpPr/>
            <p:nvPr/>
          </p:nvSpPr>
          <p:spPr>
            <a:xfrm>
              <a:off x="6316735" y="2694086"/>
              <a:ext cx="87939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6" name="Line"/>
            <p:cNvSpPr/>
            <p:nvPr/>
          </p:nvSpPr>
          <p:spPr>
            <a:xfrm>
              <a:off x="6835572" y="2984283"/>
              <a:ext cx="61558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7" name="Line"/>
            <p:cNvSpPr/>
            <p:nvPr/>
          </p:nvSpPr>
          <p:spPr>
            <a:xfrm>
              <a:off x="7152150" y="3177747"/>
              <a:ext cx="43970" cy="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8" name="Line"/>
            <p:cNvSpPr/>
            <p:nvPr/>
          </p:nvSpPr>
          <p:spPr>
            <a:xfrm>
              <a:off x="7389584" y="3336036"/>
              <a:ext cx="61558" cy="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9" name="Line"/>
            <p:cNvSpPr/>
            <p:nvPr/>
          </p:nvSpPr>
          <p:spPr>
            <a:xfrm>
              <a:off x="13334219" y="2333538"/>
              <a:ext cx="26382" cy="2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0" name="Line"/>
            <p:cNvSpPr/>
            <p:nvPr/>
          </p:nvSpPr>
          <p:spPr>
            <a:xfrm>
              <a:off x="13334219" y="2500621"/>
              <a:ext cx="8794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1" name="Line"/>
            <p:cNvSpPr/>
            <p:nvPr/>
          </p:nvSpPr>
          <p:spPr>
            <a:xfrm>
              <a:off x="13325425" y="2790818"/>
              <a:ext cx="8795" cy="2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2" name="Line"/>
            <p:cNvSpPr/>
            <p:nvPr/>
          </p:nvSpPr>
          <p:spPr>
            <a:xfrm>
              <a:off x="15479377" y="2368714"/>
              <a:ext cx="1077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3" name="Line"/>
            <p:cNvSpPr/>
            <p:nvPr/>
          </p:nvSpPr>
          <p:spPr>
            <a:xfrm>
              <a:off x="15471122" y="2562178"/>
              <a:ext cx="8795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4" name="Line"/>
            <p:cNvSpPr/>
            <p:nvPr/>
          </p:nvSpPr>
          <p:spPr>
            <a:xfrm>
              <a:off x="15479916" y="2782024"/>
              <a:ext cx="1758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5" name="Line"/>
            <p:cNvSpPr/>
            <p:nvPr/>
          </p:nvSpPr>
          <p:spPr>
            <a:xfrm>
              <a:off x="0" y="5113563"/>
              <a:ext cx="320573" cy="342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0762" extrusionOk="0">
                  <a:moveTo>
                    <a:pt x="20850" y="4809"/>
                  </a:moveTo>
                  <a:cubicBezTo>
                    <a:pt x="20625" y="3341"/>
                    <a:pt x="20400" y="1873"/>
                    <a:pt x="19050" y="929"/>
                  </a:cubicBezTo>
                  <a:cubicBezTo>
                    <a:pt x="17700" y="-15"/>
                    <a:pt x="15225" y="-434"/>
                    <a:pt x="11962" y="615"/>
                  </a:cubicBezTo>
                  <a:cubicBezTo>
                    <a:pt x="8700" y="1663"/>
                    <a:pt x="4650" y="4180"/>
                    <a:pt x="2287" y="6906"/>
                  </a:cubicBezTo>
                  <a:cubicBezTo>
                    <a:pt x="-75" y="9632"/>
                    <a:pt x="-750" y="12568"/>
                    <a:pt x="938" y="15084"/>
                  </a:cubicBezTo>
                  <a:cubicBezTo>
                    <a:pt x="2625" y="17601"/>
                    <a:pt x="6675" y="19698"/>
                    <a:pt x="10388" y="20432"/>
                  </a:cubicBezTo>
                  <a:cubicBezTo>
                    <a:pt x="14100" y="21166"/>
                    <a:pt x="17475" y="20537"/>
                    <a:pt x="20850" y="199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6" name="Line"/>
            <p:cNvSpPr/>
            <p:nvPr/>
          </p:nvSpPr>
          <p:spPr>
            <a:xfrm>
              <a:off x="562748" y="5275914"/>
              <a:ext cx="826789" cy="179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763" extrusionOk="0">
                  <a:moveTo>
                    <a:pt x="4230" y="0"/>
                  </a:moveTo>
                  <a:cubicBezTo>
                    <a:pt x="3240" y="0"/>
                    <a:pt x="2250" y="0"/>
                    <a:pt x="1530" y="1000"/>
                  </a:cubicBezTo>
                  <a:cubicBezTo>
                    <a:pt x="810" y="2000"/>
                    <a:pt x="360" y="4000"/>
                    <a:pt x="135" y="6000"/>
                  </a:cubicBezTo>
                  <a:cubicBezTo>
                    <a:pt x="-90" y="8000"/>
                    <a:pt x="-90" y="10000"/>
                    <a:pt x="585" y="12000"/>
                  </a:cubicBezTo>
                  <a:cubicBezTo>
                    <a:pt x="1260" y="14000"/>
                    <a:pt x="2610" y="16000"/>
                    <a:pt x="3510" y="17000"/>
                  </a:cubicBezTo>
                  <a:cubicBezTo>
                    <a:pt x="4410" y="18000"/>
                    <a:pt x="4860" y="18000"/>
                    <a:pt x="5220" y="16200"/>
                  </a:cubicBezTo>
                  <a:cubicBezTo>
                    <a:pt x="5580" y="14400"/>
                    <a:pt x="5850" y="10800"/>
                    <a:pt x="5805" y="7800"/>
                  </a:cubicBezTo>
                  <a:cubicBezTo>
                    <a:pt x="5760" y="4800"/>
                    <a:pt x="5400" y="2400"/>
                    <a:pt x="5220" y="2200"/>
                  </a:cubicBezTo>
                  <a:cubicBezTo>
                    <a:pt x="5040" y="2000"/>
                    <a:pt x="5040" y="4000"/>
                    <a:pt x="5220" y="6800"/>
                  </a:cubicBezTo>
                  <a:cubicBezTo>
                    <a:pt x="5400" y="9600"/>
                    <a:pt x="5760" y="13200"/>
                    <a:pt x="6345" y="15600"/>
                  </a:cubicBezTo>
                  <a:cubicBezTo>
                    <a:pt x="6930" y="18000"/>
                    <a:pt x="7740" y="19200"/>
                    <a:pt x="8550" y="18400"/>
                  </a:cubicBezTo>
                  <a:cubicBezTo>
                    <a:pt x="9360" y="17600"/>
                    <a:pt x="10170" y="14800"/>
                    <a:pt x="10665" y="12400"/>
                  </a:cubicBezTo>
                  <a:cubicBezTo>
                    <a:pt x="11160" y="10000"/>
                    <a:pt x="11340" y="8000"/>
                    <a:pt x="11520" y="6000"/>
                  </a:cubicBezTo>
                  <a:cubicBezTo>
                    <a:pt x="11700" y="4000"/>
                    <a:pt x="11880" y="2000"/>
                    <a:pt x="12060" y="2000"/>
                  </a:cubicBezTo>
                  <a:cubicBezTo>
                    <a:pt x="12240" y="2000"/>
                    <a:pt x="12420" y="4000"/>
                    <a:pt x="12555" y="6000"/>
                  </a:cubicBezTo>
                  <a:cubicBezTo>
                    <a:pt x="12690" y="8000"/>
                    <a:pt x="12780" y="10000"/>
                    <a:pt x="12870" y="12000"/>
                  </a:cubicBezTo>
                  <a:cubicBezTo>
                    <a:pt x="12960" y="14000"/>
                    <a:pt x="13050" y="16000"/>
                    <a:pt x="13230" y="16200"/>
                  </a:cubicBezTo>
                  <a:cubicBezTo>
                    <a:pt x="13410" y="16400"/>
                    <a:pt x="13680" y="14800"/>
                    <a:pt x="13950" y="12800"/>
                  </a:cubicBezTo>
                  <a:cubicBezTo>
                    <a:pt x="14220" y="10800"/>
                    <a:pt x="14490" y="8400"/>
                    <a:pt x="14850" y="6800"/>
                  </a:cubicBezTo>
                  <a:cubicBezTo>
                    <a:pt x="15210" y="5200"/>
                    <a:pt x="15660" y="4400"/>
                    <a:pt x="15930" y="5000"/>
                  </a:cubicBezTo>
                  <a:cubicBezTo>
                    <a:pt x="16200" y="5600"/>
                    <a:pt x="16290" y="7600"/>
                    <a:pt x="16605" y="10800"/>
                  </a:cubicBezTo>
                  <a:cubicBezTo>
                    <a:pt x="16920" y="14000"/>
                    <a:pt x="17460" y="18400"/>
                    <a:pt x="18180" y="20000"/>
                  </a:cubicBezTo>
                  <a:cubicBezTo>
                    <a:pt x="18900" y="21600"/>
                    <a:pt x="19800" y="20400"/>
                    <a:pt x="20385" y="19000"/>
                  </a:cubicBezTo>
                  <a:cubicBezTo>
                    <a:pt x="20970" y="17600"/>
                    <a:pt x="21240" y="16000"/>
                    <a:pt x="21510" y="14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7" name="Line"/>
            <p:cNvSpPr/>
            <p:nvPr/>
          </p:nvSpPr>
          <p:spPr>
            <a:xfrm>
              <a:off x="2076866" y="4934224"/>
              <a:ext cx="661848" cy="49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58" extrusionOk="0">
                  <a:moveTo>
                    <a:pt x="936" y="1316"/>
                  </a:moveTo>
                  <a:cubicBezTo>
                    <a:pt x="823" y="566"/>
                    <a:pt x="711" y="-184"/>
                    <a:pt x="711" y="41"/>
                  </a:cubicBezTo>
                  <a:cubicBezTo>
                    <a:pt x="711" y="266"/>
                    <a:pt x="823" y="1466"/>
                    <a:pt x="992" y="4391"/>
                  </a:cubicBezTo>
                  <a:cubicBezTo>
                    <a:pt x="1161" y="7316"/>
                    <a:pt x="1386" y="11966"/>
                    <a:pt x="1554" y="14666"/>
                  </a:cubicBezTo>
                  <a:cubicBezTo>
                    <a:pt x="1723" y="17366"/>
                    <a:pt x="1836" y="18116"/>
                    <a:pt x="1892" y="17891"/>
                  </a:cubicBezTo>
                  <a:cubicBezTo>
                    <a:pt x="1948" y="17666"/>
                    <a:pt x="1948" y="16466"/>
                    <a:pt x="2398" y="14816"/>
                  </a:cubicBezTo>
                  <a:cubicBezTo>
                    <a:pt x="2848" y="13166"/>
                    <a:pt x="3748" y="11066"/>
                    <a:pt x="4479" y="9791"/>
                  </a:cubicBezTo>
                  <a:cubicBezTo>
                    <a:pt x="5211" y="8516"/>
                    <a:pt x="5773" y="8066"/>
                    <a:pt x="6448" y="7766"/>
                  </a:cubicBezTo>
                  <a:cubicBezTo>
                    <a:pt x="7123" y="7466"/>
                    <a:pt x="7911" y="7316"/>
                    <a:pt x="8473" y="7841"/>
                  </a:cubicBezTo>
                  <a:cubicBezTo>
                    <a:pt x="9036" y="8366"/>
                    <a:pt x="9373" y="9566"/>
                    <a:pt x="9317" y="11216"/>
                  </a:cubicBezTo>
                  <a:cubicBezTo>
                    <a:pt x="9261" y="12866"/>
                    <a:pt x="8811" y="14966"/>
                    <a:pt x="7742" y="16691"/>
                  </a:cubicBezTo>
                  <a:cubicBezTo>
                    <a:pt x="6673" y="18416"/>
                    <a:pt x="4986" y="19766"/>
                    <a:pt x="3861" y="20516"/>
                  </a:cubicBezTo>
                  <a:cubicBezTo>
                    <a:pt x="2736" y="21266"/>
                    <a:pt x="2173" y="21416"/>
                    <a:pt x="1611" y="21341"/>
                  </a:cubicBezTo>
                  <a:cubicBezTo>
                    <a:pt x="1048" y="21266"/>
                    <a:pt x="486" y="20966"/>
                    <a:pt x="204" y="20366"/>
                  </a:cubicBezTo>
                  <a:cubicBezTo>
                    <a:pt x="-77" y="19766"/>
                    <a:pt x="-77" y="18866"/>
                    <a:pt x="261" y="18266"/>
                  </a:cubicBezTo>
                  <a:cubicBezTo>
                    <a:pt x="598" y="17666"/>
                    <a:pt x="1273" y="17366"/>
                    <a:pt x="2904" y="17141"/>
                  </a:cubicBezTo>
                  <a:cubicBezTo>
                    <a:pt x="4536" y="16916"/>
                    <a:pt x="7123" y="16766"/>
                    <a:pt x="9317" y="16541"/>
                  </a:cubicBezTo>
                  <a:cubicBezTo>
                    <a:pt x="11510" y="16316"/>
                    <a:pt x="13310" y="16016"/>
                    <a:pt x="14492" y="15641"/>
                  </a:cubicBezTo>
                  <a:cubicBezTo>
                    <a:pt x="15673" y="15266"/>
                    <a:pt x="16236" y="14816"/>
                    <a:pt x="16629" y="14216"/>
                  </a:cubicBezTo>
                  <a:cubicBezTo>
                    <a:pt x="17023" y="13616"/>
                    <a:pt x="17248" y="12866"/>
                    <a:pt x="17079" y="12341"/>
                  </a:cubicBezTo>
                  <a:cubicBezTo>
                    <a:pt x="16911" y="11816"/>
                    <a:pt x="16348" y="11516"/>
                    <a:pt x="15786" y="11366"/>
                  </a:cubicBezTo>
                  <a:cubicBezTo>
                    <a:pt x="15223" y="11216"/>
                    <a:pt x="14661" y="11216"/>
                    <a:pt x="14154" y="11441"/>
                  </a:cubicBezTo>
                  <a:cubicBezTo>
                    <a:pt x="13648" y="11666"/>
                    <a:pt x="13198" y="12116"/>
                    <a:pt x="13029" y="12716"/>
                  </a:cubicBezTo>
                  <a:cubicBezTo>
                    <a:pt x="12861" y="13316"/>
                    <a:pt x="12973" y="14066"/>
                    <a:pt x="13817" y="15191"/>
                  </a:cubicBezTo>
                  <a:cubicBezTo>
                    <a:pt x="14661" y="16316"/>
                    <a:pt x="16236" y="17816"/>
                    <a:pt x="17642" y="18566"/>
                  </a:cubicBezTo>
                  <a:cubicBezTo>
                    <a:pt x="19048" y="19316"/>
                    <a:pt x="20285" y="19316"/>
                    <a:pt x="21523" y="193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8" name="Line"/>
            <p:cNvSpPr/>
            <p:nvPr/>
          </p:nvSpPr>
          <p:spPr>
            <a:xfrm>
              <a:off x="3382167" y="5080358"/>
              <a:ext cx="251728" cy="67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451" extrusionOk="0">
                  <a:moveTo>
                    <a:pt x="0" y="1601"/>
                  </a:moveTo>
                  <a:cubicBezTo>
                    <a:pt x="292" y="830"/>
                    <a:pt x="584" y="58"/>
                    <a:pt x="1168" y="3"/>
                  </a:cubicBezTo>
                  <a:cubicBezTo>
                    <a:pt x="1751" y="-52"/>
                    <a:pt x="2627" y="609"/>
                    <a:pt x="3211" y="2538"/>
                  </a:cubicBezTo>
                  <a:cubicBezTo>
                    <a:pt x="3795" y="4466"/>
                    <a:pt x="4086" y="7662"/>
                    <a:pt x="4670" y="10858"/>
                  </a:cubicBezTo>
                  <a:cubicBezTo>
                    <a:pt x="5254" y="14054"/>
                    <a:pt x="6130" y="17250"/>
                    <a:pt x="6859" y="19124"/>
                  </a:cubicBezTo>
                  <a:cubicBezTo>
                    <a:pt x="7589" y="20997"/>
                    <a:pt x="8173" y="21548"/>
                    <a:pt x="8319" y="21438"/>
                  </a:cubicBezTo>
                  <a:cubicBezTo>
                    <a:pt x="8465" y="21328"/>
                    <a:pt x="8173" y="20556"/>
                    <a:pt x="7443" y="18297"/>
                  </a:cubicBezTo>
                  <a:cubicBezTo>
                    <a:pt x="6714" y="16038"/>
                    <a:pt x="5546" y="12291"/>
                    <a:pt x="5692" y="9315"/>
                  </a:cubicBezTo>
                  <a:cubicBezTo>
                    <a:pt x="5838" y="6340"/>
                    <a:pt x="7297" y="4136"/>
                    <a:pt x="8611" y="2868"/>
                  </a:cubicBezTo>
                  <a:cubicBezTo>
                    <a:pt x="9924" y="1601"/>
                    <a:pt x="11092" y="1270"/>
                    <a:pt x="12551" y="1050"/>
                  </a:cubicBezTo>
                  <a:cubicBezTo>
                    <a:pt x="14011" y="830"/>
                    <a:pt x="15762" y="719"/>
                    <a:pt x="17222" y="885"/>
                  </a:cubicBezTo>
                  <a:cubicBezTo>
                    <a:pt x="18681" y="1050"/>
                    <a:pt x="19849" y="1491"/>
                    <a:pt x="20578" y="2483"/>
                  </a:cubicBezTo>
                  <a:cubicBezTo>
                    <a:pt x="21308" y="3475"/>
                    <a:pt x="21600" y="5017"/>
                    <a:pt x="20578" y="6175"/>
                  </a:cubicBezTo>
                  <a:cubicBezTo>
                    <a:pt x="19557" y="7332"/>
                    <a:pt x="17222" y="8103"/>
                    <a:pt x="15178" y="8544"/>
                  </a:cubicBezTo>
                  <a:cubicBezTo>
                    <a:pt x="13135" y="8985"/>
                    <a:pt x="11384" y="9095"/>
                    <a:pt x="9778" y="9095"/>
                  </a:cubicBezTo>
                  <a:cubicBezTo>
                    <a:pt x="8173" y="9095"/>
                    <a:pt x="6714" y="8985"/>
                    <a:pt x="5984" y="8654"/>
                  </a:cubicBezTo>
                  <a:cubicBezTo>
                    <a:pt x="5254" y="8323"/>
                    <a:pt x="5254" y="7772"/>
                    <a:pt x="6422" y="7221"/>
                  </a:cubicBezTo>
                  <a:cubicBezTo>
                    <a:pt x="7589" y="6670"/>
                    <a:pt x="9924" y="6119"/>
                    <a:pt x="12259" y="55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9" name="Line"/>
            <p:cNvSpPr/>
            <p:nvPr/>
          </p:nvSpPr>
          <p:spPr>
            <a:xfrm>
              <a:off x="3703894" y="4924510"/>
              <a:ext cx="757617" cy="48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2" extrusionOk="0">
                  <a:moveTo>
                    <a:pt x="0" y="12003"/>
                  </a:moveTo>
                  <a:cubicBezTo>
                    <a:pt x="592" y="13195"/>
                    <a:pt x="1184" y="14387"/>
                    <a:pt x="1726" y="15280"/>
                  </a:cubicBezTo>
                  <a:cubicBezTo>
                    <a:pt x="2268" y="16174"/>
                    <a:pt x="2762" y="16770"/>
                    <a:pt x="3304" y="17068"/>
                  </a:cubicBezTo>
                  <a:cubicBezTo>
                    <a:pt x="3847" y="17366"/>
                    <a:pt x="4438" y="17366"/>
                    <a:pt x="4882" y="16993"/>
                  </a:cubicBezTo>
                  <a:cubicBezTo>
                    <a:pt x="5326" y="16621"/>
                    <a:pt x="5622" y="15876"/>
                    <a:pt x="5770" y="15131"/>
                  </a:cubicBezTo>
                  <a:cubicBezTo>
                    <a:pt x="5918" y="14387"/>
                    <a:pt x="5918" y="13642"/>
                    <a:pt x="5770" y="13642"/>
                  </a:cubicBezTo>
                  <a:cubicBezTo>
                    <a:pt x="5622" y="13642"/>
                    <a:pt x="5326" y="14387"/>
                    <a:pt x="5178" y="15131"/>
                  </a:cubicBezTo>
                  <a:cubicBezTo>
                    <a:pt x="5030" y="15876"/>
                    <a:pt x="5030" y="16621"/>
                    <a:pt x="5277" y="17589"/>
                  </a:cubicBezTo>
                  <a:cubicBezTo>
                    <a:pt x="5523" y="18558"/>
                    <a:pt x="6016" y="19749"/>
                    <a:pt x="6658" y="20345"/>
                  </a:cubicBezTo>
                  <a:cubicBezTo>
                    <a:pt x="7299" y="20941"/>
                    <a:pt x="8088" y="20941"/>
                    <a:pt x="9025" y="19675"/>
                  </a:cubicBezTo>
                  <a:cubicBezTo>
                    <a:pt x="9962" y="18409"/>
                    <a:pt x="11047" y="15876"/>
                    <a:pt x="12033" y="12524"/>
                  </a:cubicBezTo>
                  <a:cubicBezTo>
                    <a:pt x="13019" y="9173"/>
                    <a:pt x="13907" y="5002"/>
                    <a:pt x="14351" y="2544"/>
                  </a:cubicBezTo>
                  <a:cubicBezTo>
                    <a:pt x="14795" y="86"/>
                    <a:pt x="14795" y="-659"/>
                    <a:pt x="14795" y="607"/>
                  </a:cubicBezTo>
                  <a:cubicBezTo>
                    <a:pt x="14795" y="1873"/>
                    <a:pt x="14795" y="5151"/>
                    <a:pt x="14893" y="7609"/>
                  </a:cubicBezTo>
                  <a:cubicBezTo>
                    <a:pt x="14992" y="10067"/>
                    <a:pt x="15189" y="11705"/>
                    <a:pt x="15436" y="13344"/>
                  </a:cubicBezTo>
                  <a:cubicBezTo>
                    <a:pt x="15682" y="14982"/>
                    <a:pt x="15978" y="16621"/>
                    <a:pt x="16323" y="17664"/>
                  </a:cubicBezTo>
                  <a:cubicBezTo>
                    <a:pt x="16668" y="18707"/>
                    <a:pt x="17063" y="19153"/>
                    <a:pt x="17803" y="19228"/>
                  </a:cubicBezTo>
                  <a:cubicBezTo>
                    <a:pt x="18542" y="19302"/>
                    <a:pt x="19627" y="19004"/>
                    <a:pt x="20318" y="18483"/>
                  </a:cubicBezTo>
                  <a:cubicBezTo>
                    <a:pt x="21008" y="17962"/>
                    <a:pt x="21304" y="17217"/>
                    <a:pt x="21600" y="16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0" name="Line"/>
            <p:cNvSpPr/>
            <p:nvPr/>
          </p:nvSpPr>
          <p:spPr>
            <a:xfrm>
              <a:off x="4181296" y="5109861"/>
              <a:ext cx="21794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429" y="14400"/>
                    <a:pt x="6857" y="7200"/>
                    <a:pt x="10457" y="3600"/>
                  </a:cubicBezTo>
                  <a:cubicBezTo>
                    <a:pt x="14057" y="0"/>
                    <a:pt x="17829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1" name="Line"/>
            <p:cNvSpPr/>
            <p:nvPr/>
          </p:nvSpPr>
          <p:spPr>
            <a:xfrm>
              <a:off x="5156855" y="5109861"/>
              <a:ext cx="477402" cy="25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0"/>
                  </a:moveTo>
                  <a:cubicBezTo>
                    <a:pt x="313" y="4962"/>
                    <a:pt x="626" y="9924"/>
                    <a:pt x="1017" y="12989"/>
                  </a:cubicBezTo>
                  <a:cubicBezTo>
                    <a:pt x="1409" y="16054"/>
                    <a:pt x="1878" y="17222"/>
                    <a:pt x="2504" y="17659"/>
                  </a:cubicBezTo>
                  <a:cubicBezTo>
                    <a:pt x="3130" y="18097"/>
                    <a:pt x="3913" y="17805"/>
                    <a:pt x="5009" y="15616"/>
                  </a:cubicBezTo>
                  <a:cubicBezTo>
                    <a:pt x="6104" y="13427"/>
                    <a:pt x="7513" y="9341"/>
                    <a:pt x="8374" y="6422"/>
                  </a:cubicBezTo>
                  <a:cubicBezTo>
                    <a:pt x="9235" y="3503"/>
                    <a:pt x="9548" y="1751"/>
                    <a:pt x="9704" y="1605"/>
                  </a:cubicBezTo>
                  <a:cubicBezTo>
                    <a:pt x="9861" y="1459"/>
                    <a:pt x="9861" y="2919"/>
                    <a:pt x="9861" y="5108"/>
                  </a:cubicBezTo>
                  <a:cubicBezTo>
                    <a:pt x="9861" y="7297"/>
                    <a:pt x="9861" y="10216"/>
                    <a:pt x="9861" y="12405"/>
                  </a:cubicBezTo>
                  <a:cubicBezTo>
                    <a:pt x="9861" y="14595"/>
                    <a:pt x="9861" y="16054"/>
                    <a:pt x="10017" y="15908"/>
                  </a:cubicBezTo>
                  <a:cubicBezTo>
                    <a:pt x="10174" y="15762"/>
                    <a:pt x="10487" y="14011"/>
                    <a:pt x="11113" y="11676"/>
                  </a:cubicBezTo>
                  <a:cubicBezTo>
                    <a:pt x="11739" y="9341"/>
                    <a:pt x="12678" y="6422"/>
                    <a:pt x="13539" y="4670"/>
                  </a:cubicBezTo>
                  <a:cubicBezTo>
                    <a:pt x="14400" y="2919"/>
                    <a:pt x="15183" y="2335"/>
                    <a:pt x="15574" y="2773"/>
                  </a:cubicBezTo>
                  <a:cubicBezTo>
                    <a:pt x="15965" y="3211"/>
                    <a:pt x="15965" y="4670"/>
                    <a:pt x="15965" y="7005"/>
                  </a:cubicBezTo>
                  <a:cubicBezTo>
                    <a:pt x="15965" y="9341"/>
                    <a:pt x="15965" y="12551"/>
                    <a:pt x="16044" y="15178"/>
                  </a:cubicBezTo>
                  <a:cubicBezTo>
                    <a:pt x="16122" y="17805"/>
                    <a:pt x="16278" y="19849"/>
                    <a:pt x="16748" y="20724"/>
                  </a:cubicBezTo>
                  <a:cubicBezTo>
                    <a:pt x="17217" y="21600"/>
                    <a:pt x="18000" y="21308"/>
                    <a:pt x="18861" y="19265"/>
                  </a:cubicBezTo>
                  <a:cubicBezTo>
                    <a:pt x="19722" y="17222"/>
                    <a:pt x="20661" y="13427"/>
                    <a:pt x="21600" y="96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2" name="Line"/>
            <p:cNvSpPr/>
            <p:nvPr/>
          </p:nvSpPr>
          <p:spPr>
            <a:xfrm>
              <a:off x="5125720" y="4831295"/>
              <a:ext cx="93406" cy="5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0" y="20914"/>
                  </a:moveTo>
                  <a:cubicBezTo>
                    <a:pt x="0" y="13714"/>
                    <a:pt x="0" y="6514"/>
                    <a:pt x="2000" y="2914"/>
                  </a:cubicBezTo>
                  <a:cubicBezTo>
                    <a:pt x="4000" y="-686"/>
                    <a:pt x="8000" y="-686"/>
                    <a:pt x="11600" y="1474"/>
                  </a:cubicBezTo>
                  <a:cubicBezTo>
                    <a:pt x="15200" y="3634"/>
                    <a:pt x="18400" y="7954"/>
                    <a:pt x="21600" y="122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3" name="Line"/>
            <p:cNvSpPr/>
            <p:nvPr/>
          </p:nvSpPr>
          <p:spPr>
            <a:xfrm>
              <a:off x="6194684" y="5049966"/>
              <a:ext cx="642414" cy="65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22" extrusionOk="0">
                  <a:moveTo>
                    <a:pt x="0" y="1627"/>
                  </a:moveTo>
                  <a:cubicBezTo>
                    <a:pt x="0" y="2991"/>
                    <a:pt x="0" y="4356"/>
                    <a:pt x="523" y="5493"/>
                  </a:cubicBezTo>
                  <a:cubicBezTo>
                    <a:pt x="1045" y="6629"/>
                    <a:pt x="2090" y="7539"/>
                    <a:pt x="3135" y="7823"/>
                  </a:cubicBezTo>
                  <a:cubicBezTo>
                    <a:pt x="4181" y="8107"/>
                    <a:pt x="5226" y="7766"/>
                    <a:pt x="5981" y="7084"/>
                  </a:cubicBezTo>
                  <a:cubicBezTo>
                    <a:pt x="6735" y="6402"/>
                    <a:pt x="7200" y="5379"/>
                    <a:pt x="7432" y="4583"/>
                  </a:cubicBezTo>
                  <a:cubicBezTo>
                    <a:pt x="7665" y="3787"/>
                    <a:pt x="7665" y="3219"/>
                    <a:pt x="7374" y="2764"/>
                  </a:cubicBezTo>
                  <a:cubicBezTo>
                    <a:pt x="7084" y="2309"/>
                    <a:pt x="6503" y="1968"/>
                    <a:pt x="6155" y="2082"/>
                  </a:cubicBezTo>
                  <a:cubicBezTo>
                    <a:pt x="5806" y="2196"/>
                    <a:pt x="5690" y="2764"/>
                    <a:pt x="5981" y="3617"/>
                  </a:cubicBezTo>
                  <a:cubicBezTo>
                    <a:pt x="6271" y="4469"/>
                    <a:pt x="6968" y="5606"/>
                    <a:pt x="7606" y="6288"/>
                  </a:cubicBezTo>
                  <a:cubicBezTo>
                    <a:pt x="8245" y="6970"/>
                    <a:pt x="8826" y="7198"/>
                    <a:pt x="9697" y="7198"/>
                  </a:cubicBezTo>
                  <a:cubicBezTo>
                    <a:pt x="10568" y="7198"/>
                    <a:pt x="11729" y="6970"/>
                    <a:pt x="12658" y="6345"/>
                  </a:cubicBezTo>
                  <a:cubicBezTo>
                    <a:pt x="13587" y="5720"/>
                    <a:pt x="14284" y="4697"/>
                    <a:pt x="14690" y="3844"/>
                  </a:cubicBezTo>
                  <a:cubicBezTo>
                    <a:pt x="15097" y="2991"/>
                    <a:pt x="15213" y="2309"/>
                    <a:pt x="15213" y="1684"/>
                  </a:cubicBezTo>
                  <a:cubicBezTo>
                    <a:pt x="15213" y="1059"/>
                    <a:pt x="15097" y="490"/>
                    <a:pt x="14923" y="490"/>
                  </a:cubicBezTo>
                  <a:cubicBezTo>
                    <a:pt x="14748" y="490"/>
                    <a:pt x="14516" y="1059"/>
                    <a:pt x="14574" y="2821"/>
                  </a:cubicBezTo>
                  <a:cubicBezTo>
                    <a:pt x="14632" y="4583"/>
                    <a:pt x="14981" y="7539"/>
                    <a:pt x="15271" y="10381"/>
                  </a:cubicBezTo>
                  <a:cubicBezTo>
                    <a:pt x="15561" y="13223"/>
                    <a:pt x="15794" y="15951"/>
                    <a:pt x="15968" y="17600"/>
                  </a:cubicBezTo>
                  <a:cubicBezTo>
                    <a:pt x="16142" y="19248"/>
                    <a:pt x="16258" y="19817"/>
                    <a:pt x="16490" y="20385"/>
                  </a:cubicBezTo>
                  <a:cubicBezTo>
                    <a:pt x="16723" y="20954"/>
                    <a:pt x="17071" y="21522"/>
                    <a:pt x="17303" y="21522"/>
                  </a:cubicBezTo>
                  <a:cubicBezTo>
                    <a:pt x="17535" y="21522"/>
                    <a:pt x="17652" y="20954"/>
                    <a:pt x="17535" y="19078"/>
                  </a:cubicBezTo>
                  <a:cubicBezTo>
                    <a:pt x="17419" y="17202"/>
                    <a:pt x="17071" y="14019"/>
                    <a:pt x="16897" y="11063"/>
                  </a:cubicBezTo>
                  <a:cubicBezTo>
                    <a:pt x="16723" y="8107"/>
                    <a:pt x="16723" y="5379"/>
                    <a:pt x="17013" y="3560"/>
                  </a:cubicBezTo>
                  <a:cubicBezTo>
                    <a:pt x="17303" y="1741"/>
                    <a:pt x="17884" y="831"/>
                    <a:pt x="18465" y="377"/>
                  </a:cubicBezTo>
                  <a:cubicBezTo>
                    <a:pt x="19045" y="-78"/>
                    <a:pt x="19626" y="-78"/>
                    <a:pt x="20090" y="149"/>
                  </a:cubicBezTo>
                  <a:cubicBezTo>
                    <a:pt x="20555" y="377"/>
                    <a:pt x="20903" y="831"/>
                    <a:pt x="21135" y="1400"/>
                  </a:cubicBezTo>
                  <a:cubicBezTo>
                    <a:pt x="21368" y="1968"/>
                    <a:pt x="21484" y="2650"/>
                    <a:pt x="21542" y="3276"/>
                  </a:cubicBezTo>
                  <a:cubicBezTo>
                    <a:pt x="21600" y="3901"/>
                    <a:pt x="21600" y="4469"/>
                    <a:pt x="20903" y="5151"/>
                  </a:cubicBezTo>
                  <a:cubicBezTo>
                    <a:pt x="20206" y="5834"/>
                    <a:pt x="18813" y="6629"/>
                    <a:pt x="17826" y="6970"/>
                  </a:cubicBezTo>
                  <a:cubicBezTo>
                    <a:pt x="16839" y="7311"/>
                    <a:pt x="16258" y="7198"/>
                    <a:pt x="15910" y="6857"/>
                  </a:cubicBezTo>
                  <a:cubicBezTo>
                    <a:pt x="15561" y="6516"/>
                    <a:pt x="15445" y="5947"/>
                    <a:pt x="15852" y="5265"/>
                  </a:cubicBezTo>
                  <a:cubicBezTo>
                    <a:pt x="16258" y="4583"/>
                    <a:pt x="17187" y="3787"/>
                    <a:pt x="18116" y="2991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4" name="Line"/>
            <p:cNvSpPr/>
            <p:nvPr/>
          </p:nvSpPr>
          <p:spPr>
            <a:xfrm>
              <a:off x="6952299" y="5029429"/>
              <a:ext cx="819886" cy="61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extrusionOk="0">
                  <a:moveTo>
                    <a:pt x="0" y="1710"/>
                  </a:moveTo>
                  <a:cubicBezTo>
                    <a:pt x="456" y="5910"/>
                    <a:pt x="911" y="10110"/>
                    <a:pt x="1230" y="13170"/>
                  </a:cubicBezTo>
                  <a:cubicBezTo>
                    <a:pt x="1549" y="16230"/>
                    <a:pt x="1732" y="18150"/>
                    <a:pt x="1914" y="19470"/>
                  </a:cubicBezTo>
                  <a:cubicBezTo>
                    <a:pt x="2096" y="20790"/>
                    <a:pt x="2278" y="21510"/>
                    <a:pt x="2370" y="21450"/>
                  </a:cubicBezTo>
                  <a:cubicBezTo>
                    <a:pt x="2461" y="21390"/>
                    <a:pt x="2461" y="20550"/>
                    <a:pt x="2278" y="18270"/>
                  </a:cubicBezTo>
                  <a:cubicBezTo>
                    <a:pt x="2096" y="15990"/>
                    <a:pt x="1732" y="12270"/>
                    <a:pt x="1549" y="9330"/>
                  </a:cubicBezTo>
                  <a:cubicBezTo>
                    <a:pt x="1367" y="6390"/>
                    <a:pt x="1367" y="4230"/>
                    <a:pt x="1595" y="2790"/>
                  </a:cubicBezTo>
                  <a:cubicBezTo>
                    <a:pt x="1823" y="1350"/>
                    <a:pt x="2278" y="630"/>
                    <a:pt x="2780" y="270"/>
                  </a:cubicBezTo>
                  <a:cubicBezTo>
                    <a:pt x="3281" y="-90"/>
                    <a:pt x="3828" y="-90"/>
                    <a:pt x="4238" y="270"/>
                  </a:cubicBezTo>
                  <a:cubicBezTo>
                    <a:pt x="4648" y="630"/>
                    <a:pt x="4922" y="1350"/>
                    <a:pt x="5058" y="2370"/>
                  </a:cubicBezTo>
                  <a:cubicBezTo>
                    <a:pt x="5195" y="3390"/>
                    <a:pt x="5195" y="4710"/>
                    <a:pt x="4922" y="5850"/>
                  </a:cubicBezTo>
                  <a:cubicBezTo>
                    <a:pt x="4648" y="6990"/>
                    <a:pt x="4101" y="7950"/>
                    <a:pt x="3600" y="8550"/>
                  </a:cubicBezTo>
                  <a:cubicBezTo>
                    <a:pt x="3099" y="9150"/>
                    <a:pt x="2643" y="9390"/>
                    <a:pt x="2096" y="9510"/>
                  </a:cubicBezTo>
                  <a:cubicBezTo>
                    <a:pt x="1549" y="9630"/>
                    <a:pt x="911" y="9630"/>
                    <a:pt x="547" y="9330"/>
                  </a:cubicBezTo>
                  <a:cubicBezTo>
                    <a:pt x="182" y="9030"/>
                    <a:pt x="91" y="8430"/>
                    <a:pt x="273" y="8010"/>
                  </a:cubicBezTo>
                  <a:cubicBezTo>
                    <a:pt x="456" y="7590"/>
                    <a:pt x="911" y="7350"/>
                    <a:pt x="2187" y="6990"/>
                  </a:cubicBezTo>
                  <a:cubicBezTo>
                    <a:pt x="3463" y="6630"/>
                    <a:pt x="5559" y="6150"/>
                    <a:pt x="7109" y="5670"/>
                  </a:cubicBezTo>
                  <a:cubicBezTo>
                    <a:pt x="8658" y="5190"/>
                    <a:pt x="9661" y="4710"/>
                    <a:pt x="10344" y="4230"/>
                  </a:cubicBezTo>
                  <a:cubicBezTo>
                    <a:pt x="11028" y="3750"/>
                    <a:pt x="11392" y="3270"/>
                    <a:pt x="11301" y="2970"/>
                  </a:cubicBezTo>
                  <a:cubicBezTo>
                    <a:pt x="11210" y="2670"/>
                    <a:pt x="10663" y="2550"/>
                    <a:pt x="10162" y="2490"/>
                  </a:cubicBezTo>
                  <a:cubicBezTo>
                    <a:pt x="9661" y="2430"/>
                    <a:pt x="9205" y="2430"/>
                    <a:pt x="8749" y="2430"/>
                  </a:cubicBezTo>
                  <a:cubicBezTo>
                    <a:pt x="8294" y="2430"/>
                    <a:pt x="7838" y="2430"/>
                    <a:pt x="7473" y="2670"/>
                  </a:cubicBezTo>
                  <a:cubicBezTo>
                    <a:pt x="7109" y="2910"/>
                    <a:pt x="6835" y="3390"/>
                    <a:pt x="6790" y="3930"/>
                  </a:cubicBezTo>
                  <a:cubicBezTo>
                    <a:pt x="6744" y="4470"/>
                    <a:pt x="6927" y="5070"/>
                    <a:pt x="7656" y="5850"/>
                  </a:cubicBezTo>
                  <a:cubicBezTo>
                    <a:pt x="8385" y="6630"/>
                    <a:pt x="9661" y="7590"/>
                    <a:pt x="10527" y="8070"/>
                  </a:cubicBezTo>
                  <a:cubicBezTo>
                    <a:pt x="11392" y="8550"/>
                    <a:pt x="11848" y="8550"/>
                    <a:pt x="12304" y="8490"/>
                  </a:cubicBezTo>
                  <a:cubicBezTo>
                    <a:pt x="12759" y="8430"/>
                    <a:pt x="13215" y="8310"/>
                    <a:pt x="13762" y="7710"/>
                  </a:cubicBezTo>
                  <a:cubicBezTo>
                    <a:pt x="14309" y="7110"/>
                    <a:pt x="14947" y="6030"/>
                    <a:pt x="15630" y="5190"/>
                  </a:cubicBezTo>
                  <a:cubicBezTo>
                    <a:pt x="16314" y="4350"/>
                    <a:pt x="17043" y="3750"/>
                    <a:pt x="17408" y="3750"/>
                  </a:cubicBezTo>
                  <a:cubicBezTo>
                    <a:pt x="17772" y="3750"/>
                    <a:pt x="17772" y="4350"/>
                    <a:pt x="17772" y="5010"/>
                  </a:cubicBezTo>
                  <a:cubicBezTo>
                    <a:pt x="17772" y="5670"/>
                    <a:pt x="17772" y="6390"/>
                    <a:pt x="17863" y="7050"/>
                  </a:cubicBezTo>
                  <a:cubicBezTo>
                    <a:pt x="17954" y="7710"/>
                    <a:pt x="18137" y="8310"/>
                    <a:pt x="18684" y="8490"/>
                  </a:cubicBezTo>
                  <a:cubicBezTo>
                    <a:pt x="19230" y="8670"/>
                    <a:pt x="20142" y="8430"/>
                    <a:pt x="20689" y="8010"/>
                  </a:cubicBezTo>
                  <a:cubicBezTo>
                    <a:pt x="21235" y="7590"/>
                    <a:pt x="21418" y="6990"/>
                    <a:pt x="21600" y="639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5" name="Line"/>
            <p:cNvSpPr/>
            <p:nvPr/>
          </p:nvSpPr>
          <p:spPr>
            <a:xfrm>
              <a:off x="8311855" y="4850404"/>
              <a:ext cx="684968" cy="469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655" y="0"/>
                  </a:moveTo>
                  <a:cubicBezTo>
                    <a:pt x="327" y="1429"/>
                    <a:pt x="0" y="2859"/>
                    <a:pt x="0" y="5559"/>
                  </a:cubicBezTo>
                  <a:cubicBezTo>
                    <a:pt x="0" y="8259"/>
                    <a:pt x="327" y="12229"/>
                    <a:pt x="873" y="15009"/>
                  </a:cubicBezTo>
                  <a:cubicBezTo>
                    <a:pt x="1418" y="17788"/>
                    <a:pt x="2182" y="19376"/>
                    <a:pt x="3000" y="20171"/>
                  </a:cubicBezTo>
                  <a:cubicBezTo>
                    <a:pt x="3818" y="20965"/>
                    <a:pt x="4691" y="20965"/>
                    <a:pt x="5564" y="20329"/>
                  </a:cubicBezTo>
                  <a:cubicBezTo>
                    <a:pt x="6436" y="19694"/>
                    <a:pt x="7309" y="18424"/>
                    <a:pt x="7909" y="17391"/>
                  </a:cubicBezTo>
                  <a:cubicBezTo>
                    <a:pt x="8509" y="16359"/>
                    <a:pt x="8836" y="15565"/>
                    <a:pt x="9055" y="14771"/>
                  </a:cubicBezTo>
                  <a:cubicBezTo>
                    <a:pt x="9273" y="13976"/>
                    <a:pt x="9382" y="13182"/>
                    <a:pt x="9545" y="12388"/>
                  </a:cubicBezTo>
                  <a:cubicBezTo>
                    <a:pt x="9709" y="11594"/>
                    <a:pt x="9927" y="10800"/>
                    <a:pt x="10200" y="11038"/>
                  </a:cubicBezTo>
                  <a:cubicBezTo>
                    <a:pt x="10473" y="11276"/>
                    <a:pt x="10800" y="12547"/>
                    <a:pt x="11073" y="13976"/>
                  </a:cubicBezTo>
                  <a:cubicBezTo>
                    <a:pt x="11345" y="15406"/>
                    <a:pt x="11564" y="16994"/>
                    <a:pt x="11782" y="18185"/>
                  </a:cubicBezTo>
                  <a:cubicBezTo>
                    <a:pt x="12000" y="19376"/>
                    <a:pt x="12218" y="20171"/>
                    <a:pt x="12600" y="20726"/>
                  </a:cubicBezTo>
                  <a:cubicBezTo>
                    <a:pt x="12982" y="21282"/>
                    <a:pt x="13527" y="21600"/>
                    <a:pt x="14018" y="21521"/>
                  </a:cubicBezTo>
                  <a:cubicBezTo>
                    <a:pt x="14509" y="21441"/>
                    <a:pt x="14945" y="20965"/>
                    <a:pt x="15436" y="19932"/>
                  </a:cubicBezTo>
                  <a:cubicBezTo>
                    <a:pt x="15927" y="18900"/>
                    <a:pt x="16473" y="17312"/>
                    <a:pt x="16909" y="16200"/>
                  </a:cubicBezTo>
                  <a:cubicBezTo>
                    <a:pt x="17345" y="15088"/>
                    <a:pt x="17673" y="14453"/>
                    <a:pt x="18436" y="14612"/>
                  </a:cubicBezTo>
                  <a:cubicBezTo>
                    <a:pt x="19200" y="14771"/>
                    <a:pt x="20400" y="15724"/>
                    <a:pt x="21600" y="16676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6" name="Line"/>
            <p:cNvSpPr/>
            <p:nvPr/>
          </p:nvSpPr>
          <p:spPr>
            <a:xfrm>
              <a:off x="8903418" y="4933430"/>
              <a:ext cx="62271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7" name="Line"/>
            <p:cNvSpPr/>
            <p:nvPr/>
          </p:nvSpPr>
          <p:spPr>
            <a:xfrm>
              <a:off x="8166559" y="5057970"/>
              <a:ext cx="2802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8" name="Line"/>
            <p:cNvSpPr/>
            <p:nvPr/>
          </p:nvSpPr>
          <p:spPr>
            <a:xfrm>
              <a:off x="9166263" y="5109026"/>
              <a:ext cx="806120" cy="16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66" extrusionOk="0">
                  <a:moveTo>
                    <a:pt x="4895" y="1429"/>
                  </a:moveTo>
                  <a:cubicBezTo>
                    <a:pt x="3695" y="548"/>
                    <a:pt x="2495" y="-334"/>
                    <a:pt x="1664" y="327"/>
                  </a:cubicBezTo>
                  <a:cubicBezTo>
                    <a:pt x="833" y="988"/>
                    <a:pt x="372" y="3193"/>
                    <a:pt x="141" y="5397"/>
                  </a:cubicBezTo>
                  <a:cubicBezTo>
                    <a:pt x="-90" y="7601"/>
                    <a:pt x="-90" y="9805"/>
                    <a:pt x="556" y="12229"/>
                  </a:cubicBezTo>
                  <a:cubicBezTo>
                    <a:pt x="1202" y="14654"/>
                    <a:pt x="2495" y="17299"/>
                    <a:pt x="3372" y="18621"/>
                  </a:cubicBezTo>
                  <a:cubicBezTo>
                    <a:pt x="4248" y="19944"/>
                    <a:pt x="4710" y="19944"/>
                    <a:pt x="5125" y="17960"/>
                  </a:cubicBezTo>
                  <a:cubicBezTo>
                    <a:pt x="5541" y="15976"/>
                    <a:pt x="5910" y="12009"/>
                    <a:pt x="5956" y="8923"/>
                  </a:cubicBezTo>
                  <a:cubicBezTo>
                    <a:pt x="6002" y="5837"/>
                    <a:pt x="5725" y="3633"/>
                    <a:pt x="5541" y="3633"/>
                  </a:cubicBezTo>
                  <a:cubicBezTo>
                    <a:pt x="5356" y="3633"/>
                    <a:pt x="5264" y="5837"/>
                    <a:pt x="5356" y="7821"/>
                  </a:cubicBezTo>
                  <a:cubicBezTo>
                    <a:pt x="5448" y="9805"/>
                    <a:pt x="5725" y="11568"/>
                    <a:pt x="6372" y="13331"/>
                  </a:cubicBezTo>
                  <a:cubicBezTo>
                    <a:pt x="7018" y="15095"/>
                    <a:pt x="8033" y="16858"/>
                    <a:pt x="9095" y="15535"/>
                  </a:cubicBezTo>
                  <a:cubicBezTo>
                    <a:pt x="10156" y="14213"/>
                    <a:pt x="11264" y="9805"/>
                    <a:pt x="12002" y="6719"/>
                  </a:cubicBezTo>
                  <a:cubicBezTo>
                    <a:pt x="12741" y="3633"/>
                    <a:pt x="13110" y="1870"/>
                    <a:pt x="13341" y="2311"/>
                  </a:cubicBezTo>
                  <a:cubicBezTo>
                    <a:pt x="13572" y="2752"/>
                    <a:pt x="13664" y="5397"/>
                    <a:pt x="13756" y="8042"/>
                  </a:cubicBezTo>
                  <a:cubicBezTo>
                    <a:pt x="13848" y="10686"/>
                    <a:pt x="13941" y="13331"/>
                    <a:pt x="13987" y="15756"/>
                  </a:cubicBezTo>
                  <a:cubicBezTo>
                    <a:pt x="14033" y="18180"/>
                    <a:pt x="14033" y="20384"/>
                    <a:pt x="14172" y="20605"/>
                  </a:cubicBezTo>
                  <a:cubicBezTo>
                    <a:pt x="14310" y="20825"/>
                    <a:pt x="14587" y="19062"/>
                    <a:pt x="15048" y="15535"/>
                  </a:cubicBezTo>
                  <a:cubicBezTo>
                    <a:pt x="15510" y="12009"/>
                    <a:pt x="16156" y="6719"/>
                    <a:pt x="16710" y="3633"/>
                  </a:cubicBezTo>
                  <a:cubicBezTo>
                    <a:pt x="17264" y="548"/>
                    <a:pt x="17725" y="-334"/>
                    <a:pt x="18095" y="107"/>
                  </a:cubicBezTo>
                  <a:cubicBezTo>
                    <a:pt x="18464" y="548"/>
                    <a:pt x="18741" y="2311"/>
                    <a:pt x="18972" y="4735"/>
                  </a:cubicBezTo>
                  <a:cubicBezTo>
                    <a:pt x="19202" y="7160"/>
                    <a:pt x="19387" y="10246"/>
                    <a:pt x="19802" y="13111"/>
                  </a:cubicBezTo>
                  <a:cubicBezTo>
                    <a:pt x="20218" y="15976"/>
                    <a:pt x="20864" y="18621"/>
                    <a:pt x="21510" y="21266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9" name="Line"/>
            <p:cNvSpPr/>
            <p:nvPr/>
          </p:nvSpPr>
          <p:spPr>
            <a:xfrm>
              <a:off x="9944064" y="4577109"/>
              <a:ext cx="1076526" cy="1134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35" extrusionOk="0">
                  <a:moveTo>
                    <a:pt x="5967" y="10702"/>
                  </a:moveTo>
                  <a:cubicBezTo>
                    <a:pt x="5690" y="10439"/>
                    <a:pt x="5413" y="10176"/>
                    <a:pt x="4894" y="10143"/>
                  </a:cubicBezTo>
                  <a:cubicBezTo>
                    <a:pt x="4375" y="10111"/>
                    <a:pt x="3613" y="10308"/>
                    <a:pt x="3129" y="10570"/>
                  </a:cubicBezTo>
                  <a:cubicBezTo>
                    <a:pt x="2644" y="10833"/>
                    <a:pt x="2436" y="11161"/>
                    <a:pt x="2471" y="11424"/>
                  </a:cubicBezTo>
                  <a:cubicBezTo>
                    <a:pt x="2506" y="11686"/>
                    <a:pt x="2782" y="11883"/>
                    <a:pt x="3336" y="12015"/>
                  </a:cubicBezTo>
                  <a:cubicBezTo>
                    <a:pt x="3890" y="12146"/>
                    <a:pt x="4721" y="12212"/>
                    <a:pt x="5309" y="12244"/>
                  </a:cubicBezTo>
                  <a:cubicBezTo>
                    <a:pt x="5898" y="12277"/>
                    <a:pt x="6244" y="12277"/>
                    <a:pt x="6417" y="12113"/>
                  </a:cubicBezTo>
                  <a:cubicBezTo>
                    <a:pt x="6590" y="11949"/>
                    <a:pt x="6590" y="11621"/>
                    <a:pt x="6452" y="11292"/>
                  </a:cubicBezTo>
                  <a:cubicBezTo>
                    <a:pt x="6313" y="10964"/>
                    <a:pt x="6036" y="10636"/>
                    <a:pt x="5898" y="10669"/>
                  </a:cubicBezTo>
                  <a:cubicBezTo>
                    <a:pt x="5759" y="10702"/>
                    <a:pt x="5759" y="11095"/>
                    <a:pt x="5932" y="12080"/>
                  </a:cubicBezTo>
                  <a:cubicBezTo>
                    <a:pt x="6106" y="13065"/>
                    <a:pt x="6452" y="14641"/>
                    <a:pt x="6486" y="16184"/>
                  </a:cubicBezTo>
                  <a:cubicBezTo>
                    <a:pt x="6521" y="17726"/>
                    <a:pt x="6244" y="19236"/>
                    <a:pt x="5621" y="20156"/>
                  </a:cubicBezTo>
                  <a:cubicBezTo>
                    <a:pt x="4998" y="21075"/>
                    <a:pt x="4029" y="21403"/>
                    <a:pt x="3094" y="21502"/>
                  </a:cubicBezTo>
                  <a:cubicBezTo>
                    <a:pt x="2159" y="21600"/>
                    <a:pt x="1259" y="21469"/>
                    <a:pt x="706" y="21272"/>
                  </a:cubicBezTo>
                  <a:cubicBezTo>
                    <a:pt x="152" y="21075"/>
                    <a:pt x="-56" y="20812"/>
                    <a:pt x="13" y="20254"/>
                  </a:cubicBezTo>
                  <a:cubicBezTo>
                    <a:pt x="82" y="19696"/>
                    <a:pt x="429" y="18843"/>
                    <a:pt x="1432" y="17825"/>
                  </a:cubicBezTo>
                  <a:cubicBezTo>
                    <a:pt x="2436" y="16807"/>
                    <a:pt x="4098" y="15626"/>
                    <a:pt x="5656" y="14608"/>
                  </a:cubicBezTo>
                  <a:cubicBezTo>
                    <a:pt x="7213" y="13590"/>
                    <a:pt x="8667" y="12737"/>
                    <a:pt x="9498" y="12179"/>
                  </a:cubicBezTo>
                  <a:cubicBezTo>
                    <a:pt x="10329" y="11621"/>
                    <a:pt x="10536" y="11358"/>
                    <a:pt x="10467" y="11194"/>
                  </a:cubicBezTo>
                  <a:cubicBezTo>
                    <a:pt x="10398" y="11030"/>
                    <a:pt x="10052" y="10964"/>
                    <a:pt x="9844" y="11095"/>
                  </a:cubicBezTo>
                  <a:cubicBezTo>
                    <a:pt x="9636" y="11227"/>
                    <a:pt x="9567" y="11555"/>
                    <a:pt x="9532" y="11883"/>
                  </a:cubicBezTo>
                  <a:cubicBezTo>
                    <a:pt x="9498" y="12212"/>
                    <a:pt x="9498" y="12540"/>
                    <a:pt x="9671" y="12901"/>
                  </a:cubicBezTo>
                  <a:cubicBezTo>
                    <a:pt x="9844" y="13262"/>
                    <a:pt x="10190" y="13656"/>
                    <a:pt x="10536" y="13853"/>
                  </a:cubicBezTo>
                  <a:cubicBezTo>
                    <a:pt x="10882" y="14050"/>
                    <a:pt x="11229" y="14050"/>
                    <a:pt x="11540" y="13951"/>
                  </a:cubicBezTo>
                  <a:cubicBezTo>
                    <a:pt x="11852" y="13853"/>
                    <a:pt x="12129" y="13656"/>
                    <a:pt x="12302" y="13393"/>
                  </a:cubicBezTo>
                  <a:cubicBezTo>
                    <a:pt x="12475" y="13131"/>
                    <a:pt x="12544" y="12802"/>
                    <a:pt x="12717" y="12770"/>
                  </a:cubicBezTo>
                  <a:cubicBezTo>
                    <a:pt x="12890" y="12737"/>
                    <a:pt x="13167" y="12999"/>
                    <a:pt x="13513" y="13295"/>
                  </a:cubicBezTo>
                  <a:cubicBezTo>
                    <a:pt x="13859" y="13590"/>
                    <a:pt x="14275" y="13919"/>
                    <a:pt x="14656" y="14083"/>
                  </a:cubicBezTo>
                  <a:cubicBezTo>
                    <a:pt x="15036" y="14247"/>
                    <a:pt x="15382" y="14247"/>
                    <a:pt x="15936" y="13853"/>
                  </a:cubicBezTo>
                  <a:cubicBezTo>
                    <a:pt x="16490" y="13459"/>
                    <a:pt x="17252" y="12671"/>
                    <a:pt x="17979" y="11227"/>
                  </a:cubicBezTo>
                  <a:cubicBezTo>
                    <a:pt x="18706" y="9782"/>
                    <a:pt x="19398" y="7681"/>
                    <a:pt x="19744" y="5810"/>
                  </a:cubicBezTo>
                  <a:cubicBezTo>
                    <a:pt x="20090" y="3939"/>
                    <a:pt x="20090" y="2298"/>
                    <a:pt x="20021" y="1313"/>
                  </a:cubicBezTo>
                  <a:cubicBezTo>
                    <a:pt x="19952" y="328"/>
                    <a:pt x="19813" y="0"/>
                    <a:pt x="19640" y="0"/>
                  </a:cubicBezTo>
                  <a:cubicBezTo>
                    <a:pt x="19467" y="0"/>
                    <a:pt x="19259" y="328"/>
                    <a:pt x="19017" y="1674"/>
                  </a:cubicBezTo>
                  <a:cubicBezTo>
                    <a:pt x="18775" y="3020"/>
                    <a:pt x="18498" y="5384"/>
                    <a:pt x="18325" y="7386"/>
                  </a:cubicBezTo>
                  <a:cubicBezTo>
                    <a:pt x="18152" y="9388"/>
                    <a:pt x="18082" y="11030"/>
                    <a:pt x="18152" y="12047"/>
                  </a:cubicBezTo>
                  <a:cubicBezTo>
                    <a:pt x="18221" y="13065"/>
                    <a:pt x="18429" y="13459"/>
                    <a:pt x="19017" y="13426"/>
                  </a:cubicBezTo>
                  <a:cubicBezTo>
                    <a:pt x="19606" y="13393"/>
                    <a:pt x="20575" y="12934"/>
                    <a:pt x="21544" y="12474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0" name="Line"/>
            <p:cNvSpPr/>
            <p:nvPr/>
          </p:nvSpPr>
          <p:spPr>
            <a:xfrm>
              <a:off x="11084955" y="5096085"/>
              <a:ext cx="589467" cy="221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262" extrusionOk="0">
                  <a:moveTo>
                    <a:pt x="4849" y="4314"/>
                  </a:moveTo>
                  <a:cubicBezTo>
                    <a:pt x="4723" y="2653"/>
                    <a:pt x="4597" y="991"/>
                    <a:pt x="4155" y="327"/>
                  </a:cubicBezTo>
                  <a:cubicBezTo>
                    <a:pt x="3712" y="-338"/>
                    <a:pt x="2955" y="-6"/>
                    <a:pt x="2197" y="1490"/>
                  </a:cubicBezTo>
                  <a:cubicBezTo>
                    <a:pt x="1439" y="2985"/>
                    <a:pt x="681" y="5644"/>
                    <a:pt x="302" y="7804"/>
                  </a:cubicBezTo>
                  <a:cubicBezTo>
                    <a:pt x="-77" y="9964"/>
                    <a:pt x="-77" y="11625"/>
                    <a:pt x="176" y="12954"/>
                  </a:cubicBezTo>
                  <a:cubicBezTo>
                    <a:pt x="428" y="14284"/>
                    <a:pt x="934" y="15280"/>
                    <a:pt x="1755" y="15280"/>
                  </a:cubicBezTo>
                  <a:cubicBezTo>
                    <a:pt x="2576" y="15280"/>
                    <a:pt x="3712" y="14284"/>
                    <a:pt x="4344" y="12954"/>
                  </a:cubicBezTo>
                  <a:cubicBezTo>
                    <a:pt x="4976" y="11625"/>
                    <a:pt x="5102" y="9964"/>
                    <a:pt x="5165" y="8136"/>
                  </a:cubicBezTo>
                  <a:cubicBezTo>
                    <a:pt x="5228" y="6308"/>
                    <a:pt x="5228" y="4314"/>
                    <a:pt x="5228" y="4314"/>
                  </a:cubicBezTo>
                  <a:cubicBezTo>
                    <a:pt x="5228" y="4314"/>
                    <a:pt x="5228" y="6308"/>
                    <a:pt x="5355" y="9133"/>
                  </a:cubicBezTo>
                  <a:cubicBezTo>
                    <a:pt x="5481" y="11957"/>
                    <a:pt x="5734" y="15613"/>
                    <a:pt x="6112" y="17939"/>
                  </a:cubicBezTo>
                  <a:cubicBezTo>
                    <a:pt x="6491" y="20265"/>
                    <a:pt x="6997" y="21262"/>
                    <a:pt x="7502" y="21262"/>
                  </a:cubicBezTo>
                  <a:cubicBezTo>
                    <a:pt x="8007" y="21262"/>
                    <a:pt x="8512" y="20265"/>
                    <a:pt x="9397" y="17773"/>
                  </a:cubicBezTo>
                  <a:cubicBezTo>
                    <a:pt x="10281" y="15280"/>
                    <a:pt x="11544" y="11293"/>
                    <a:pt x="12428" y="8800"/>
                  </a:cubicBezTo>
                  <a:cubicBezTo>
                    <a:pt x="13312" y="6308"/>
                    <a:pt x="13818" y="5311"/>
                    <a:pt x="14134" y="5644"/>
                  </a:cubicBezTo>
                  <a:cubicBezTo>
                    <a:pt x="14449" y="5976"/>
                    <a:pt x="14576" y="7637"/>
                    <a:pt x="15144" y="9797"/>
                  </a:cubicBezTo>
                  <a:cubicBezTo>
                    <a:pt x="15712" y="11957"/>
                    <a:pt x="16723" y="14616"/>
                    <a:pt x="17860" y="15779"/>
                  </a:cubicBezTo>
                  <a:cubicBezTo>
                    <a:pt x="18997" y="16942"/>
                    <a:pt x="20260" y="16610"/>
                    <a:pt x="21523" y="16277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1" name="Line"/>
            <p:cNvSpPr/>
            <p:nvPr/>
          </p:nvSpPr>
          <p:spPr>
            <a:xfrm>
              <a:off x="11996113" y="4891020"/>
              <a:ext cx="892568" cy="71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189" extrusionOk="0">
                  <a:moveTo>
                    <a:pt x="12760" y="1878"/>
                  </a:moveTo>
                  <a:cubicBezTo>
                    <a:pt x="12593" y="1261"/>
                    <a:pt x="12427" y="644"/>
                    <a:pt x="12010" y="284"/>
                  </a:cubicBezTo>
                  <a:cubicBezTo>
                    <a:pt x="11593" y="-76"/>
                    <a:pt x="10925" y="-179"/>
                    <a:pt x="10175" y="490"/>
                  </a:cubicBezTo>
                  <a:cubicBezTo>
                    <a:pt x="9424" y="1158"/>
                    <a:pt x="8590" y="2598"/>
                    <a:pt x="8215" y="5118"/>
                  </a:cubicBezTo>
                  <a:cubicBezTo>
                    <a:pt x="7840" y="7638"/>
                    <a:pt x="7923" y="11238"/>
                    <a:pt x="7548" y="14067"/>
                  </a:cubicBezTo>
                  <a:cubicBezTo>
                    <a:pt x="7173" y="16895"/>
                    <a:pt x="6339" y="18952"/>
                    <a:pt x="5505" y="20084"/>
                  </a:cubicBezTo>
                  <a:cubicBezTo>
                    <a:pt x="4671" y="21215"/>
                    <a:pt x="3837" y="21421"/>
                    <a:pt x="3128" y="20958"/>
                  </a:cubicBezTo>
                  <a:cubicBezTo>
                    <a:pt x="2419" y="20495"/>
                    <a:pt x="1835" y="19364"/>
                    <a:pt x="1376" y="17872"/>
                  </a:cubicBezTo>
                  <a:cubicBezTo>
                    <a:pt x="918" y="16381"/>
                    <a:pt x="584" y="14530"/>
                    <a:pt x="334" y="13347"/>
                  </a:cubicBezTo>
                  <a:cubicBezTo>
                    <a:pt x="84" y="12164"/>
                    <a:pt x="-83" y="11650"/>
                    <a:pt x="42" y="11341"/>
                  </a:cubicBezTo>
                  <a:cubicBezTo>
                    <a:pt x="167" y="11032"/>
                    <a:pt x="584" y="10930"/>
                    <a:pt x="2252" y="10878"/>
                  </a:cubicBezTo>
                  <a:cubicBezTo>
                    <a:pt x="3920" y="10827"/>
                    <a:pt x="6839" y="10827"/>
                    <a:pt x="8549" y="10827"/>
                  </a:cubicBezTo>
                  <a:cubicBezTo>
                    <a:pt x="10258" y="10827"/>
                    <a:pt x="10759" y="10827"/>
                    <a:pt x="11217" y="10827"/>
                  </a:cubicBezTo>
                  <a:cubicBezTo>
                    <a:pt x="11676" y="10827"/>
                    <a:pt x="12093" y="10827"/>
                    <a:pt x="12302" y="11084"/>
                  </a:cubicBezTo>
                  <a:cubicBezTo>
                    <a:pt x="12510" y="11341"/>
                    <a:pt x="12510" y="11855"/>
                    <a:pt x="12510" y="12472"/>
                  </a:cubicBezTo>
                  <a:cubicBezTo>
                    <a:pt x="12510" y="13090"/>
                    <a:pt x="12510" y="13810"/>
                    <a:pt x="12760" y="14118"/>
                  </a:cubicBezTo>
                  <a:cubicBezTo>
                    <a:pt x="13010" y="14427"/>
                    <a:pt x="13511" y="14324"/>
                    <a:pt x="13970" y="14118"/>
                  </a:cubicBezTo>
                  <a:cubicBezTo>
                    <a:pt x="14428" y="13912"/>
                    <a:pt x="14845" y="13604"/>
                    <a:pt x="15346" y="13090"/>
                  </a:cubicBezTo>
                  <a:cubicBezTo>
                    <a:pt x="15846" y="12575"/>
                    <a:pt x="16430" y="11855"/>
                    <a:pt x="17472" y="11804"/>
                  </a:cubicBezTo>
                  <a:cubicBezTo>
                    <a:pt x="18515" y="11752"/>
                    <a:pt x="20016" y="12370"/>
                    <a:pt x="21517" y="12987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2" name="Line"/>
            <p:cNvSpPr/>
            <p:nvPr/>
          </p:nvSpPr>
          <p:spPr>
            <a:xfrm>
              <a:off x="12940572" y="5203266"/>
              <a:ext cx="591564" cy="14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6" extrusionOk="0">
                  <a:moveTo>
                    <a:pt x="0" y="0"/>
                  </a:moveTo>
                  <a:cubicBezTo>
                    <a:pt x="505" y="1543"/>
                    <a:pt x="1011" y="3086"/>
                    <a:pt x="1326" y="5143"/>
                  </a:cubicBezTo>
                  <a:cubicBezTo>
                    <a:pt x="1642" y="7200"/>
                    <a:pt x="1768" y="9771"/>
                    <a:pt x="1958" y="12857"/>
                  </a:cubicBezTo>
                  <a:cubicBezTo>
                    <a:pt x="2147" y="15943"/>
                    <a:pt x="2400" y="19543"/>
                    <a:pt x="2779" y="20571"/>
                  </a:cubicBezTo>
                  <a:cubicBezTo>
                    <a:pt x="3158" y="21600"/>
                    <a:pt x="3663" y="20057"/>
                    <a:pt x="4105" y="17743"/>
                  </a:cubicBezTo>
                  <a:cubicBezTo>
                    <a:pt x="4547" y="15429"/>
                    <a:pt x="4926" y="12343"/>
                    <a:pt x="5305" y="9771"/>
                  </a:cubicBezTo>
                  <a:cubicBezTo>
                    <a:pt x="5684" y="7200"/>
                    <a:pt x="6063" y="5143"/>
                    <a:pt x="6568" y="4371"/>
                  </a:cubicBezTo>
                  <a:cubicBezTo>
                    <a:pt x="7074" y="3600"/>
                    <a:pt x="7705" y="4114"/>
                    <a:pt x="8021" y="5657"/>
                  </a:cubicBezTo>
                  <a:cubicBezTo>
                    <a:pt x="8337" y="7200"/>
                    <a:pt x="8337" y="9771"/>
                    <a:pt x="8400" y="12600"/>
                  </a:cubicBezTo>
                  <a:cubicBezTo>
                    <a:pt x="8463" y="15429"/>
                    <a:pt x="8590" y="18514"/>
                    <a:pt x="8842" y="18771"/>
                  </a:cubicBezTo>
                  <a:cubicBezTo>
                    <a:pt x="9095" y="19029"/>
                    <a:pt x="9474" y="16457"/>
                    <a:pt x="9853" y="14143"/>
                  </a:cubicBezTo>
                  <a:cubicBezTo>
                    <a:pt x="10232" y="11829"/>
                    <a:pt x="10611" y="9771"/>
                    <a:pt x="11053" y="7971"/>
                  </a:cubicBezTo>
                  <a:cubicBezTo>
                    <a:pt x="11495" y="6171"/>
                    <a:pt x="12000" y="4629"/>
                    <a:pt x="12505" y="4629"/>
                  </a:cubicBezTo>
                  <a:cubicBezTo>
                    <a:pt x="13011" y="4629"/>
                    <a:pt x="13516" y="6171"/>
                    <a:pt x="14400" y="9000"/>
                  </a:cubicBezTo>
                  <a:cubicBezTo>
                    <a:pt x="15284" y="11829"/>
                    <a:pt x="16547" y="15943"/>
                    <a:pt x="17811" y="17486"/>
                  </a:cubicBezTo>
                  <a:cubicBezTo>
                    <a:pt x="19074" y="19029"/>
                    <a:pt x="20337" y="18000"/>
                    <a:pt x="21600" y="16971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3" name="Line"/>
            <p:cNvSpPr/>
            <p:nvPr/>
          </p:nvSpPr>
          <p:spPr>
            <a:xfrm>
              <a:off x="17728424" y="1894137"/>
              <a:ext cx="287134" cy="247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0" extrusionOk="0">
                  <a:moveTo>
                    <a:pt x="12231" y="6875"/>
                  </a:moveTo>
                  <a:cubicBezTo>
                    <a:pt x="11971" y="5416"/>
                    <a:pt x="11711" y="3957"/>
                    <a:pt x="11190" y="2643"/>
                  </a:cubicBezTo>
                  <a:cubicBezTo>
                    <a:pt x="10670" y="1329"/>
                    <a:pt x="9889" y="162"/>
                    <a:pt x="8328" y="16"/>
                  </a:cubicBezTo>
                  <a:cubicBezTo>
                    <a:pt x="6766" y="-130"/>
                    <a:pt x="4424" y="746"/>
                    <a:pt x="2733" y="2935"/>
                  </a:cubicBezTo>
                  <a:cubicBezTo>
                    <a:pt x="1041" y="5124"/>
                    <a:pt x="0" y="8627"/>
                    <a:pt x="0" y="11546"/>
                  </a:cubicBezTo>
                  <a:cubicBezTo>
                    <a:pt x="0" y="14465"/>
                    <a:pt x="1041" y="16800"/>
                    <a:pt x="2212" y="17967"/>
                  </a:cubicBezTo>
                  <a:cubicBezTo>
                    <a:pt x="3383" y="19135"/>
                    <a:pt x="4684" y="19135"/>
                    <a:pt x="6246" y="18113"/>
                  </a:cubicBezTo>
                  <a:cubicBezTo>
                    <a:pt x="7807" y="17092"/>
                    <a:pt x="9629" y="15048"/>
                    <a:pt x="10670" y="12713"/>
                  </a:cubicBezTo>
                  <a:cubicBezTo>
                    <a:pt x="11711" y="10378"/>
                    <a:pt x="11971" y="7751"/>
                    <a:pt x="11841" y="7167"/>
                  </a:cubicBezTo>
                  <a:cubicBezTo>
                    <a:pt x="11711" y="6584"/>
                    <a:pt x="11190" y="8043"/>
                    <a:pt x="10800" y="9502"/>
                  </a:cubicBezTo>
                  <a:cubicBezTo>
                    <a:pt x="10410" y="10962"/>
                    <a:pt x="10149" y="12421"/>
                    <a:pt x="10670" y="14611"/>
                  </a:cubicBezTo>
                  <a:cubicBezTo>
                    <a:pt x="11190" y="16800"/>
                    <a:pt x="12492" y="19719"/>
                    <a:pt x="14443" y="20594"/>
                  </a:cubicBezTo>
                  <a:cubicBezTo>
                    <a:pt x="16395" y="21470"/>
                    <a:pt x="18998" y="20302"/>
                    <a:pt x="21600" y="1913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4" name="Line"/>
            <p:cNvSpPr/>
            <p:nvPr/>
          </p:nvSpPr>
          <p:spPr>
            <a:xfrm>
              <a:off x="18088205" y="2017131"/>
              <a:ext cx="2075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5" name="Line"/>
            <p:cNvSpPr/>
            <p:nvPr/>
          </p:nvSpPr>
          <p:spPr>
            <a:xfrm>
              <a:off x="18212743" y="2048266"/>
              <a:ext cx="10380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6" name="Line"/>
            <p:cNvSpPr/>
            <p:nvPr/>
          </p:nvSpPr>
          <p:spPr>
            <a:xfrm>
              <a:off x="18503336" y="2214318"/>
              <a:ext cx="41513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7" name="Line"/>
            <p:cNvSpPr/>
            <p:nvPr/>
          </p:nvSpPr>
          <p:spPr>
            <a:xfrm>
              <a:off x="18902754" y="1912457"/>
              <a:ext cx="192146" cy="24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80" extrusionOk="0">
                  <a:moveTo>
                    <a:pt x="15637" y="5402"/>
                  </a:moveTo>
                  <a:cubicBezTo>
                    <a:pt x="15637" y="3922"/>
                    <a:pt x="15637" y="2443"/>
                    <a:pt x="14673" y="1407"/>
                  </a:cubicBezTo>
                  <a:cubicBezTo>
                    <a:pt x="13709" y="372"/>
                    <a:pt x="11780" y="-220"/>
                    <a:pt x="9659" y="76"/>
                  </a:cubicBezTo>
                  <a:cubicBezTo>
                    <a:pt x="7537" y="372"/>
                    <a:pt x="5223" y="1555"/>
                    <a:pt x="3294" y="3627"/>
                  </a:cubicBezTo>
                  <a:cubicBezTo>
                    <a:pt x="1366" y="5698"/>
                    <a:pt x="-177" y="8657"/>
                    <a:pt x="16" y="11320"/>
                  </a:cubicBezTo>
                  <a:cubicBezTo>
                    <a:pt x="209" y="13983"/>
                    <a:pt x="2137" y="16350"/>
                    <a:pt x="5030" y="17533"/>
                  </a:cubicBezTo>
                  <a:cubicBezTo>
                    <a:pt x="7923" y="18717"/>
                    <a:pt x="11780" y="18717"/>
                    <a:pt x="14287" y="18125"/>
                  </a:cubicBezTo>
                  <a:cubicBezTo>
                    <a:pt x="16794" y="17533"/>
                    <a:pt x="17952" y="16350"/>
                    <a:pt x="18723" y="15018"/>
                  </a:cubicBezTo>
                  <a:cubicBezTo>
                    <a:pt x="19494" y="13687"/>
                    <a:pt x="19880" y="12207"/>
                    <a:pt x="19880" y="10580"/>
                  </a:cubicBezTo>
                  <a:cubicBezTo>
                    <a:pt x="19880" y="8953"/>
                    <a:pt x="19494" y="7177"/>
                    <a:pt x="19109" y="7029"/>
                  </a:cubicBezTo>
                  <a:cubicBezTo>
                    <a:pt x="18723" y="6881"/>
                    <a:pt x="18337" y="8361"/>
                    <a:pt x="18723" y="11024"/>
                  </a:cubicBezTo>
                  <a:cubicBezTo>
                    <a:pt x="19109" y="13687"/>
                    <a:pt x="20266" y="17533"/>
                    <a:pt x="21423" y="213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8" name="Line"/>
            <p:cNvSpPr/>
            <p:nvPr/>
          </p:nvSpPr>
          <p:spPr>
            <a:xfrm>
              <a:off x="19222223" y="2110535"/>
              <a:ext cx="111377" cy="1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86" extrusionOk="0">
                  <a:moveTo>
                    <a:pt x="1437" y="3086"/>
                  </a:moveTo>
                  <a:cubicBezTo>
                    <a:pt x="4055" y="1543"/>
                    <a:pt x="6673" y="0"/>
                    <a:pt x="9291" y="0"/>
                  </a:cubicBezTo>
                  <a:cubicBezTo>
                    <a:pt x="11909" y="0"/>
                    <a:pt x="14528" y="1543"/>
                    <a:pt x="14855" y="3600"/>
                  </a:cubicBezTo>
                  <a:cubicBezTo>
                    <a:pt x="15182" y="5657"/>
                    <a:pt x="13218" y="8229"/>
                    <a:pt x="10928" y="10286"/>
                  </a:cubicBezTo>
                  <a:cubicBezTo>
                    <a:pt x="8637" y="12343"/>
                    <a:pt x="6019" y="13886"/>
                    <a:pt x="3728" y="15686"/>
                  </a:cubicBezTo>
                  <a:cubicBezTo>
                    <a:pt x="1437" y="17486"/>
                    <a:pt x="-527" y="19543"/>
                    <a:pt x="128" y="20571"/>
                  </a:cubicBezTo>
                  <a:cubicBezTo>
                    <a:pt x="782" y="21600"/>
                    <a:pt x="4055" y="21600"/>
                    <a:pt x="7982" y="21343"/>
                  </a:cubicBezTo>
                  <a:cubicBezTo>
                    <a:pt x="11909" y="21086"/>
                    <a:pt x="16491" y="20571"/>
                    <a:pt x="21073" y="2005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9" name="Line"/>
            <p:cNvSpPr/>
            <p:nvPr/>
          </p:nvSpPr>
          <p:spPr>
            <a:xfrm>
              <a:off x="19437381" y="2120832"/>
              <a:ext cx="83029" cy="14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extrusionOk="0">
                  <a:moveTo>
                    <a:pt x="0" y="1519"/>
                  </a:moveTo>
                  <a:cubicBezTo>
                    <a:pt x="4500" y="515"/>
                    <a:pt x="9000" y="-490"/>
                    <a:pt x="12150" y="263"/>
                  </a:cubicBezTo>
                  <a:cubicBezTo>
                    <a:pt x="15300" y="1017"/>
                    <a:pt x="17100" y="3529"/>
                    <a:pt x="16650" y="5789"/>
                  </a:cubicBezTo>
                  <a:cubicBezTo>
                    <a:pt x="16200" y="8050"/>
                    <a:pt x="13500" y="10059"/>
                    <a:pt x="10350" y="12570"/>
                  </a:cubicBezTo>
                  <a:cubicBezTo>
                    <a:pt x="7200" y="15082"/>
                    <a:pt x="3600" y="18096"/>
                    <a:pt x="5400" y="19603"/>
                  </a:cubicBezTo>
                  <a:cubicBezTo>
                    <a:pt x="7200" y="21110"/>
                    <a:pt x="14400" y="21110"/>
                    <a:pt x="21600" y="2111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0" name="Line"/>
            <p:cNvSpPr/>
            <p:nvPr/>
          </p:nvSpPr>
          <p:spPr>
            <a:xfrm>
              <a:off x="19655326" y="2318101"/>
              <a:ext cx="3113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1" name="Line"/>
            <p:cNvSpPr/>
            <p:nvPr/>
          </p:nvSpPr>
          <p:spPr>
            <a:xfrm>
              <a:off x="19966675" y="2027509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2" name="Line"/>
            <p:cNvSpPr/>
            <p:nvPr/>
          </p:nvSpPr>
          <p:spPr>
            <a:xfrm>
              <a:off x="20091214" y="2017131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3" name="Line"/>
            <p:cNvSpPr/>
            <p:nvPr/>
          </p:nvSpPr>
          <p:spPr>
            <a:xfrm>
              <a:off x="20278023" y="2006753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4" name="Line"/>
            <p:cNvSpPr/>
            <p:nvPr/>
          </p:nvSpPr>
          <p:spPr>
            <a:xfrm>
              <a:off x="20392185" y="2152048"/>
              <a:ext cx="20757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5" name="Line"/>
            <p:cNvSpPr/>
            <p:nvPr/>
          </p:nvSpPr>
          <p:spPr>
            <a:xfrm>
              <a:off x="20681928" y="1929991"/>
              <a:ext cx="322577" cy="22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114" extrusionOk="0">
                  <a:moveTo>
                    <a:pt x="13844" y="5142"/>
                  </a:moveTo>
                  <a:cubicBezTo>
                    <a:pt x="13844" y="3554"/>
                    <a:pt x="13844" y="1966"/>
                    <a:pt x="13270" y="1013"/>
                  </a:cubicBezTo>
                  <a:cubicBezTo>
                    <a:pt x="12695" y="60"/>
                    <a:pt x="11546" y="-258"/>
                    <a:pt x="9593" y="218"/>
                  </a:cubicBezTo>
                  <a:cubicBezTo>
                    <a:pt x="7640" y="695"/>
                    <a:pt x="4882" y="1966"/>
                    <a:pt x="3044" y="4030"/>
                  </a:cubicBezTo>
                  <a:cubicBezTo>
                    <a:pt x="1206" y="6095"/>
                    <a:pt x="287" y="8954"/>
                    <a:pt x="57" y="11177"/>
                  </a:cubicBezTo>
                  <a:cubicBezTo>
                    <a:pt x="-173" y="13401"/>
                    <a:pt x="287" y="14989"/>
                    <a:pt x="1665" y="16101"/>
                  </a:cubicBezTo>
                  <a:cubicBezTo>
                    <a:pt x="3044" y="17213"/>
                    <a:pt x="5342" y="17848"/>
                    <a:pt x="7410" y="17371"/>
                  </a:cubicBezTo>
                  <a:cubicBezTo>
                    <a:pt x="9478" y="16895"/>
                    <a:pt x="11316" y="15307"/>
                    <a:pt x="12465" y="13718"/>
                  </a:cubicBezTo>
                  <a:cubicBezTo>
                    <a:pt x="13614" y="12130"/>
                    <a:pt x="14074" y="10542"/>
                    <a:pt x="14304" y="8954"/>
                  </a:cubicBezTo>
                  <a:cubicBezTo>
                    <a:pt x="14533" y="7366"/>
                    <a:pt x="14533" y="5777"/>
                    <a:pt x="14189" y="5618"/>
                  </a:cubicBezTo>
                  <a:cubicBezTo>
                    <a:pt x="13844" y="5460"/>
                    <a:pt x="13155" y="6730"/>
                    <a:pt x="12810" y="8160"/>
                  </a:cubicBezTo>
                  <a:cubicBezTo>
                    <a:pt x="12465" y="9589"/>
                    <a:pt x="12465" y="11177"/>
                    <a:pt x="13040" y="13401"/>
                  </a:cubicBezTo>
                  <a:cubicBezTo>
                    <a:pt x="13614" y="15624"/>
                    <a:pt x="14763" y="18483"/>
                    <a:pt x="15912" y="19913"/>
                  </a:cubicBezTo>
                  <a:cubicBezTo>
                    <a:pt x="17061" y="21342"/>
                    <a:pt x="18210" y="21342"/>
                    <a:pt x="19129" y="20707"/>
                  </a:cubicBezTo>
                  <a:cubicBezTo>
                    <a:pt x="20048" y="20071"/>
                    <a:pt x="20738" y="18801"/>
                    <a:pt x="21427" y="1753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6" name="Line"/>
            <p:cNvSpPr/>
            <p:nvPr/>
          </p:nvSpPr>
          <p:spPr>
            <a:xfrm>
              <a:off x="21077151" y="2071803"/>
              <a:ext cx="259460" cy="17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extrusionOk="0">
                  <a:moveTo>
                    <a:pt x="0" y="2201"/>
                  </a:moveTo>
                  <a:cubicBezTo>
                    <a:pt x="1152" y="931"/>
                    <a:pt x="2304" y="-340"/>
                    <a:pt x="3168" y="84"/>
                  </a:cubicBezTo>
                  <a:cubicBezTo>
                    <a:pt x="4032" y="507"/>
                    <a:pt x="4608" y="2625"/>
                    <a:pt x="4896" y="4742"/>
                  </a:cubicBezTo>
                  <a:cubicBezTo>
                    <a:pt x="5184" y="6860"/>
                    <a:pt x="5184" y="8978"/>
                    <a:pt x="5184" y="11519"/>
                  </a:cubicBezTo>
                  <a:cubicBezTo>
                    <a:pt x="5184" y="14060"/>
                    <a:pt x="5184" y="17025"/>
                    <a:pt x="5184" y="17448"/>
                  </a:cubicBezTo>
                  <a:cubicBezTo>
                    <a:pt x="5184" y="17872"/>
                    <a:pt x="5184" y="15754"/>
                    <a:pt x="5760" y="12789"/>
                  </a:cubicBezTo>
                  <a:cubicBezTo>
                    <a:pt x="6336" y="9825"/>
                    <a:pt x="7488" y="6013"/>
                    <a:pt x="8784" y="4107"/>
                  </a:cubicBezTo>
                  <a:cubicBezTo>
                    <a:pt x="10080" y="2201"/>
                    <a:pt x="11520" y="2201"/>
                    <a:pt x="12384" y="3260"/>
                  </a:cubicBezTo>
                  <a:cubicBezTo>
                    <a:pt x="13248" y="4319"/>
                    <a:pt x="13536" y="6436"/>
                    <a:pt x="13680" y="8554"/>
                  </a:cubicBezTo>
                  <a:cubicBezTo>
                    <a:pt x="13824" y="10672"/>
                    <a:pt x="13824" y="12789"/>
                    <a:pt x="13536" y="14907"/>
                  </a:cubicBezTo>
                  <a:cubicBezTo>
                    <a:pt x="13248" y="17025"/>
                    <a:pt x="12672" y="19142"/>
                    <a:pt x="12384" y="19142"/>
                  </a:cubicBezTo>
                  <a:cubicBezTo>
                    <a:pt x="12096" y="19142"/>
                    <a:pt x="12096" y="17025"/>
                    <a:pt x="12384" y="14907"/>
                  </a:cubicBezTo>
                  <a:cubicBezTo>
                    <a:pt x="12672" y="12789"/>
                    <a:pt x="13248" y="10672"/>
                    <a:pt x="14112" y="8978"/>
                  </a:cubicBezTo>
                  <a:cubicBezTo>
                    <a:pt x="14976" y="7284"/>
                    <a:pt x="16128" y="6013"/>
                    <a:pt x="17424" y="6013"/>
                  </a:cubicBezTo>
                  <a:cubicBezTo>
                    <a:pt x="18720" y="6013"/>
                    <a:pt x="20160" y="7284"/>
                    <a:pt x="20880" y="10036"/>
                  </a:cubicBezTo>
                  <a:cubicBezTo>
                    <a:pt x="21600" y="12789"/>
                    <a:pt x="21600" y="17025"/>
                    <a:pt x="21600" y="2126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7" name="Line"/>
            <p:cNvSpPr/>
            <p:nvPr/>
          </p:nvSpPr>
          <p:spPr>
            <a:xfrm>
              <a:off x="21409256" y="2115578"/>
              <a:ext cx="290595" cy="140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extrusionOk="0">
                  <a:moveTo>
                    <a:pt x="0" y="5554"/>
                  </a:moveTo>
                  <a:cubicBezTo>
                    <a:pt x="771" y="2920"/>
                    <a:pt x="1543" y="286"/>
                    <a:pt x="2314" y="22"/>
                  </a:cubicBezTo>
                  <a:cubicBezTo>
                    <a:pt x="3086" y="-241"/>
                    <a:pt x="3857" y="1866"/>
                    <a:pt x="4371" y="4237"/>
                  </a:cubicBezTo>
                  <a:cubicBezTo>
                    <a:pt x="4886" y="6608"/>
                    <a:pt x="5143" y="9242"/>
                    <a:pt x="5143" y="12139"/>
                  </a:cubicBezTo>
                  <a:cubicBezTo>
                    <a:pt x="5143" y="15037"/>
                    <a:pt x="4886" y="18198"/>
                    <a:pt x="4757" y="18461"/>
                  </a:cubicBezTo>
                  <a:cubicBezTo>
                    <a:pt x="4629" y="18725"/>
                    <a:pt x="4629" y="16091"/>
                    <a:pt x="4757" y="13457"/>
                  </a:cubicBezTo>
                  <a:cubicBezTo>
                    <a:pt x="4886" y="10822"/>
                    <a:pt x="5143" y="8188"/>
                    <a:pt x="5786" y="6081"/>
                  </a:cubicBezTo>
                  <a:cubicBezTo>
                    <a:pt x="6429" y="3974"/>
                    <a:pt x="7457" y="2393"/>
                    <a:pt x="8486" y="2657"/>
                  </a:cubicBezTo>
                  <a:cubicBezTo>
                    <a:pt x="9514" y="2920"/>
                    <a:pt x="10543" y="5027"/>
                    <a:pt x="11057" y="7398"/>
                  </a:cubicBezTo>
                  <a:cubicBezTo>
                    <a:pt x="11571" y="9769"/>
                    <a:pt x="11571" y="12403"/>
                    <a:pt x="11314" y="15037"/>
                  </a:cubicBezTo>
                  <a:cubicBezTo>
                    <a:pt x="11057" y="17671"/>
                    <a:pt x="10543" y="20305"/>
                    <a:pt x="10414" y="20305"/>
                  </a:cubicBezTo>
                  <a:cubicBezTo>
                    <a:pt x="10286" y="20305"/>
                    <a:pt x="10543" y="17671"/>
                    <a:pt x="10929" y="14774"/>
                  </a:cubicBezTo>
                  <a:cubicBezTo>
                    <a:pt x="11314" y="11876"/>
                    <a:pt x="11829" y="8715"/>
                    <a:pt x="12600" y="6344"/>
                  </a:cubicBezTo>
                  <a:cubicBezTo>
                    <a:pt x="13371" y="3974"/>
                    <a:pt x="14400" y="2393"/>
                    <a:pt x="15300" y="2657"/>
                  </a:cubicBezTo>
                  <a:cubicBezTo>
                    <a:pt x="16200" y="2920"/>
                    <a:pt x="16971" y="5027"/>
                    <a:pt x="17357" y="8188"/>
                  </a:cubicBezTo>
                  <a:cubicBezTo>
                    <a:pt x="17743" y="11349"/>
                    <a:pt x="17743" y="15564"/>
                    <a:pt x="18386" y="17935"/>
                  </a:cubicBezTo>
                  <a:cubicBezTo>
                    <a:pt x="19029" y="20305"/>
                    <a:pt x="20314" y="20832"/>
                    <a:pt x="21600" y="2135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8" name="Line"/>
            <p:cNvSpPr/>
            <p:nvPr/>
          </p:nvSpPr>
          <p:spPr>
            <a:xfrm>
              <a:off x="21886658" y="1890593"/>
              <a:ext cx="228324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1636" y="11040"/>
                    <a:pt x="3273" y="1783"/>
                    <a:pt x="6873" y="240"/>
                  </a:cubicBezTo>
                  <a:cubicBezTo>
                    <a:pt x="10473" y="-1303"/>
                    <a:pt x="16036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9" name="Line"/>
            <p:cNvSpPr/>
            <p:nvPr/>
          </p:nvSpPr>
          <p:spPr>
            <a:xfrm>
              <a:off x="21886658" y="1965239"/>
              <a:ext cx="217946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0" name="Line"/>
            <p:cNvSpPr/>
            <p:nvPr/>
          </p:nvSpPr>
          <p:spPr>
            <a:xfrm>
              <a:off x="21980063" y="1799187"/>
              <a:ext cx="72648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457" y="5914"/>
                    <a:pt x="11314" y="11829"/>
                    <a:pt x="7714" y="15429"/>
                  </a:cubicBezTo>
                  <a:cubicBezTo>
                    <a:pt x="4114" y="19029"/>
                    <a:pt x="2057" y="203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1" name="Line"/>
            <p:cNvSpPr/>
            <p:nvPr/>
          </p:nvSpPr>
          <p:spPr>
            <a:xfrm>
              <a:off x="22250863" y="1864149"/>
              <a:ext cx="251907" cy="26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106" extrusionOk="0">
                  <a:moveTo>
                    <a:pt x="12880" y="1446"/>
                  </a:moveTo>
                  <a:cubicBezTo>
                    <a:pt x="10000" y="1446"/>
                    <a:pt x="7120" y="1446"/>
                    <a:pt x="4816" y="2692"/>
                  </a:cubicBezTo>
                  <a:cubicBezTo>
                    <a:pt x="2512" y="3938"/>
                    <a:pt x="784" y="6430"/>
                    <a:pt x="208" y="9061"/>
                  </a:cubicBezTo>
                  <a:cubicBezTo>
                    <a:pt x="-368" y="11692"/>
                    <a:pt x="208" y="14461"/>
                    <a:pt x="2512" y="16538"/>
                  </a:cubicBezTo>
                  <a:cubicBezTo>
                    <a:pt x="4816" y="18615"/>
                    <a:pt x="8848" y="19999"/>
                    <a:pt x="11584" y="20692"/>
                  </a:cubicBezTo>
                  <a:cubicBezTo>
                    <a:pt x="14320" y="21384"/>
                    <a:pt x="15760" y="21384"/>
                    <a:pt x="17488" y="19307"/>
                  </a:cubicBezTo>
                  <a:cubicBezTo>
                    <a:pt x="19216" y="17230"/>
                    <a:pt x="21232" y="13076"/>
                    <a:pt x="20944" y="9476"/>
                  </a:cubicBezTo>
                  <a:cubicBezTo>
                    <a:pt x="20656" y="5876"/>
                    <a:pt x="18064" y="2830"/>
                    <a:pt x="16048" y="1307"/>
                  </a:cubicBezTo>
                  <a:cubicBezTo>
                    <a:pt x="14032" y="-216"/>
                    <a:pt x="12592" y="-216"/>
                    <a:pt x="11440" y="338"/>
                  </a:cubicBezTo>
                  <a:cubicBezTo>
                    <a:pt x="10288" y="892"/>
                    <a:pt x="9424" y="1999"/>
                    <a:pt x="8560" y="310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2465" name="Drawing"/>
          <p:cNvGrpSpPr/>
          <p:nvPr/>
        </p:nvGrpSpPr>
        <p:grpSpPr>
          <a:xfrm>
            <a:off x="2150824" y="7354927"/>
            <a:ext cx="15845130" cy="5555073"/>
            <a:chOff x="0" y="0"/>
            <a:chExt cx="15845128" cy="5555071"/>
          </a:xfrm>
        </p:grpSpPr>
        <p:sp>
          <p:nvSpPr>
            <p:cNvPr id="2343" name="Line"/>
            <p:cNvSpPr/>
            <p:nvPr/>
          </p:nvSpPr>
          <p:spPr>
            <a:xfrm>
              <a:off x="0" y="1366448"/>
              <a:ext cx="211231" cy="389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extrusionOk="0">
                  <a:moveTo>
                    <a:pt x="14938" y="0"/>
                  </a:moveTo>
                  <a:cubicBezTo>
                    <a:pt x="10796" y="325"/>
                    <a:pt x="6653" y="650"/>
                    <a:pt x="4138" y="991"/>
                  </a:cubicBezTo>
                  <a:cubicBezTo>
                    <a:pt x="1623" y="1333"/>
                    <a:pt x="736" y="1690"/>
                    <a:pt x="292" y="2040"/>
                  </a:cubicBezTo>
                  <a:cubicBezTo>
                    <a:pt x="-152" y="2389"/>
                    <a:pt x="-152" y="2730"/>
                    <a:pt x="736" y="3064"/>
                  </a:cubicBezTo>
                  <a:cubicBezTo>
                    <a:pt x="1623" y="3397"/>
                    <a:pt x="3399" y="3722"/>
                    <a:pt x="5914" y="4104"/>
                  </a:cubicBezTo>
                  <a:cubicBezTo>
                    <a:pt x="8429" y="4486"/>
                    <a:pt x="11684" y="4925"/>
                    <a:pt x="14199" y="5331"/>
                  </a:cubicBezTo>
                  <a:cubicBezTo>
                    <a:pt x="16714" y="5737"/>
                    <a:pt x="18489" y="6111"/>
                    <a:pt x="19673" y="6469"/>
                  </a:cubicBezTo>
                  <a:cubicBezTo>
                    <a:pt x="20856" y="6826"/>
                    <a:pt x="21448" y="7167"/>
                    <a:pt x="21300" y="7533"/>
                  </a:cubicBezTo>
                  <a:cubicBezTo>
                    <a:pt x="21152" y="7899"/>
                    <a:pt x="20264" y="8289"/>
                    <a:pt x="18193" y="8663"/>
                  </a:cubicBezTo>
                  <a:cubicBezTo>
                    <a:pt x="16122" y="9037"/>
                    <a:pt x="12867" y="9394"/>
                    <a:pt x="10352" y="9638"/>
                  </a:cubicBezTo>
                  <a:cubicBezTo>
                    <a:pt x="7837" y="9882"/>
                    <a:pt x="6062" y="10012"/>
                    <a:pt x="4582" y="10109"/>
                  </a:cubicBezTo>
                  <a:cubicBezTo>
                    <a:pt x="3103" y="10207"/>
                    <a:pt x="1919" y="10272"/>
                    <a:pt x="1771" y="10337"/>
                  </a:cubicBezTo>
                  <a:cubicBezTo>
                    <a:pt x="1623" y="10402"/>
                    <a:pt x="2511" y="10467"/>
                    <a:pt x="5026" y="10678"/>
                  </a:cubicBezTo>
                  <a:cubicBezTo>
                    <a:pt x="7541" y="10889"/>
                    <a:pt x="11684" y="11247"/>
                    <a:pt x="14347" y="11621"/>
                  </a:cubicBezTo>
                  <a:cubicBezTo>
                    <a:pt x="17010" y="11995"/>
                    <a:pt x="18193" y="12385"/>
                    <a:pt x="18785" y="12864"/>
                  </a:cubicBezTo>
                  <a:cubicBezTo>
                    <a:pt x="19377" y="13344"/>
                    <a:pt x="19377" y="13912"/>
                    <a:pt x="18785" y="14498"/>
                  </a:cubicBezTo>
                  <a:cubicBezTo>
                    <a:pt x="18193" y="15083"/>
                    <a:pt x="17010" y="15684"/>
                    <a:pt x="15234" y="16285"/>
                  </a:cubicBezTo>
                  <a:cubicBezTo>
                    <a:pt x="13459" y="16887"/>
                    <a:pt x="11092" y="17488"/>
                    <a:pt x="9021" y="18065"/>
                  </a:cubicBezTo>
                  <a:cubicBezTo>
                    <a:pt x="6949" y="18642"/>
                    <a:pt x="5174" y="19195"/>
                    <a:pt x="4286" y="19617"/>
                  </a:cubicBezTo>
                  <a:cubicBezTo>
                    <a:pt x="3399" y="20040"/>
                    <a:pt x="3399" y="20332"/>
                    <a:pt x="5322" y="20641"/>
                  </a:cubicBezTo>
                  <a:cubicBezTo>
                    <a:pt x="7245" y="20950"/>
                    <a:pt x="11092" y="21275"/>
                    <a:pt x="1493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4" name="Line"/>
            <p:cNvSpPr/>
            <p:nvPr/>
          </p:nvSpPr>
          <p:spPr>
            <a:xfrm>
              <a:off x="850766" y="1452779"/>
              <a:ext cx="264544" cy="238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0925" extrusionOk="0">
                  <a:moveTo>
                    <a:pt x="7806" y="9398"/>
                  </a:moveTo>
                  <a:cubicBezTo>
                    <a:pt x="8511" y="8370"/>
                    <a:pt x="9215" y="7341"/>
                    <a:pt x="9802" y="6184"/>
                  </a:cubicBezTo>
                  <a:cubicBezTo>
                    <a:pt x="10389" y="5027"/>
                    <a:pt x="10859" y="3741"/>
                    <a:pt x="10624" y="2713"/>
                  </a:cubicBezTo>
                  <a:cubicBezTo>
                    <a:pt x="10389" y="1684"/>
                    <a:pt x="9450" y="913"/>
                    <a:pt x="8393" y="398"/>
                  </a:cubicBezTo>
                  <a:cubicBezTo>
                    <a:pt x="7337" y="-116"/>
                    <a:pt x="6163" y="-373"/>
                    <a:pt x="4519" y="1170"/>
                  </a:cubicBezTo>
                  <a:cubicBezTo>
                    <a:pt x="2876" y="2713"/>
                    <a:pt x="763" y="6056"/>
                    <a:pt x="176" y="9141"/>
                  </a:cubicBezTo>
                  <a:cubicBezTo>
                    <a:pt x="-411" y="12227"/>
                    <a:pt x="528" y="15056"/>
                    <a:pt x="2172" y="16727"/>
                  </a:cubicBezTo>
                  <a:cubicBezTo>
                    <a:pt x="3815" y="18398"/>
                    <a:pt x="6163" y="18913"/>
                    <a:pt x="8159" y="18141"/>
                  </a:cubicBezTo>
                  <a:cubicBezTo>
                    <a:pt x="10154" y="17370"/>
                    <a:pt x="11798" y="15313"/>
                    <a:pt x="12619" y="13641"/>
                  </a:cubicBezTo>
                  <a:cubicBezTo>
                    <a:pt x="13441" y="11970"/>
                    <a:pt x="13441" y="10684"/>
                    <a:pt x="13206" y="10684"/>
                  </a:cubicBezTo>
                  <a:cubicBezTo>
                    <a:pt x="12972" y="10684"/>
                    <a:pt x="12502" y="11970"/>
                    <a:pt x="12267" y="13256"/>
                  </a:cubicBezTo>
                  <a:cubicBezTo>
                    <a:pt x="12032" y="14541"/>
                    <a:pt x="12032" y="15827"/>
                    <a:pt x="12972" y="17241"/>
                  </a:cubicBezTo>
                  <a:cubicBezTo>
                    <a:pt x="13911" y="18656"/>
                    <a:pt x="15789" y="20198"/>
                    <a:pt x="17315" y="20713"/>
                  </a:cubicBezTo>
                  <a:cubicBezTo>
                    <a:pt x="18841" y="21227"/>
                    <a:pt x="20015" y="20713"/>
                    <a:pt x="21189" y="201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5" name="Line"/>
            <p:cNvSpPr/>
            <p:nvPr/>
          </p:nvSpPr>
          <p:spPr>
            <a:xfrm>
              <a:off x="1194453" y="1630263"/>
              <a:ext cx="43970" cy="126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526"/>
                    <a:pt x="2880" y="11051"/>
                    <a:pt x="5040" y="15070"/>
                  </a:cubicBezTo>
                  <a:cubicBezTo>
                    <a:pt x="7200" y="19088"/>
                    <a:pt x="10080" y="21600"/>
                    <a:pt x="12960" y="21600"/>
                  </a:cubicBezTo>
                  <a:cubicBezTo>
                    <a:pt x="15840" y="21600"/>
                    <a:pt x="18720" y="19088"/>
                    <a:pt x="21600" y="165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6" name="Line"/>
            <p:cNvSpPr/>
            <p:nvPr/>
          </p:nvSpPr>
          <p:spPr>
            <a:xfrm>
              <a:off x="1308773" y="1639057"/>
              <a:ext cx="17589" cy="12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7" name="Line"/>
            <p:cNvSpPr/>
            <p:nvPr/>
          </p:nvSpPr>
          <p:spPr>
            <a:xfrm>
              <a:off x="1590176" y="1442186"/>
              <a:ext cx="202259" cy="23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extrusionOk="0">
                  <a:moveTo>
                    <a:pt x="0" y="5838"/>
                  </a:moveTo>
                  <a:cubicBezTo>
                    <a:pt x="313" y="3994"/>
                    <a:pt x="626" y="2150"/>
                    <a:pt x="1565" y="1096"/>
                  </a:cubicBezTo>
                  <a:cubicBezTo>
                    <a:pt x="2504" y="42"/>
                    <a:pt x="4070" y="-221"/>
                    <a:pt x="5478" y="174"/>
                  </a:cubicBezTo>
                  <a:cubicBezTo>
                    <a:pt x="6887" y="569"/>
                    <a:pt x="8139" y="1623"/>
                    <a:pt x="9861" y="4916"/>
                  </a:cubicBezTo>
                  <a:cubicBezTo>
                    <a:pt x="11583" y="8208"/>
                    <a:pt x="13774" y="13740"/>
                    <a:pt x="15339" y="17033"/>
                  </a:cubicBezTo>
                  <a:cubicBezTo>
                    <a:pt x="16904" y="20325"/>
                    <a:pt x="17843" y="21379"/>
                    <a:pt x="18783" y="21379"/>
                  </a:cubicBezTo>
                  <a:cubicBezTo>
                    <a:pt x="19722" y="21379"/>
                    <a:pt x="20661" y="20325"/>
                    <a:pt x="21600" y="192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8" name="Line"/>
            <p:cNvSpPr/>
            <p:nvPr/>
          </p:nvSpPr>
          <p:spPr>
            <a:xfrm>
              <a:off x="1621967" y="1454387"/>
              <a:ext cx="170469" cy="25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27" extrusionOk="0">
                  <a:moveTo>
                    <a:pt x="21291" y="0"/>
                  </a:moveTo>
                  <a:cubicBezTo>
                    <a:pt x="19460" y="248"/>
                    <a:pt x="17630" y="497"/>
                    <a:pt x="14884" y="3476"/>
                  </a:cubicBezTo>
                  <a:cubicBezTo>
                    <a:pt x="12138" y="6455"/>
                    <a:pt x="8477" y="12166"/>
                    <a:pt x="5732" y="15766"/>
                  </a:cubicBezTo>
                  <a:cubicBezTo>
                    <a:pt x="2986" y="19366"/>
                    <a:pt x="1155" y="20855"/>
                    <a:pt x="423" y="21228"/>
                  </a:cubicBezTo>
                  <a:cubicBezTo>
                    <a:pt x="-309" y="21600"/>
                    <a:pt x="57" y="20855"/>
                    <a:pt x="423" y="201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9" name="Line"/>
            <p:cNvSpPr/>
            <p:nvPr/>
          </p:nvSpPr>
          <p:spPr>
            <a:xfrm>
              <a:off x="1924342" y="1656645"/>
              <a:ext cx="35177" cy="14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0" name="Line"/>
            <p:cNvSpPr/>
            <p:nvPr/>
          </p:nvSpPr>
          <p:spPr>
            <a:xfrm>
              <a:off x="2434385" y="1551119"/>
              <a:ext cx="350146" cy="26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00" extrusionOk="0">
                  <a:moveTo>
                    <a:pt x="0" y="14400"/>
                  </a:moveTo>
                  <a:cubicBezTo>
                    <a:pt x="4998" y="14400"/>
                    <a:pt x="9997" y="14400"/>
                    <a:pt x="12942" y="15600"/>
                  </a:cubicBezTo>
                  <a:cubicBezTo>
                    <a:pt x="15888" y="16800"/>
                    <a:pt x="16780" y="19200"/>
                    <a:pt x="18030" y="20400"/>
                  </a:cubicBezTo>
                  <a:cubicBezTo>
                    <a:pt x="19279" y="21600"/>
                    <a:pt x="20886" y="21600"/>
                    <a:pt x="21243" y="20400"/>
                  </a:cubicBezTo>
                  <a:cubicBezTo>
                    <a:pt x="21600" y="19200"/>
                    <a:pt x="20707" y="16800"/>
                    <a:pt x="19815" y="13200"/>
                  </a:cubicBezTo>
                  <a:cubicBezTo>
                    <a:pt x="18922" y="9600"/>
                    <a:pt x="18030" y="4800"/>
                    <a:pt x="1713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1" name="Line"/>
            <p:cNvSpPr/>
            <p:nvPr/>
          </p:nvSpPr>
          <p:spPr>
            <a:xfrm>
              <a:off x="2583880" y="1428005"/>
              <a:ext cx="61558" cy="31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71" y="6000"/>
                    <a:pt x="12343" y="12000"/>
                    <a:pt x="15943" y="15600"/>
                  </a:cubicBezTo>
                  <a:cubicBezTo>
                    <a:pt x="19543" y="19200"/>
                    <a:pt x="20571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2" name="Line"/>
            <p:cNvSpPr/>
            <p:nvPr/>
          </p:nvSpPr>
          <p:spPr>
            <a:xfrm>
              <a:off x="3187279" y="1455285"/>
              <a:ext cx="223222" cy="25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51" extrusionOk="0">
                  <a:moveTo>
                    <a:pt x="12105" y="4393"/>
                  </a:moveTo>
                  <a:cubicBezTo>
                    <a:pt x="12105" y="3152"/>
                    <a:pt x="12105" y="1910"/>
                    <a:pt x="11404" y="1165"/>
                  </a:cubicBezTo>
                  <a:cubicBezTo>
                    <a:pt x="10702" y="421"/>
                    <a:pt x="9300" y="172"/>
                    <a:pt x="7897" y="48"/>
                  </a:cubicBezTo>
                  <a:cubicBezTo>
                    <a:pt x="6494" y="-76"/>
                    <a:pt x="5092" y="-76"/>
                    <a:pt x="3549" y="1538"/>
                  </a:cubicBezTo>
                  <a:cubicBezTo>
                    <a:pt x="2006" y="3152"/>
                    <a:pt x="323" y="6379"/>
                    <a:pt x="43" y="9110"/>
                  </a:cubicBezTo>
                  <a:cubicBezTo>
                    <a:pt x="-238" y="11841"/>
                    <a:pt x="884" y="14076"/>
                    <a:pt x="2988" y="15441"/>
                  </a:cubicBezTo>
                  <a:cubicBezTo>
                    <a:pt x="5092" y="16807"/>
                    <a:pt x="8178" y="17303"/>
                    <a:pt x="10562" y="16434"/>
                  </a:cubicBezTo>
                  <a:cubicBezTo>
                    <a:pt x="12946" y="15565"/>
                    <a:pt x="14630" y="13331"/>
                    <a:pt x="15471" y="11593"/>
                  </a:cubicBezTo>
                  <a:cubicBezTo>
                    <a:pt x="16313" y="9855"/>
                    <a:pt x="16313" y="8614"/>
                    <a:pt x="15892" y="8490"/>
                  </a:cubicBezTo>
                  <a:cubicBezTo>
                    <a:pt x="15471" y="8365"/>
                    <a:pt x="14630" y="9358"/>
                    <a:pt x="14349" y="11096"/>
                  </a:cubicBezTo>
                  <a:cubicBezTo>
                    <a:pt x="14069" y="12834"/>
                    <a:pt x="14349" y="15317"/>
                    <a:pt x="14910" y="17303"/>
                  </a:cubicBezTo>
                  <a:cubicBezTo>
                    <a:pt x="15471" y="19290"/>
                    <a:pt x="16313" y="20779"/>
                    <a:pt x="17435" y="21152"/>
                  </a:cubicBezTo>
                  <a:cubicBezTo>
                    <a:pt x="18557" y="21524"/>
                    <a:pt x="19959" y="20779"/>
                    <a:pt x="21362" y="200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3" name="Line"/>
            <p:cNvSpPr/>
            <p:nvPr/>
          </p:nvSpPr>
          <p:spPr>
            <a:xfrm>
              <a:off x="3489645" y="1665439"/>
              <a:ext cx="17589" cy="123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4" name="Line"/>
            <p:cNvSpPr/>
            <p:nvPr/>
          </p:nvSpPr>
          <p:spPr>
            <a:xfrm>
              <a:off x="3619986" y="1670848"/>
              <a:ext cx="115888" cy="14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117" extrusionOk="0">
                  <a:moveTo>
                    <a:pt x="3529" y="499"/>
                  </a:moveTo>
                  <a:cubicBezTo>
                    <a:pt x="6229" y="67"/>
                    <a:pt x="8929" y="-365"/>
                    <a:pt x="10279" y="499"/>
                  </a:cubicBezTo>
                  <a:cubicBezTo>
                    <a:pt x="11629" y="1363"/>
                    <a:pt x="11629" y="3523"/>
                    <a:pt x="10819" y="5467"/>
                  </a:cubicBezTo>
                  <a:cubicBezTo>
                    <a:pt x="10009" y="7411"/>
                    <a:pt x="8389" y="9139"/>
                    <a:pt x="5959" y="11731"/>
                  </a:cubicBezTo>
                  <a:cubicBezTo>
                    <a:pt x="3529" y="14323"/>
                    <a:pt x="289" y="17779"/>
                    <a:pt x="19" y="19507"/>
                  </a:cubicBezTo>
                  <a:cubicBezTo>
                    <a:pt x="-251" y="21235"/>
                    <a:pt x="2449" y="21235"/>
                    <a:pt x="6499" y="21019"/>
                  </a:cubicBezTo>
                  <a:cubicBezTo>
                    <a:pt x="10549" y="20803"/>
                    <a:pt x="15949" y="20371"/>
                    <a:pt x="21349" y="199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5" name="Line"/>
            <p:cNvSpPr/>
            <p:nvPr/>
          </p:nvSpPr>
          <p:spPr>
            <a:xfrm>
              <a:off x="4052451" y="1443862"/>
              <a:ext cx="298991" cy="25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extrusionOk="0">
                  <a:moveTo>
                    <a:pt x="0" y="4412"/>
                  </a:moveTo>
                  <a:cubicBezTo>
                    <a:pt x="424" y="2988"/>
                    <a:pt x="847" y="1564"/>
                    <a:pt x="1694" y="733"/>
                  </a:cubicBezTo>
                  <a:cubicBezTo>
                    <a:pt x="2541" y="-98"/>
                    <a:pt x="3812" y="-335"/>
                    <a:pt x="5294" y="614"/>
                  </a:cubicBezTo>
                  <a:cubicBezTo>
                    <a:pt x="6776" y="1564"/>
                    <a:pt x="8471" y="3700"/>
                    <a:pt x="10165" y="6786"/>
                  </a:cubicBezTo>
                  <a:cubicBezTo>
                    <a:pt x="11859" y="9872"/>
                    <a:pt x="13553" y="13907"/>
                    <a:pt x="14824" y="16399"/>
                  </a:cubicBezTo>
                  <a:cubicBezTo>
                    <a:pt x="16094" y="18891"/>
                    <a:pt x="16941" y="19841"/>
                    <a:pt x="17894" y="20434"/>
                  </a:cubicBezTo>
                  <a:cubicBezTo>
                    <a:pt x="18847" y="21028"/>
                    <a:pt x="19906" y="21265"/>
                    <a:pt x="20541" y="20790"/>
                  </a:cubicBezTo>
                  <a:cubicBezTo>
                    <a:pt x="21176" y="20316"/>
                    <a:pt x="21388" y="19129"/>
                    <a:pt x="21600" y="179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6" name="Line"/>
            <p:cNvSpPr/>
            <p:nvPr/>
          </p:nvSpPr>
          <p:spPr>
            <a:xfrm>
              <a:off x="4122801" y="1445593"/>
              <a:ext cx="167084" cy="26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68" y="1920"/>
                    <a:pt x="15537" y="3840"/>
                    <a:pt x="12505" y="6840"/>
                  </a:cubicBezTo>
                  <a:cubicBezTo>
                    <a:pt x="9474" y="9840"/>
                    <a:pt x="6442" y="13920"/>
                    <a:pt x="4547" y="16560"/>
                  </a:cubicBezTo>
                  <a:cubicBezTo>
                    <a:pt x="2653" y="19200"/>
                    <a:pt x="1895" y="20400"/>
                    <a:pt x="1326" y="21000"/>
                  </a:cubicBezTo>
                  <a:cubicBezTo>
                    <a:pt x="758" y="21600"/>
                    <a:pt x="379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7" name="Line"/>
            <p:cNvSpPr/>
            <p:nvPr/>
          </p:nvSpPr>
          <p:spPr>
            <a:xfrm>
              <a:off x="4534546" y="1697229"/>
              <a:ext cx="115887" cy="14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35" extrusionOk="0">
                  <a:moveTo>
                    <a:pt x="3529" y="499"/>
                  </a:moveTo>
                  <a:cubicBezTo>
                    <a:pt x="6229" y="67"/>
                    <a:pt x="8929" y="-365"/>
                    <a:pt x="10549" y="499"/>
                  </a:cubicBezTo>
                  <a:cubicBezTo>
                    <a:pt x="12169" y="1363"/>
                    <a:pt x="12709" y="3523"/>
                    <a:pt x="11899" y="5251"/>
                  </a:cubicBezTo>
                  <a:cubicBezTo>
                    <a:pt x="11089" y="6979"/>
                    <a:pt x="8929" y="8275"/>
                    <a:pt x="6229" y="10651"/>
                  </a:cubicBezTo>
                  <a:cubicBezTo>
                    <a:pt x="3529" y="13027"/>
                    <a:pt x="289" y="16483"/>
                    <a:pt x="19" y="18427"/>
                  </a:cubicBezTo>
                  <a:cubicBezTo>
                    <a:pt x="-251" y="20371"/>
                    <a:pt x="2449" y="20803"/>
                    <a:pt x="6499" y="21019"/>
                  </a:cubicBezTo>
                  <a:cubicBezTo>
                    <a:pt x="10549" y="21235"/>
                    <a:pt x="15949" y="21235"/>
                    <a:pt x="21349" y="21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8" name="Line"/>
            <p:cNvSpPr/>
            <p:nvPr/>
          </p:nvSpPr>
          <p:spPr>
            <a:xfrm>
              <a:off x="5142887" y="1555126"/>
              <a:ext cx="388461" cy="13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015" extrusionOk="0">
                  <a:moveTo>
                    <a:pt x="0" y="20015"/>
                  </a:moveTo>
                  <a:cubicBezTo>
                    <a:pt x="4385" y="11375"/>
                    <a:pt x="8770" y="2735"/>
                    <a:pt x="11856" y="575"/>
                  </a:cubicBezTo>
                  <a:cubicBezTo>
                    <a:pt x="14941" y="-1585"/>
                    <a:pt x="16728" y="2735"/>
                    <a:pt x="18352" y="7055"/>
                  </a:cubicBezTo>
                  <a:cubicBezTo>
                    <a:pt x="19976" y="11375"/>
                    <a:pt x="21438" y="15695"/>
                    <a:pt x="21519" y="17855"/>
                  </a:cubicBezTo>
                  <a:cubicBezTo>
                    <a:pt x="21600" y="20015"/>
                    <a:pt x="20301" y="20015"/>
                    <a:pt x="19245" y="17855"/>
                  </a:cubicBezTo>
                  <a:cubicBezTo>
                    <a:pt x="18189" y="15695"/>
                    <a:pt x="17377" y="11375"/>
                    <a:pt x="16565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9" name="Line"/>
            <p:cNvSpPr/>
            <p:nvPr/>
          </p:nvSpPr>
          <p:spPr>
            <a:xfrm>
              <a:off x="5301176" y="1445593"/>
              <a:ext cx="43970" cy="31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200"/>
                    <a:pt x="8640" y="8400"/>
                    <a:pt x="12240" y="12000"/>
                  </a:cubicBezTo>
                  <a:cubicBezTo>
                    <a:pt x="15840" y="15600"/>
                    <a:pt x="18720" y="18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0" name="Line"/>
            <p:cNvSpPr/>
            <p:nvPr/>
          </p:nvSpPr>
          <p:spPr>
            <a:xfrm>
              <a:off x="6022271" y="1551119"/>
              <a:ext cx="26382" cy="1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1" name="Line"/>
            <p:cNvSpPr/>
            <p:nvPr/>
          </p:nvSpPr>
          <p:spPr>
            <a:xfrm>
              <a:off x="6268498" y="1568706"/>
              <a:ext cx="17589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2" name="Line"/>
            <p:cNvSpPr/>
            <p:nvPr/>
          </p:nvSpPr>
          <p:spPr>
            <a:xfrm>
              <a:off x="6523520" y="1577500"/>
              <a:ext cx="35176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3" name="Line"/>
            <p:cNvSpPr/>
            <p:nvPr/>
          </p:nvSpPr>
          <p:spPr>
            <a:xfrm>
              <a:off x="7111140" y="1543058"/>
              <a:ext cx="319714" cy="5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00" extrusionOk="0">
                  <a:moveTo>
                    <a:pt x="1873" y="6900"/>
                  </a:moveTo>
                  <a:cubicBezTo>
                    <a:pt x="891" y="4500"/>
                    <a:pt x="-91" y="2100"/>
                    <a:pt x="7" y="900"/>
                  </a:cubicBezTo>
                  <a:cubicBezTo>
                    <a:pt x="105" y="-300"/>
                    <a:pt x="1284" y="-300"/>
                    <a:pt x="3836" y="900"/>
                  </a:cubicBezTo>
                  <a:cubicBezTo>
                    <a:pt x="6389" y="2100"/>
                    <a:pt x="10316" y="4500"/>
                    <a:pt x="13065" y="5700"/>
                  </a:cubicBezTo>
                  <a:cubicBezTo>
                    <a:pt x="15814" y="6900"/>
                    <a:pt x="17385" y="6900"/>
                    <a:pt x="18760" y="8100"/>
                  </a:cubicBezTo>
                  <a:cubicBezTo>
                    <a:pt x="20134" y="9300"/>
                    <a:pt x="21313" y="11700"/>
                    <a:pt x="21411" y="14100"/>
                  </a:cubicBezTo>
                  <a:cubicBezTo>
                    <a:pt x="21509" y="16500"/>
                    <a:pt x="20527" y="18900"/>
                    <a:pt x="19545" y="213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4" name="Line"/>
            <p:cNvSpPr/>
            <p:nvPr/>
          </p:nvSpPr>
          <p:spPr>
            <a:xfrm>
              <a:off x="7218233" y="1428005"/>
              <a:ext cx="43467" cy="31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29" extrusionOk="0">
                  <a:moveTo>
                    <a:pt x="0" y="0"/>
                  </a:moveTo>
                  <a:cubicBezTo>
                    <a:pt x="4320" y="4845"/>
                    <a:pt x="8640" y="9690"/>
                    <a:pt x="12240" y="12819"/>
                  </a:cubicBezTo>
                  <a:cubicBezTo>
                    <a:pt x="15840" y="15948"/>
                    <a:pt x="18720" y="17361"/>
                    <a:pt x="20160" y="18572"/>
                  </a:cubicBezTo>
                  <a:cubicBezTo>
                    <a:pt x="21600" y="19783"/>
                    <a:pt x="21600" y="20793"/>
                    <a:pt x="20880" y="21196"/>
                  </a:cubicBezTo>
                  <a:cubicBezTo>
                    <a:pt x="20160" y="21600"/>
                    <a:pt x="18720" y="21398"/>
                    <a:pt x="17280" y="211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5" name="Line"/>
            <p:cNvSpPr/>
            <p:nvPr/>
          </p:nvSpPr>
          <p:spPr>
            <a:xfrm>
              <a:off x="7854862" y="1435333"/>
              <a:ext cx="260343" cy="23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195" extrusionOk="0">
                  <a:moveTo>
                    <a:pt x="12676" y="4185"/>
                  </a:moveTo>
                  <a:cubicBezTo>
                    <a:pt x="12436" y="2835"/>
                    <a:pt x="12196" y="1485"/>
                    <a:pt x="11236" y="675"/>
                  </a:cubicBezTo>
                  <a:cubicBezTo>
                    <a:pt x="10276" y="-135"/>
                    <a:pt x="8596" y="-405"/>
                    <a:pt x="6556" y="945"/>
                  </a:cubicBezTo>
                  <a:cubicBezTo>
                    <a:pt x="4516" y="2295"/>
                    <a:pt x="2116" y="5265"/>
                    <a:pt x="916" y="8235"/>
                  </a:cubicBezTo>
                  <a:cubicBezTo>
                    <a:pt x="-284" y="11205"/>
                    <a:pt x="-284" y="14175"/>
                    <a:pt x="796" y="16335"/>
                  </a:cubicBezTo>
                  <a:cubicBezTo>
                    <a:pt x="1876" y="18495"/>
                    <a:pt x="4036" y="19845"/>
                    <a:pt x="5716" y="20385"/>
                  </a:cubicBezTo>
                  <a:cubicBezTo>
                    <a:pt x="7396" y="20925"/>
                    <a:pt x="8596" y="20655"/>
                    <a:pt x="9796" y="19305"/>
                  </a:cubicBezTo>
                  <a:cubicBezTo>
                    <a:pt x="10996" y="17955"/>
                    <a:pt x="12196" y="15525"/>
                    <a:pt x="12436" y="13365"/>
                  </a:cubicBezTo>
                  <a:cubicBezTo>
                    <a:pt x="12676" y="11205"/>
                    <a:pt x="11956" y="9315"/>
                    <a:pt x="11596" y="9045"/>
                  </a:cubicBezTo>
                  <a:cubicBezTo>
                    <a:pt x="11236" y="8775"/>
                    <a:pt x="11236" y="10125"/>
                    <a:pt x="11716" y="12150"/>
                  </a:cubicBezTo>
                  <a:cubicBezTo>
                    <a:pt x="12196" y="14175"/>
                    <a:pt x="13156" y="16875"/>
                    <a:pt x="14836" y="18495"/>
                  </a:cubicBezTo>
                  <a:cubicBezTo>
                    <a:pt x="16516" y="20115"/>
                    <a:pt x="18916" y="20655"/>
                    <a:pt x="21316" y="211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6" name="Line"/>
            <p:cNvSpPr/>
            <p:nvPr/>
          </p:nvSpPr>
          <p:spPr>
            <a:xfrm>
              <a:off x="8220730" y="1674232"/>
              <a:ext cx="17589" cy="87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7" name="Line"/>
            <p:cNvSpPr/>
            <p:nvPr/>
          </p:nvSpPr>
          <p:spPr>
            <a:xfrm>
              <a:off x="8343845" y="1683026"/>
              <a:ext cx="237435" cy="11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67" y="1662"/>
                    <a:pt x="2133" y="3323"/>
                    <a:pt x="2800" y="5538"/>
                  </a:cubicBezTo>
                  <a:cubicBezTo>
                    <a:pt x="3467" y="7754"/>
                    <a:pt x="3733" y="10523"/>
                    <a:pt x="4400" y="11077"/>
                  </a:cubicBezTo>
                  <a:cubicBezTo>
                    <a:pt x="5067" y="11631"/>
                    <a:pt x="6133" y="9969"/>
                    <a:pt x="7467" y="8031"/>
                  </a:cubicBezTo>
                  <a:cubicBezTo>
                    <a:pt x="8800" y="6092"/>
                    <a:pt x="10400" y="3877"/>
                    <a:pt x="11467" y="4154"/>
                  </a:cubicBezTo>
                  <a:cubicBezTo>
                    <a:pt x="12533" y="4431"/>
                    <a:pt x="13067" y="7200"/>
                    <a:pt x="13333" y="9969"/>
                  </a:cubicBezTo>
                  <a:cubicBezTo>
                    <a:pt x="13600" y="12738"/>
                    <a:pt x="13600" y="15508"/>
                    <a:pt x="13600" y="15508"/>
                  </a:cubicBezTo>
                  <a:cubicBezTo>
                    <a:pt x="13600" y="15508"/>
                    <a:pt x="13600" y="12738"/>
                    <a:pt x="14267" y="10800"/>
                  </a:cubicBezTo>
                  <a:cubicBezTo>
                    <a:pt x="14933" y="8862"/>
                    <a:pt x="16267" y="7754"/>
                    <a:pt x="17200" y="8585"/>
                  </a:cubicBezTo>
                  <a:cubicBezTo>
                    <a:pt x="18133" y="9415"/>
                    <a:pt x="18667" y="12185"/>
                    <a:pt x="19333" y="14677"/>
                  </a:cubicBezTo>
                  <a:cubicBezTo>
                    <a:pt x="20000" y="17169"/>
                    <a:pt x="20800" y="1938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8" name="Line"/>
            <p:cNvSpPr/>
            <p:nvPr/>
          </p:nvSpPr>
          <p:spPr>
            <a:xfrm>
              <a:off x="8868090" y="1422472"/>
              <a:ext cx="249614" cy="27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127" extrusionOk="0">
                  <a:moveTo>
                    <a:pt x="290" y="5764"/>
                  </a:moveTo>
                  <a:cubicBezTo>
                    <a:pt x="39" y="4206"/>
                    <a:pt x="-212" y="2647"/>
                    <a:pt x="290" y="1533"/>
                  </a:cubicBezTo>
                  <a:cubicBezTo>
                    <a:pt x="793" y="420"/>
                    <a:pt x="2048" y="-248"/>
                    <a:pt x="3681" y="86"/>
                  </a:cubicBezTo>
                  <a:cubicBezTo>
                    <a:pt x="5314" y="420"/>
                    <a:pt x="7323" y="1756"/>
                    <a:pt x="8955" y="4428"/>
                  </a:cubicBezTo>
                  <a:cubicBezTo>
                    <a:pt x="10588" y="7100"/>
                    <a:pt x="11844" y="11109"/>
                    <a:pt x="12974" y="14004"/>
                  </a:cubicBezTo>
                  <a:cubicBezTo>
                    <a:pt x="14104" y="16898"/>
                    <a:pt x="15109" y="18680"/>
                    <a:pt x="16239" y="19793"/>
                  </a:cubicBezTo>
                  <a:cubicBezTo>
                    <a:pt x="17369" y="20907"/>
                    <a:pt x="18625" y="21352"/>
                    <a:pt x="19504" y="21018"/>
                  </a:cubicBezTo>
                  <a:cubicBezTo>
                    <a:pt x="20383" y="20684"/>
                    <a:pt x="20886" y="19571"/>
                    <a:pt x="21388" y="184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9" name="Line"/>
            <p:cNvSpPr/>
            <p:nvPr/>
          </p:nvSpPr>
          <p:spPr>
            <a:xfrm>
              <a:off x="8871475" y="1419211"/>
              <a:ext cx="202260" cy="25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30" y="6207"/>
                    <a:pt x="13461" y="12414"/>
                    <a:pt x="10957" y="16014"/>
                  </a:cubicBezTo>
                  <a:cubicBezTo>
                    <a:pt x="8452" y="19614"/>
                    <a:pt x="7513" y="20607"/>
                    <a:pt x="5948" y="21103"/>
                  </a:cubicBezTo>
                  <a:cubicBezTo>
                    <a:pt x="4383" y="21600"/>
                    <a:pt x="2191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0" name="Line"/>
            <p:cNvSpPr/>
            <p:nvPr/>
          </p:nvSpPr>
          <p:spPr>
            <a:xfrm>
              <a:off x="9179259" y="1691820"/>
              <a:ext cx="228641" cy="14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08" y="1271"/>
                    <a:pt x="2215" y="2541"/>
                    <a:pt x="3046" y="4235"/>
                  </a:cubicBezTo>
                  <a:cubicBezTo>
                    <a:pt x="3877" y="5929"/>
                    <a:pt x="4431" y="8047"/>
                    <a:pt x="4985" y="8047"/>
                  </a:cubicBezTo>
                  <a:cubicBezTo>
                    <a:pt x="5539" y="8047"/>
                    <a:pt x="6092" y="5929"/>
                    <a:pt x="7062" y="4871"/>
                  </a:cubicBezTo>
                  <a:cubicBezTo>
                    <a:pt x="8031" y="3812"/>
                    <a:pt x="9415" y="3812"/>
                    <a:pt x="10385" y="5718"/>
                  </a:cubicBezTo>
                  <a:cubicBezTo>
                    <a:pt x="11354" y="7624"/>
                    <a:pt x="11908" y="11435"/>
                    <a:pt x="12323" y="12282"/>
                  </a:cubicBezTo>
                  <a:cubicBezTo>
                    <a:pt x="12739" y="13129"/>
                    <a:pt x="13015" y="11012"/>
                    <a:pt x="13569" y="8894"/>
                  </a:cubicBezTo>
                  <a:cubicBezTo>
                    <a:pt x="14123" y="6776"/>
                    <a:pt x="14954" y="4659"/>
                    <a:pt x="15785" y="4447"/>
                  </a:cubicBezTo>
                  <a:cubicBezTo>
                    <a:pt x="16615" y="4235"/>
                    <a:pt x="17446" y="5929"/>
                    <a:pt x="18415" y="9106"/>
                  </a:cubicBezTo>
                  <a:cubicBezTo>
                    <a:pt x="19385" y="12282"/>
                    <a:pt x="20492" y="1694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1" name="Line"/>
            <p:cNvSpPr/>
            <p:nvPr/>
          </p:nvSpPr>
          <p:spPr>
            <a:xfrm>
              <a:off x="9698096" y="1551119"/>
              <a:ext cx="282971" cy="32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0" y="0"/>
                  </a:moveTo>
                  <a:cubicBezTo>
                    <a:pt x="5122" y="3927"/>
                    <a:pt x="10243" y="7855"/>
                    <a:pt x="13361" y="10800"/>
                  </a:cubicBezTo>
                  <a:cubicBezTo>
                    <a:pt x="16478" y="13745"/>
                    <a:pt x="17592" y="15709"/>
                    <a:pt x="18817" y="17673"/>
                  </a:cubicBezTo>
                  <a:cubicBezTo>
                    <a:pt x="20041" y="19636"/>
                    <a:pt x="21377" y="21600"/>
                    <a:pt x="21489" y="21600"/>
                  </a:cubicBezTo>
                  <a:cubicBezTo>
                    <a:pt x="21600" y="21600"/>
                    <a:pt x="20487" y="19636"/>
                    <a:pt x="19373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2" name="Line"/>
            <p:cNvSpPr/>
            <p:nvPr/>
          </p:nvSpPr>
          <p:spPr>
            <a:xfrm>
              <a:off x="9838797" y="1463180"/>
              <a:ext cx="26382" cy="26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3" name="Line"/>
            <p:cNvSpPr/>
            <p:nvPr/>
          </p:nvSpPr>
          <p:spPr>
            <a:xfrm>
              <a:off x="10269695" y="1559913"/>
              <a:ext cx="8794" cy="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4" name="Line"/>
            <p:cNvSpPr/>
            <p:nvPr/>
          </p:nvSpPr>
          <p:spPr>
            <a:xfrm>
              <a:off x="10410396" y="1577500"/>
              <a:ext cx="8796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5" name="Line"/>
            <p:cNvSpPr/>
            <p:nvPr/>
          </p:nvSpPr>
          <p:spPr>
            <a:xfrm>
              <a:off x="10551098" y="1586294"/>
              <a:ext cx="8794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6" name="Line"/>
            <p:cNvSpPr/>
            <p:nvPr/>
          </p:nvSpPr>
          <p:spPr>
            <a:xfrm>
              <a:off x="11017172" y="1542325"/>
              <a:ext cx="307785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71" y="14400"/>
                    <a:pt x="12343" y="7200"/>
                    <a:pt x="15943" y="3600"/>
                  </a:cubicBezTo>
                  <a:cubicBezTo>
                    <a:pt x="19543" y="0"/>
                    <a:pt x="20571" y="0"/>
                    <a:pt x="21086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7" name="Line"/>
            <p:cNvSpPr/>
            <p:nvPr/>
          </p:nvSpPr>
          <p:spPr>
            <a:xfrm>
              <a:off x="11166666" y="1428005"/>
              <a:ext cx="43971" cy="28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8" name="Line"/>
            <p:cNvSpPr/>
            <p:nvPr/>
          </p:nvSpPr>
          <p:spPr>
            <a:xfrm>
              <a:off x="11734985" y="1439162"/>
              <a:ext cx="267098" cy="20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00" extrusionOk="0">
                  <a:moveTo>
                    <a:pt x="11532" y="6058"/>
                  </a:moveTo>
                  <a:cubicBezTo>
                    <a:pt x="11297" y="4558"/>
                    <a:pt x="11063" y="3058"/>
                    <a:pt x="10476" y="1858"/>
                  </a:cubicBezTo>
                  <a:cubicBezTo>
                    <a:pt x="9889" y="658"/>
                    <a:pt x="8950" y="-242"/>
                    <a:pt x="7189" y="58"/>
                  </a:cubicBezTo>
                  <a:cubicBezTo>
                    <a:pt x="5428" y="358"/>
                    <a:pt x="2845" y="1858"/>
                    <a:pt x="1436" y="4408"/>
                  </a:cubicBezTo>
                  <a:cubicBezTo>
                    <a:pt x="28" y="6958"/>
                    <a:pt x="-207" y="10558"/>
                    <a:pt x="145" y="13558"/>
                  </a:cubicBezTo>
                  <a:cubicBezTo>
                    <a:pt x="497" y="16558"/>
                    <a:pt x="1437" y="18958"/>
                    <a:pt x="2493" y="20158"/>
                  </a:cubicBezTo>
                  <a:cubicBezTo>
                    <a:pt x="3550" y="21358"/>
                    <a:pt x="4723" y="21358"/>
                    <a:pt x="6250" y="20458"/>
                  </a:cubicBezTo>
                  <a:cubicBezTo>
                    <a:pt x="7776" y="19558"/>
                    <a:pt x="9654" y="17758"/>
                    <a:pt x="10828" y="16108"/>
                  </a:cubicBezTo>
                  <a:cubicBezTo>
                    <a:pt x="12002" y="14458"/>
                    <a:pt x="12471" y="12958"/>
                    <a:pt x="12589" y="11458"/>
                  </a:cubicBezTo>
                  <a:cubicBezTo>
                    <a:pt x="12706" y="9958"/>
                    <a:pt x="12471" y="8458"/>
                    <a:pt x="12002" y="8308"/>
                  </a:cubicBezTo>
                  <a:cubicBezTo>
                    <a:pt x="11532" y="8158"/>
                    <a:pt x="10828" y="9358"/>
                    <a:pt x="10476" y="10708"/>
                  </a:cubicBezTo>
                  <a:cubicBezTo>
                    <a:pt x="10123" y="12058"/>
                    <a:pt x="10123" y="13558"/>
                    <a:pt x="10241" y="15208"/>
                  </a:cubicBezTo>
                  <a:cubicBezTo>
                    <a:pt x="10358" y="16858"/>
                    <a:pt x="10593" y="18658"/>
                    <a:pt x="12119" y="19708"/>
                  </a:cubicBezTo>
                  <a:cubicBezTo>
                    <a:pt x="13645" y="20758"/>
                    <a:pt x="16463" y="21058"/>
                    <a:pt x="18223" y="20458"/>
                  </a:cubicBezTo>
                  <a:cubicBezTo>
                    <a:pt x="19984" y="19858"/>
                    <a:pt x="20689" y="18358"/>
                    <a:pt x="21393" y="168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9" name="Line"/>
            <p:cNvSpPr/>
            <p:nvPr/>
          </p:nvSpPr>
          <p:spPr>
            <a:xfrm>
              <a:off x="12063638" y="1639057"/>
              <a:ext cx="35177" cy="12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0" name="Line"/>
            <p:cNvSpPr/>
            <p:nvPr/>
          </p:nvSpPr>
          <p:spPr>
            <a:xfrm>
              <a:off x="12195546" y="1656645"/>
              <a:ext cx="167083" cy="15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0" y="0"/>
                  </a:moveTo>
                  <a:cubicBezTo>
                    <a:pt x="1516" y="1223"/>
                    <a:pt x="3032" y="2445"/>
                    <a:pt x="3789" y="4075"/>
                  </a:cubicBezTo>
                  <a:cubicBezTo>
                    <a:pt x="4547" y="5706"/>
                    <a:pt x="4547" y="7743"/>
                    <a:pt x="4358" y="9781"/>
                  </a:cubicBezTo>
                  <a:cubicBezTo>
                    <a:pt x="4168" y="11819"/>
                    <a:pt x="3789" y="13857"/>
                    <a:pt x="4168" y="13857"/>
                  </a:cubicBezTo>
                  <a:cubicBezTo>
                    <a:pt x="4547" y="13857"/>
                    <a:pt x="5684" y="11819"/>
                    <a:pt x="6821" y="9985"/>
                  </a:cubicBezTo>
                  <a:cubicBezTo>
                    <a:pt x="7958" y="8151"/>
                    <a:pt x="9095" y="6521"/>
                    <a:pt x="10610" y="5502"/>
                  </a:cubicBezTo>
                  <a:cubicBezTo>
                    <a:pt x="12126" y="4483"/>
                    <a:pt x="14021" y="4075"/>
                    <a:pt x="14968" y="4891"/>
                  </a:cubicBezTo>
                  <a:cubicBezTo>
                    <a:pt x="15916" y="5706"/>
                    <a:pt x="15916" y="7743"/>
                    <a:pt x="16105" y="9781"/>
                  </a:cubicBezTo>
                  <a:cubicBezTo>
                    <a:pt x="16295" y="11819"/>
                    <a:pt x="16674" y="13857"/>
                    <a:pt x="16863" y="16098"/>
                  </a:cubicBezTo>
                  <a:cubicBezTo>
                    <a:pt x="17053" y="18340"/>
                    <a:pt x="17053" y="20785"/>
                    <a:pt x="17811" y="21192"/>
                  </a:cubicBezTo>
                  <a:cubicBezTo>
                    <a:pt x="18568" y="21600"/>
                    <a:pt x="20084" y="19970"/>
                    <a:pt x="21600" y="183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1" name="Line"/>
            <p:cNvSpPr/>
            <p:nvPr/>
          </p:nvSpPr>
          <p:spPr>
            <a:xfrm>
              <a:off x="12579543" y="1395761"/>
              <a:ext cx="213984" cy="26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extrusionOk="0">
                  <a:moveTo>
                    <a:pt x="292" y="5400"/>
                  </a:moveTo>
                  <a:cubicBezTo>
                    <a:pt x="0" y="4226"/>
                    <a:pt x="-292" y="3052"/>
                    <a:pt x="584" y="1996"/>
                  </a:cubicBezTo>
                  <a:cubicBezTo>
                    <a:pt x="1459" y="939"/>
                    <a:pt x="3503" y="0"/>
                    <a:pt x="5400" y="0"/>
                  </a:cubicBezTo>
                  <a:cubicBezTo>
                    <a:pt x="7297" y="0"/>
                    <a:pt x="9049" y="939"/>
                    <a:pt x="11676" y="4696"/>
                  </a:cubicBezTo>
                  <a:cubicBezTo>
                    <a:pt x="14303" y="8452"/>
                    <a:pt x="17805" y="15026"/>
                    <a:pt x="2130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2" name="Line"/>
            <p:cNvSpPr/>
            <p:nvPr/>
          </p:nvSpPr>
          <p:spPr>
            <a:xfrm>
              <a:off x="12556093" y="1401624"/>
              <a:ext cx="228642" cy="27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77" y="4181"/>
                    <a:pt x="14954" y="8361"/>
                    <a:pt x="12046" y="11613"/>
                  </a:cubicBezTo>
                  <a:cubicBezTo>
                    <a:pt x="9138" y="14865"/>
                    <a:pt x="6646" y="17187"/>
                    <a:pt x="4708" y="18697"/>
                  </a:cubicBezTo>
                  <a:cubicBezTo>
                    <a:pt x="2769" y="20206"/>
                    <a:pt x="1385" y="20903"/>
                    <a:pt x="692" y="21252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3" name="Line"/>
            <p:cNvSpPr/>
            <p:nvPr/>
          </p:nvSpPr>
          <p:spPr>
            <a:xfrm>
              <a:off x="12881466" y="1595088"/>
              <a:ext cx="272610" cy="16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0" y="0"/>
                  </a:moveTo>
                  <a:cubicBezTo>
                    <a:pt x="465" y="1895"/>
                    <a:pt x="929" y="3789"/>
                    <a:pt x="1277" y="5684"/>
                  </a:cubicBezTo>
                  <a:cubicBezTo>
                    <a:pt x="1626" y="7579"/>
                    <a:pt x="1858" y="9474"/>
                    <a:pt x="2555" y="10042"/>
                  </a:cubicBezTo>
                  <a:cubicBezTo>
                    <a:pt x="3252" y="10611"/>
                    <a:pt x="4413" y="9853"/>
                    <a:pt x="5458" y="8716"/>
                  </a:cubicBezTo>
                  <a:cubicBezTo>
                    <a:pt x="6503" y="7579"/>
                    <a:pt x="7432" y="6063"/>
                    <a:pt x="8477" y="5116"/>
                  </a:cubicBezTo>
                  <a:cubicBezTo>
                    <a:pt x="9523" y="4168"/>
                    <a:pt x="10684" y="3789"/>
                    <a:pt x="11381" y="4547"/>
                  </a:cubicBezTo>
                  <a:cubicBezTo>
                    <a:pt x="12077" y="5305"/>
                    <a:pt x="12310" y="7200"/>
                    <a:pt x="12542" y="9284"/>
                  </a:cubicBezTo>
                  <a:cubicBezTo>
                    <a:pt x="12774" y="11368"/>
                    <a:pt x="13006" y="13642"/>
                    <a:pt x="13123" y="15726"/>
                  </a:cubicBezTo>
                  <a:cubicBezTo>
                    <a:pt x="13239" y="17811"/>
                    <a:pt x="13239" y="19705"/>
                    <a:pt x="13819" y="20653"/>
                  </a:cubicBezTo>
                  <a:cubicBezTo>
                    <a:pt x="14400" y="21600"/>
                    <a:pt x="15561" y="21600"/>
                    <a:pt x="16955" y="20084"/>
                  </a:cubicBezTo>
                  <a:cubicBezTo>
                    <a:pt x="18348" y="18568"/>
                    <a:pt x="19974" y="15537"/>
                    <a:pt x="21600" y="125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4" name="Line"/>
            <p:cNvSpPr/>
            <p:nvPr/>
          </p:nvSpPr>
          <p:spPr>
            <a:xfrm>
              <a:off x="13593766" y="1445959"/>
              <a:ext cx="302125" cy="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700" extrusionOk="0">
                  <a:moveTo>
                    <a:pt x="0" y="20700"/>
                  </a:moveTo>
                  <a:cubicBezTo>
                    <a:pt x="6023" y="13500"/>
                    <a:pt x="12046" y="6300"/>
                    <a:pt x="15681" y="2700"/>
                  </a:cubicBezTo>
                  <a:cubicBezTo>
                    <a:pt x="19315" y="-900"/>
                    <a:pt x="20562" y="-900"/>
                    <a:pt x="21081" y="2700"/>
                  </a:cubicBezTo>
                  <a:cubicBezTo>
                    <a:pt x="21600" y="6300"/>
                    <a:pt x="21392" y="13500"/>
                    <a:pt x="21185" y="20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5" name="Line"/>
            <p:cNvSpPr/>
            <p:nvPr/>
          </p:nvSpPr>
          <p:spPr>
            <a:xfrm>
              <a:off x="13628941" y="1542325"/>
              <a:ext cx="316578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7200"/>
                    <a:pt x="12000" y="14400"/>
                    <a:pt x="15600" y="18000"/>
                  </a:cubicBezTo>
                  <a:cubicBezTo>
                    <a:pt x="19200" y="21600"/>
                    <a:pt x="20400" y="21600"/>
                    <a:pt x="2100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6" name="Line"/>
            <p:cNvSpPr/>
            <p:nvPr/>
          </p:nvSpPr>
          <p:spPr>
            <a:xfrm>
              <a:off x="14592879" y="1231369"/>
              <a:ext cx="253695" cy="32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233" extrusionOk="0">
                  <a:moveTo>
                    <a:pt x="3229" y="1927"/>
                  </a:moveTo>
                  <a:cubicBezTo>
                    <a:pt x="2984" y="780"/>
                    <a:pt x="2738" y="-367"/>
                    <a:pt x="2984" y="111"/>
                  </a:cubicBezTo>
                  <a:cubicBezTo>
                    <a:pt x="3229" y="589"/>
                    <a:pt x="3966" y="2691"/>
                    <a:pt x="4579" y="6132"/>
                  </a:cubicBezTo>
                  <a:cubicBezTo>
                    <a:pt x="5193" y="9573"/>
                    <a:pt x="5684" y="14352"/>
                    <a:pt x="5929" y="17219"/>
                  </a:cubicBezTo>
                  <a:cubicBezTo>
                    <a:pt x="6175" y="20086"/>
                    <a:pt x="6175" y="21042"/>
                    <a:pt x="6175" y="21042"/>
                  </a:cubicBezTo>
                  <a:cubicBezTo>
                    <a:pt x="6175" y="21042"/>
                    <a:pt x="6175" y="20086"/>
                    <a:pt x="7034" y="18844"/>
                  </a:cubicBezTo>
                  <a:cubicBezTo>
                    <a:pt x="7893" y="17601"/>
                    <a:pt x="9611" y="16072"/>
                    <a:pt x="11084" y="15116"/>
                  </a:cubicBezTo>
                  <a:cubicBezTo>
                    <a:pt x="12557" y="14160"/>
                    <a:pt x="13784" y="13778"/>
                    <a:pt x="15011" y="13587"/>
                  </a:cubicBezTo>
                  <a:cubicBezTo>
                    <a:pt x="16238" y="13396"/>
                    <a:pt x="17466" y="13396"/>
                    <a:pt x="18448" y="13778"/>
                  </a:cubicBezTo>
                  <a:cubicBezTo>
                    <a:pt x="19429" y="14160"/>
                    <a:pt x="20166" y="14925"/>
                    <a:pt x="20657" y="15785"/>
                  </a:cubicBezTo>
                  <a:cubicBezTo>
                    <a:pt x="21148" y="16645"/>
                    <a:pt x="21393" y="17601"/>
                    <a:pt x="21148" y="18461"/>
                  </a:cubicBezTo>
                  <a:cubicBezTo>
                    <a:pt x="20902" y="19321"/>
                    <a:pt x="20166" y="20086"/>
                    <a:pt x="18448" y="20564"/>
                  </a:cubicBezTo>
                  <a:cubicBezTo>
                    <a:pt x="16729" y="21042"/>
                    <a:pt x="14029" y="21233"/>
                    <a:pt x="11329" y="21233"/>
                  </a:cubicBezTo>
                  <a:cubicBezTo>
                    <a:pt x="8629" y="21233"/>
                    <a:pt x="5929" y="21042"/>
                    <a:pt x="3966" y="20851"/>
                  </a:cubicBezTo>
                  <a:cubicBezTo>
                    <a:pt x="2002" y="20660"/>
                    <a:pt x="775" y="20468"/>
                    <a:pt x="284" y="20086"/>
                  </a:cubicBezTo>
                  <a:cubicBezTo>
                    <a:pt x="-207" y="19704"/>
                    <a:pt x="38" y="19130"/>
                    <a:pt x="284" y="185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7" name="Line"/>
            <p:cNvSpPr/>
            <p:nvPr/>
          </p:nvSpPr>
          <p:spPr>
            <a:xfrm>
              <a:off x="15018368" y="1471974"/>
              <a:ext cx="26382" cy="25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8" name="Line"/>
            <p:cNvSpPr/>
            <p:nvPr/>
          </p:nvSpPr>
          <p:spPr>
            <a:xfrm>
              <a:off x="3346276" y="2518592"/>
              <a:ext cx="257690" cy="23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23" extrusionOk="0">
                  <a:moveTo>
                    <a:pt x="12598" y="7099"/>
                  </a:moveTo>
                  <a:cubicBezTo>
                    <a:pt x="12598" y="5782"/>
                    <a:pt x="12598" y="4464"/>
                    <a:pt x="12355" y="3147"/>
                  </a:cubicBezTo>
                  <a:cubicBezTo>
                    <a:pt x="12113" y="1830"/>
                    <a:pt x="11627" y="513"/>
                    <a:pt x="10050" y="118"/>
                  </a:cubicBezTo>
                  <a:cubicBezTo>
                    <a:pt x="8472" y="-277"/>
                    <a:pt x="5802" y="250"/>
                    <a:pt x="3861" y="2752"/>
                  </a:cubicBezTo>
                  <a:cubicBezTo>
                    <a:pt x="1919" y="5255"/>
                    <a:pt x="706" y="9733"/>
                    <a:pt x="220" y="12630"/>
                  </a:cubicBezTo>
                  <a:cubicBezTo>
                    <a:pt x="-265" y="15528"/>
                    <a:pt x="-22" y="16845"/>
                    <a:pt x="1677" y="17899"/>
                  </a:cubicBezTo>
                  <a:cubicBezTo>
                    <a:pt x="3375" y="18952"/>
                    <a:pt x="6531" y="19743"/>
                    <a:pt x="9200" y="18294"/>
                  </a:cubicBezTo>
                  <a:cubicBezTo>
                    <a:pt x="11870" y="16845"/>
                    <a:pt x="14054" y="13157"/>
                    <a:pt x="15146" y="10655"/>
                  </a:cubicBezTo>
                  <a:cubicBezTo>
                    <a:pt x="16238" y="8152"/>
                    <a:pt x="16238" y="6835"/>
                    <a:pt x="15874" y="6703"/>
                  </a:cubicBezTo>
                  <a:cubicBezTo>
                    <a:pt x="15510" y="6572"/>
                    <a:pt x="14782" y="7625"/>
                    <a:pt x="14418" y="8811"/>
                  </a:cubicBezTo>
                  <a:cubicBezTo>
                    <a:pt x="14054" y="9996"/>
                    <a:pt x="14054" y="11313"/>
                    <a:pt x="14297" y="13157"/>
                  </a:cubicBezTo>
                  <a:cubicBezTo>
                    <a:pt x="14540" y="15001"/>
                    <a:pt x="15025" y="17372"/>
                    <a:pt x="15753" y="18952"/>
                  </a:cubicBezTo>
                  <a:cubicBezTo>
                    <a:pt x="16481" y="20533"/>
                    <a:pt x="17452" y="21323"/>
                    <a:pt x="18423" y="21323"/>
                  </a:cubicBezTo>
                  <a:cubicBezTo>
                    <a:pt x="19393" y="21323"/>
                    <a:pt x="20364" y="20533"/>
                    <a:pt x="21335" y="197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9" name="Line"/>
            <p:cNvSpPr/>
            <p:nvPr/>
          </p:nvSpPr>
          <p:spPr>
            <a:xfrm>
              <a:off x="3680178" y="2720630"/>
              <a:ext cx="82077" cy="14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extrusionOk="0">
                  <a:moveTo>
                    <a:pt x="3086" y="1333"/>
                  </a:moveTo>
                  <a:cubicBezTo>
                    <a:pt x="6943" y="452"/>
                    <a:pt x="10800" y="-430"/>
                    <a:pt x="12729" y="231"/>
                  </a:cubicBezTo>
                  <a:cubicBezTo>
                    <a:pt x="14657" y="892"/>
                    <a:pt x="14657" y="3097"/>
                    <a:pt x="13500" y="5301"/>
                  </a:cubicBezTo>
                  <a:cubicBezTo>
                    <a:pt x="12343" y="7505"/>
                    <a:pt x="10029" y="9709"/>
                    <a:pt x="6943" y="12354"/>
                  </a:cubicBezTo>
                  <a:cubicBezTo>
                    <a:pt x="3857" y="14999"/>
                    <a:pt x="0" y="18084"/>
                    <a:pt x="0" y="19627"/>
                  </a:cubicBezTo>
                  <a:cubicBezTo>
                    <a:pt x="0" y="21170"/>
                    <a:pt x="3857" y="21170"/>
                    <a:pt x="7714" y="21170"/>
                  </a:cubicBezTo>
                  <a:cubicBezTo>
                    <a:pt x="11571" y="21170"/>
                    <a:pt x="15429" y="21170"/>
                    <a:pt x="17743" y="20729"/>
                  </a:cubicBezTo>
                  <a:cubicBezTo>
                    <a:pt x="20057" y="20288"/>
                    <a:pt x="20829" y="19407"/>
                    <a:pt x="21600" y="185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0" name="Line"/>
            <p:cNvSpPr/>
            <p:nvPr/>
          </p:nvSpPr>
          <p:spPr>
            <a:xfrm>
              <a:off x="3815017" y="2737507"/>
              <a:ext cx="61558" cy="15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extrusionOk="0">
                  <a:moveTo>
                    <a:pt x="0" y="1357"/>
                  </a:moveTo>
                  <a:cubicBezTo>
                    <a:pt x="5143" y="526"/>
                    <a:pt x="10286" y="-305"/>
                    <a:pt x="14400" y="110"/>
                  </a:cubicBezTo>
                  <a:cubicBezTo>
                    <a:pt x="18514" y="526"/>
                    <a:pt x="21600" y="2187"/>
                    <a:pt x="21600" y="3849"/>
                  </a:cubicBezTo>
                  <a:cubicBezTo>
                    <a:pt x="21600" y="5510"/>
                    <a:pt x="18514" y="7172"/>
                    <a:pt x="15429" y="8833"/>
                  </a:cubicBezTo>
                  <a:cubicBezTo>
                    <a:pt x="12343" y="10495"/>
                    <a:pt x="9257" y="12157"/>
                    <a:pt x="6171" y="14026"/>
                  </a:cubicBezTo>
                  <a:cubicBezTo>
                    <a:pt x="3086" y="15895"/>
                    <a:pt x="0" y="17972"/>
                    <a:pt x="1029" y="19010"/>
                  </a:cubicBezTo>
                  <a:cubicBezTo>
                    <a:pt x="2057" y="20049"/>
                    <a:pt x="7200" y="20049"/>
                    <a:pt x="10800" y="20257"/>
                  </a:cubicBezTo>
                  <a:cubicBezTo>
                    <a:pt x="14400" y="20464"/>
                    <a:pt x="16457" y="20880"/>
                    <a:pt x="18514" y="212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1" name="Line"/>
            <p:cNvSpPr/>
            <p:nvPr/>
          </p:nvSpPr>
          <p:spPr>
            <a:xfrm>
              <a:off x="4228327" y="2559039"/>
              <a:ext cx="272610" cy="30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0" y="5223"/>
                  </a:moveTo>
                  <a:cubicBezTo>
                    <a:pt x="1394" y="3561"/>
                    <a:pt x="2787" y="1900"/>
                    <a:pt x="4065" y="965"/>
                  </a:cubicBezTo>
                  <a:cubicBezTo>
                    <a:pt x="5342" y="31"/>
                    <a:pt x="6503" y="-177"/>
                    <a:pt x="7432" y="135"/>
                  </a:cubicBezTo>
                  <a:cubicBezTo>
                    <a:pt x="8361" y="446"/>
                    <a:pt x="9058" y="1277"/>
                    <a:pt x="10103" y="3977"/>
                  </a:cubicBezTo>
                  <a:cubicBezTo>
                    <a:pt x="11148" y="6677"/>
                    <a:pt x="12542" y="11246"/>
                    <a:pt x="13587" y="14258"/>
                  </a:cubicBezTo>
                  <a:cubicBezTo>
                    <a:pt x="14632" y="17269"/>
                    <a:pt x="15329" y="18723"/>
                    <a:pt x="16258" y="19761"/>
                  </a:cubicBezTo>
                  <a:cubicBezTo>
                    <a:pt x="17187" y="20800"/>
                    <a:pt x="18348" y="21423"/>
                    <a:pt x="19277" y="21319"/>
                  </a:cubicBezTo>
                  <a:cubicBezTo>
                    <a:pt x="20206" y="21215"/>
                    <a:pt x="20903" y="20385"/>
                    <a:pt x="21600" y="195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2" name="Line"/>
            <p:cNvSpPr/>
            <p:nvPr/>
          </p:nvSpPr>
          <p:spPr>
            <a:xfrm>
              <a:off x="4307472" y="2579998"/>
              <a:ext cx="158290" cy="25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21600" y="0"/>
                  </a:moveTo>
                  <a:cubicBezTo>
                    <a:pt x="18000" y="3640"/>
                    <a:pt x="14400" y="7281"/>
                    <a:pt x="11600" y="10436"/>
                  </a:cubicBezTo>
                  <a:cubicBezTo>
                    <a:pt x="8800" y="13591"/>
                    <a:pt x="6800" y="16261"/>
                    <a:pt x="5000" y="18081"/>
                  </a:cubicBezTo>
                  <a:cubicBezTo>
                    <a:pt x="3200" y="19901"/>
                    <a:pt x="1600" y="20872"/>
                    <a:pt x="800" y="21236"/>
                  </a:cubicBezTo>
                  <a:cubicBezTo>
                    <a:pt x="0" y="21600"/>
                    <a:pt x="0" y="21357"/>
                    <a:pt x="0" y="211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3" name="Line"/>
            <p:cNvSpPr/>
            <p:nvPr/>
          </p:nvSpPr>
          <p:spPr>
            <a:xfrm>
              <a:off x="4628324" y="2782187"/>
              <a:ext cx="136429" cy="14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02" extrusionOk="0">
                  <a:moveTo>
                    <a:pt x="3467" y="1256"/>
                  </a:moveTo>
                  <a:cubicBezTo>
                    <a:pt x="5764" y="425"/>
                    <a:pt x="8062" y="-406"/>
                    <a:pt x="9441" y="217"/>
                  </a:cubicBezTo>
                  <a:cubicBezTo>
                    <a:pt x="10820" y="840"/>
                    <a:pt x="11279" y="2917"/>
                    <a:pt x="10130" y="5825"/>
                  </a:cubicBezTo>
                  <a:cubicBezTo>
                    <a:pt x="8981" y="8732"/>
                    <a:pt x="6224" y="12471"/>
                    <a:pt x="3926" y="15171"/>
                  </a:cubicBezTo>
                  <a:cubicBezTo>
                    <a:pt x="1628" y="17871"/>
                    <a:pt x="-210" y="19532"/>
                    <a:pt x="20" y="20363"/>
                  </a:cubicBezTo>
                  <a:cubicBezTo>
                    <a:pt x="250" y="21194"/>
                    <a:pt x="2547" y="21194"/>
                    <a:pt x="6454" y="20986"/>
                  </a:cubicBezTo>
                  <a:cubicBezTo>
                    <a:pt x="10360" y="20779"/>
                    <a:pt x="15875" y="20363"/>
                    <a:pt x="21390" y="199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4" name="Line"/>
            <p:cNvSpPr/>
            <p:nvPr/>
          </p:nvSpPr>
          <p:spPr>
            <a:xfrm>
              <a:off x="5239619" y="2800347"/>
              <a:ext cx="280676" cy="1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982" extrusionOk="0">
                  <a:moveTo>
                    <a:pt x="0" y="10182"/>
                  </a:moveTo>
                  <a:cubicBezTo>
                    <a:pt x="6458" y="6582"/>
                    <a:pt x="12915" y="2982"/>
                    <a:pt x="16701" y="1182"/>
                  </a:cubicBezTo>
                  <a:cubicBezTo>
                    <a:pt x="20487" y="-618"/>
                    <a:pt x="21600" y="-618"/>
                    <a:pt x="21266" y="2982"/>
                  </a:cubicBezTo>
                  <a:cubicBezTo>
                    <a:pt x="20932" y="6582"/>
                    <a:pt x="19150" y="13782"/>
                    <a:pt x="17369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5" name="Line"/>
            <p:cNvSpPr/>
            <p:nvPr/>
          </p:nvSpPr>
          <p:spPr>
            <a:xfrm>
              <a:off x="5362733" y="2703112"/>
              <a:ext cx="43970" cy="25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6" name="Line"/>
            <p:cNvSpPr/>
            <p:nvPr/>
          </p:nvSpPr>
          <p:spPr>
            <a:xfrm>
              <a:off x="6171766" y="2817432"/>
              <a:ext cx="1" cy="8794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7" name="Line"/>
            <p:cNvSpPr/>
            <p:nvPr/>
          </p:nvSpPr>
          <p:spPr>
            <a:xfrm>
              <a:off x="6356436" y="2817432"/>
              <a:ext cx="35177" cy="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8" name="Line"/>
            <p:cNvSpPr/>
            <p:nvPr/>
          </p:nvSpPr>
          <p:spPr>
            <a:xfrm>
              <a:off x="6620252" y="2817432"/>
              <a:ext cx="26382" cy="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9" name="Line"/>
            <p:cNvSpPr/>
            <p:nvPr/>
          </p:nvSpPr>
          <p:spPr>
            <a:xfrm>
              <a:off x="7402904" y="2799844"/>
              <a:ext cx="263816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7200"/>
                    <a:pt x="12000" y="14400"/>
                    <a:pt x="15600" y="18000"/>
                  </a:cubicBezTo>
                  <a:cubicBezTo>
                    <a:pt x="19200" y="21600"/>
                    <a:pt x="204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0" name="Line"/>
            <p:cNvSpPr/>
            <p:nvPr/>
          </p:nvSpPr>
          <p:spPr>
            <a:xfrm>
              <a:off x="7490843" y="2720699"/>
              <a:ext cx="61558" cy="26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1" name="Line"/>
            <p:cNvSpPr/>
            <p:nvPr/>
          </p:nvSpPr>
          <p:spPr>
            <a:xfrm>
              <a:off x="8112141" y="2737442"/>
              <a:ext cx="231704" cy="23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155" extrusionOk="0">
                  <a:moveTo>
                    <a:pt x="13079" y="3979"/>
                  </a:moveTo>
                  <a:cubicBezTo>
                    <a:pt x="12546" y="2678"/>
                    <a:pt x="12012" y="1377"/>
                    <a:pt x="10946" y="596"/>
                  </a:cubicBezTo>
                  <a:cubicBezTo>
                    <a:pt x="9879" y="-185"/>
                    <a:pt x="8279" y="-445"/>
                    <a:pt x="6146" y="1377"/>
                  </a:cubicBezTo>
                  <a:cubicBezTo>
                    <a:pt x="4012" y="3198"/>
                    <a:pt x="1346" y="7102"/>
                    <a:pt x="412" y="10225"/>
                  </a:cubicBezTo>
                  <a:cubicBezTo>
                    <a:pt x="-521" y="13348"/>
                    <a:pt x="279" y="15690"/>
                    <a:pt x="1346" y="17121"/>
                  </a:cubicBezTo>
                  <a:cubicBezTo>
                    <a:pt x="2412" y="18553"/>
                    <a:pt x="3746" y="19073"/>
                    <a:pt x="6146" y="18162"/>
                  </a:cubicBezTo>
                  <a:cubicBezTo>
                    <a:pt x="8546" y="17251"/>
                    <a:pt x="12012" y="14909"/>
                    <a:pt x="13879" y="13088"/>
                  </a:cubicBezTo>
                  <a:cubicBezTo>
                    <a:pt x="15746" y="11266"/>
                    <a:pt x="16012" y="9965"/>
                    <a:pt x="15879" y="8663"/>
                  </a:cubicBezTo>
                  <a:cubicBezTo>
                    <a:pt x="15746" y="7362"/>
                    <a:pt x="15212" y="6061"/>
                    <a:pt x="14812" y="6061"/>
                  </a:cubicBezTo>
                  <a:cubicBezTo>
                    <a:pt x="14412" y="6061"/>
                    <a:pt x="14146" y="7362"/>
                    <a:pt x="14546" y="9704"/>
                  </a:cubicBezTo>
                  <a:cubicBezTo>
                    <a:pt x="14946" y="12047"/>
                    <a:pt x="16012" y="15430"/>
                    <a:pt x="17212" y="17512"/>
                  </a:cubicBezTo>
                  <a:cubicBezTo>
                    <a:pt x="18412" y="19594"/>
                    <a:pt x="19746" y="20374"/>
                    <a:pt x="21079" y="211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2" name="Line"/>
            <p:cNvSpPr/>
            <p:nvPr/>
          </p:nvSpPr>
          <p:spPr>
            <a:xfrm>
              <a:off x="8405401" y="2930063"/>
              <a:ext cx="105527" cy="13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extrusionOk="0">
                  <a:moveTo>
                    <a:pt x="0" y="3088"/>
                  </a:moveTo>
                  <a:cubicBezTo>
                    <a:pt x="2400" y="1679"/>
                    <a:pt x="4800" y="271"/>
                    <a:pt x="7500" y="36"/>
                  </a:cubicBezTo>
                  <a:cubicBezTo>
                    <a:pt x="10200" y="-199"/>
                    <a:pt x="13200" y="740"/>
                    <a:pt x="14100" y="2384"/>
                  </a:cubicBezTo>
                  <a:cubicBezTo>
                    <a:pt x="15000" y="4027"/>
                    <a:pt x="13800" y="6375"/>
                    <a:pt x="12300" y="8488"/>
                  </a:cubicBezTo>
                  <a:cubicBezTo>
                    <a:pt x="10800" y="10601"/>
                    <a:pt x="9000" y="12479"/>
                    <a:pt x="6600" y="14358"/>
                  </a:cubicBezTo>
                  <a:cubicBezTo>
                    <a:pt x="4200" y="16236"/>
                    <a:pt x="1200" y="18114"/>
                    <a:pt x="1800" y="19288"/>
                  </a:cubicBezTo>
                  <a:cubicBezTo>
                    <a:pt x="2400" y="20462"/>
                    <a:pt x="6600" y="20931"/>
                    <a:pt x="10500" y="21166"/>
                  </a:cubicBezTo>
                  <a:cubicBezTo>
                    <a:pt x="14400" y="21401"/>
                    <a:pt x="18000" y="21401"/>
                    <a:pt x="21600" y="214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3" name="Line"/>
            <p:cNvSpPr/>
            <p:nvPr/>
          </p:nvSpPr>
          <p:spPr>
            <a:xfrm>
              <a:off x="8554896" y="2965247"/>
              <a:ext cx="272609" cy="107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extrusionOk="0">
                  <a:moveTo>
                    <a:pt x="0" y="2086"/>
                  </a:moveTo>
                  <a:cubicBezTo>
                    <a:pt x="1161" y="3254"/>
                    <a:pt x="2323" y="4421"/>
                    <a:pt x="3019" y="6465"/>
                  </a:cubicBezTo>
                  <a:cubicBezTo>
                    <a:pt x="3716" y="8508"/>
                    <a:pt x="3948" y="11427"/>
                    <a:pt x="4297" y="11427"/>
                  </a:cubicBezTo>
                  <a:cubicBezTo>
                    <a:pt x="4645" y="11427"/>
                    <a:pt x="5110" y="8508"/>
                    <a:pt x="5806" y="6173"/>
                  </a:cubicBezTo>
                  <a:cubicBezTo>
                    <a:pt x="6503" y="3837"/>
                    <a:pt x="7432" y="2086"/>
                    <a:pt x="8477" y="1794"/>
                  </a:cubicBezTo>
                  <a:cubicBezTo>
                    <a:pt x="9523" y="1502"/>
                    <a:pt x="10684" y="2670"/>
                    <a:pt x="11381" y="4713"/>
                  </a:cubicBezTo>
                  <a:cubicBezTo>
                    <a:pt x="12077" y="6756"/>
                    <a:pt x="12310" y="9675"/>
                    <a:pt x="12542" y="9675"/>
                  </a:cubicBezTo>
                  <a:cubicBezTo>
                    <a:pt x="12774" y="9675"/>
                    <a:pt x="13006" y="6756"/>
                    <a:pt x="13587" y="4421"/>
                  </a:cubicBezTo>
                  <a:cubicBezTo>
                    <a:pt x="14168" y="2086"/>
                    <a:pt x="15097" y="335"/>
                    <a:pt x="16142" y="43"/>
                  </a:cubicBezTo>
                  <a:cubicBezTo>
                    <a:pt x="17187" y="-249"/>
                    <a:pt x="18348" y="919"/>
                    <a:pt x="19277" y="4713"/>
                  </a:cubicBezTo>
                  <a:cubicBezTo>
                    <a:pt x="20206" y="8508"/>
                    <a:pt x="20903" y="14929"/>
                    <a:pt x="21600" y="213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4" name="Line"/>
            <p:cNvSpPr/>
            <p:nvPr/>
          </p:nvSpPr>
          <p:spPr>
            <a:xfrm>
              <a:off x="9091320" y="2767600"/>
              <a:ext cx="246229" cy="23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extrusionOk="0">
                  <a:moveTo>
                    <a:pt x="0" y="4533"/>
                  </a:moveTo>
                  <a:cubicBezTo>
                    <a:pt x="0" y="3200"/>
                    <a:pt x="0" y="1867"/>
                    <a:pt x="643" y="1067"/>
                  </a:cubicBezTo>
                  <a:cubicBezTo>
                    <a:pt x="1286" y="267"/>
                    <a:pt x="2571" y="0"/>
                    <a:pt x="3857" y="0"/>
                  </a:cubicBezTo>
                  <a:cubicBezTo>
                    <a:pt x="5143" y="0"/>
                    <a:pt x="6429" y="267"/>
                    <a:pt x="8229" y="2933"/>
                  </a:cubicBezTo>
                  <a:cubicBezTo>
                    <a:pt x="10029" y="5600"/>
                    <a:pt x="12343" y="10667"/>
                    <a:pt x="14014" y="14267"/>
                  </a:cubicBezTo>
                  <a:cubicBezTo>
                    <a:pt x="15686" y="17867"/>
                    <a:pt x="16714" y="20000"/>
                    <a:pt x="17871" y="20800"/>
                  </a:cubicBezTo>
                  <a:cubicBezTo>
                    <a:pt x="19029" y="21600"/>
                    <a:pt x="20314" y="21067"/>
                    <a:pt x="21600" y="20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5" name="Line"/>
            <p:cNvSpPr/>
            <p:nvPr/>
          </p:nvSpPr>
          <p:spPr>
            <a:xfrm>
              <a:off x="9126496" y="2764669"/>
              <a:ext cx="193466" cy="25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309" y="2483"/>
                    <a:pt x="17018" y="4966"/>
                    <a:pt x="13909" y="8441"/>
                  </a:cubicBezTo>
                  <a:cubicBezTo>
                    <a:pt x="10800" y="11917"/>
                    <a:pt x="6873" y="16386"/>
                    <a:pt x="4418" y="18745"/>
                  </a:cubicBezTo>
                  <a:cubicBezTo>
                    <a:pt x="1964" y="21103"/>
                    <a:pt x="982" y="2135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6" name="Line"/>
            <p:cNvSpPr/>
            <p:nvPr/>
          </p:nvSpPr>
          <p:spPr>
            <a:xfrm>
              <a:off x="9451869" y="2966927"/>
              <a:ext cx="246228" cy="13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86" y="960"/>
                    <a:pt x="2571" y="1920"/>
                    <a:pt x="3214" y="3600"/>
                  </a:cubicBezTo>
                  <a:cubicBezTo>
                    <a:pt x="3857" y="5280"/>
                    <a:pt x="3857" y="7680"/>
                    <a:pt x="3986" y="10080"/>
                  </a:cubicBezTo>
                  <a:cubicBezTo>
                    <a:pt x="4114" y="12480"/>
                    <a:pt x="4371" y="14880"/>
                    <a:pt x="4757" y="14880"/>
                  </a:cubicBezTo>
                  <a:cubicBezTo>
                    <a:pt x="5143" y="14880"/>
                    <a:pt x="5657" y="12480"/>
                    <a:pt x="6429" y="9840"/>
                  </a:cubicBezTo>
                  <a:cubicBezTo>
                    <a:pt x="7200" y="7200"/>
                    <a:pt x="8229" y="4320"/>
                    <a:pt x="9129" y="3840"/>
                  </a:cubicBezTo>
                  <a:cubicBezTo>
                    <a:pt x="10029" y="3360"/>
                    <a:pt x="10800" y="5280"/>
                    <a:pt x="11314" y="7440"/>
                  </a:cubicBezTo>
                  <a:cubicBezTo>
                    <a:pt x="11829" y="9600"/>
                    <a:pt x="12086" y="12000"/>
                    <a:pt x="12471" y="12000"/>
                  </a:cubicBezTo>
                  <a:cubicBezTo>
                    <a:pt x="12857" y="12000"/>
                    <a:pt x="13371" y="9600"/>
                    <a:pt x="14400" y="7920"/>
                  </a:cubicBezTo>
                  <a:cubicBezTo>
                    <a:pt x="15429" y="6240"/>
                    <a:pt x="16971" y="5280"/>
                    <a:pt x="18129" y="6000"/>
                  </a:cubicBezTo>
                  <a:cubicBezTo>
                    <a:pt x="19286" y="6720"/>
                    <a:pt x="20057" y="9120"/>
                    <a:pt x="20571" y="12000"/>
                  </a:cubicBezTo>
                  <a:cubicBezTo>
                    <a:pt x="21086" y="14880"/>
                    <a:pt x="21343" y="182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7" name="Line"/>
            <p:cNvSpPr/>
            <p:nvPr/>
          </p:nvSpPr>
          <p:spPr>
            <a:xfrm>
              <a:off x="10014673" y="2878988"/>
              <a:ext cx="228642" cy="2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8" name="Line"/>
            <p:cNvSpPr/>
            <p:nvPr/>
          </p:nvSpPr>
          <p:spPr>
            <a:xfrm>
              <a:off x="10120200" y="2791050"/>
              <a:ext cx="35176" cy="23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000"/>
                    <a:pt x="10800" y="8000"/>
                    <a:pt x="14400" y="11600"/>
                  </a:cubicBezTo>
                  <a:cubicBezTo>
                    <a:pt x="18000" y="15200"/>
                    <a:pt x="19800" y="18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9" name="Line"/>
            <p:cNvSpPr/>
            <p:nvPr/>
          </p:nvSpPr>
          <p:spPr>
            <a:xfrm>
              <a:off x="10559891" y="2905370"/>
              <a:ext cx="17589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0" name="Line"/>
            <p:cNvSpPr/>
            <p:nvPr/>
          </p:nvSpPr>
          <p:spPr>
            <a:xfrm>
              <a:off x="10700594" y="2896576"/>
              <a:ext cx="17588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1" name="Line"/>
            <p:cNvSpPr/>
            <p:nvPr/>
          </p:nvSpPr>
          <p:spPr>
            <a:xfrm>
              <a:off x="10902851" y="2922958"/>
              <a:ext cx="2638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2" name="Line"/>
            <p:cNvSpPr/>
            <p:nvPr/>
          </p:nvSpPr>
          <p:spPr>
            <a:xfrm>
              <a:off x="11289781" y="2870195"/>
              <a:ext cx="303944" cy="1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600" extrusionOk="0">
                  <a:moveTo>
                    <a:pt x="0" y="0"/>
                  </a:moveTo>
                  <a:cubicBezTo>
                    <a:pt x="5094" y="3600"/>
                    <a:pt x="10189" y="7200"/>
                    <a:pt x="13958" y="10800"/>
                  </a:cubicBezTo>
                  <a:cubicBezTo>
                    <a:pt x="17728" y="14400"/>
                    <a:pt x="20174" y="18000"/>
                    <a:pt x="20887" y="19800"/>
                  </a:cubicBezTo>
                  <a:cubicBezTo>
                    <a:pt x="21600" y="21600"/>
                    <a:pt x="20581" y="21600"/>
                    <a:pt x="19868" y="21600"/>
                  </a:cubicBezTo>
                  <a:cubicBezTo>
                    <a:pt x="19155" y="21600"/>
                    <a:pt x="18747" y="21600"/>
                    <a:pt x="1834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3" name="Line"/>
            <p:cNvSpPr/>
            <p:nvPr/>
          </p:nvSpPr>
          <p:spPr>
            <a:xfrm>
              <a:off x="11412893" y="2782256"/>
              <a:ext cx="43970" cy="27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4" name="Line"/>
            <p:cNvSpPr/>
            <p:nvPr/>
          </p:nvSpPr>
          <p:spPr>
            <a:xfrm>
              <a:off x="11903362" y="2769317"/>
              <a:ext cx="239422" cy="241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192" extrusionOk="0">
                  <a:moveTo>
                    <a:pt x="14229" y="4992"/>
                  </a:moveTo>
                  <a:cubicBezTo>
                    <a:pt x="13969" y="3706"/>
                    <a:pt x="13709" y="2421"/>
                    <a:pt x="12148" y="1392"/>
                  </a:cubicBezTo>
                  <a:cubicBezTo>
                    <a:pt x="10586" y="363"/>
                    <a:pt x="7723" y="-408"/>
                    <a:pt x="5511" y="235"/>
                  </a:cubicBezTo>
                  <a:cubicBezTo>
                    <a:pt x="3299" y="878"/>
                    <a:pt x="1738" y="2935"/>
                    <a:pt x="827" y="5249"/>
                  </a:cubicBezTo>
                  <a:cubicBezTo>
                    <a:pt x="-84" y="7563"/>
                    <a:pt x="-344" y="10135"/>
                    <a:pt x="567" y="12192"/>
                  </a:cubicBezTo>
                  <a:cubicBezTo>
                    <a:pt x="1478" y="14249"/>
                    <a:pt x="3560" y="15792"/>
                    <a:pt x="6292" y="15921"/>
                  </a:cubicBezTo>
                  <a:cubicBezTo>
                    <a:pt x="9025" y="16049"/>
                    <a:pt x="12408" y="14763"/>
                    <a:pt x="14229" y="13478"/>
                  </a:cubicBezTo>
                  <a:cubicBezTo>
                    <a:pt x="16051" y="12192"/>
                    <a:pt x="16311" y="10906"/>
                    <a:pt x="16442" y="9621"/>
                  </a:cubicBezTo>
                  <a:cubicBezTo>
                    <a:pt x="16572" y="8335"/>
                    <a:pt x="16572" y="7049"/>
                    <a:pt x="16181" y="6921"/>
                  </a:cubicBezTo>
                  <a:cubicBezTo>
                    <a:pt x="15791" y="6792"/>
                    <a:pt x="15010" y="7821"/>
                    <a:pt x="14880" y="9106"/>
                  </a:cubicBezTo>
                  <a:cubicBezTo>
                    <a:pt x="14750" y="10392"/>
                    <a:pt x="15270" y="11935"/>
                    <a:pt x="16442" y="13992"/>
                  </a:cubicBezTo>
                  <a:cubicBezTo>
                    <a:pt x="17613" y="16049"/>
                    <a:pt x="19434" y="18621"/>
                    <a:pt x="21256" y="211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5" name="Line"/>
            <p:cNvSpPr/>
            <p:nvPr/>
          </p:nvSpPr>
          <p:spPr>
            <a:xfrm>
              <a:off x="12277447" y="2928266"/>
              <a:ext cx="164328" cy="16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287" extrusionOk="0">
                  <a:moveTo>
                    <a:pt x="1853" y="3930"/>
                  </a:moveTo>
                  <a:cubicBezTo>
                    <a:pt x="2951" y="2387"/>
                    <a:pt x="4049" y="844"/>
                    <a:pt x="5514" y="266"/>
                  </a:cubicBezTo>
                  <a:cubicBezTo>
                    <a:pt x="6978" y="-313"/>
                    <a:pt x="8809" y="73"/>
                    <a:pt x="9724" y="1230"/>
                  </a:cubicBezTo>
                  <a:cubicBezTo>
                    <a:pt x="10639" y="2387"/>
                    <a:pt x="10639" y="4316"/>
                    <a:pt x="9907" y="6437"/>
                  </a:cubicBezTo>
                  <a:cubicBezTo>
                    <a:pt x="9175" y="8558"/>
                    <a:pt x="7710" y="10873"/>
                    <a:pt x="6246" y="12608"/>
                  </a:cubicBezTo>
                  <a:cubicBezTo>
                    <a:pt x="4782" y="14344"/>
                    <a:pt x="3317" y="15501"/>
                    <a:pt x="1853" y="16658"/>
                  </a:cubicBezTo>
                  <a:cubicBezTo>
                    <a:pt x="388" y="17816"/>
                    <a:pt x="-1076" y="18973"/>
                    <a:pt x="1121" y="19551"/>
                  </a:cubicBezTo>
                  <a:cubicBezTo>
                    <a:pt x="3317" y="20130"/>
                    <a:pt x="9175" y="20130"/>
                    <a:pt x="13019" y="20323"/>
                  </a:cubicBezTo>
                  <a:cubicBezTo>
                    <a:pt x="16863" y="20516"/>
                    <a:pt x="18693" y="20901"/>
                    <a:pt x="20524" y="212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6" name="Line"/>
            <p:cNvSpPr/>
            <p:nvPr/>
          </p:nvSpPr>
          <p:spPr>
            <a:xfrm>
              <a:off x="12415392" y="2984445"/>
              <a:ext cx="158289" cy="13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extrusionOk="0">
                  <a:moveTo>
                    <a:pt x="0" y="1420"/>
                  </a:moveTo>
                  <a:cubicBezTo>
                    <a:pt x="2000" y="481"/>
                    <a:pt x="4000" y="-458"/>
                    <a:pt x="5400" y="246"/>
                  </a:cubicBezTo>
                  <a:cubicBezTo>
                    <a:pt x="6800" y="951"/>
                    <a:pt x="7600" y="3299"/>
                    <a:pt x="8200" y="5646"/>
                  </a:cubicBezTo>
                  <a:cubicBezTo>
                    <a:pt x="8800" y="7994"/>
                    <a:pt x="9200" y="10342"/>
                    <a:pt x="10000" y="10342"/>
                  </a:cubicBezTo>
                  <a:cubicBezTo>
                    <a:pt x="10800" y="10342"/>
                    <a:pt x="12000" y="7994"/>
                    <a:pt x="13600" y="6585"/>
                  </a:cubicBezTo>
                  <a:cubicBezTo>
                    <a:pt x="15200" y="5177"/>
                    <a:pt x="17200" y="4707"/>
                    <a:pt x="18600" y="5646"/>
                  </a:cubicBezTo>
                  <a:cubicBezTo>
                    <a:pt x="20000" y="6585"/>
                    <a:pt x="20800" y="8933"/>
                    <a:pt x="21200" y="11751"/>
                  </a:cubicBezTo>
                  <a:cubicBezTo>
                    <a:pt x="21600" y="14568"/>
                    <a:pt x="21600" y="17855"/>
                    <a:pt x="21600" y="211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7" name="Line"/>
            <p:cNvSpPr/>
            <p:nvPr/>
          </p:nvSpPr>
          <p:spPr>
            <a:xfrm>
              <a:off x="12793527" y="2842683"/>
              <a:ext cx="272610" cy="25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extrusionOk="0">
                  <a:moveTo>
                    <a:pt x="0" y="3777"/>
                  </a:moveTo>
                  <a:cubicBezTo>
                    <a:pt x="697" y="2549"/>
                    <a:pt x="1394" y="1322"/>
                    <a:pt x="2903" y="586"/>
                  </a:cubicBezTo>
                  <a:cubicBezTo>
                    <a:pt x="4413" y="-151"/>
                    <a:pt x="6735" y="-396"/>
                    <a:pt x="8361" y="1077"/>
                  </a:cubicBezTo>
                  <a:cubicBezTo>
                    <a:pt x="9987" y="2549"/>
                    <a:pt x="10916" y="5740"/>
                    <a:pt x="11613" y="9054"/>
                  </a:cubicBezTo>
                  <a:cubicBezTo>
                    <a:pt x="12310" y="12368"/>
                    <a:pt x="12774" y="15804"/>
                    <a:pt x="13355" y="18013"/>
                  </a:cubicBezTo>
                  <a:cubicBezTo>
                    <a:pt x="13935" y="20222"/>
                    <a:pt x="14632" y="21204"/>
                    <a:pt x="16026" y="21081"/>
                  </a:cubicBezTo>
                  <a:cubicBezTo>
                    <a:pt x="17419" y="20959"/>
                    <a:pt x="19510" y="19731"/>
                    <a:pt x="21600" y="185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8" name="Line"/>
            <p:cNvSpPr/>
            <p:nvPr/>
          </p:nvSpPr>
          <p:spPr>
            <a:xfrm>
              <a:off x="12802322" y="2852607"/>
              <a:ext cx="228640" cy="246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15" y="4886"/>
                    <a:pt x="11631" y="9771"/>
                    <a:pt x="8031" y="13371"/>
                  </a:cubicBezTo>
                  <a:cubicBezTo>
                    <a:pt x="4431" y="16971"/>
                    <a:pt x="2215" y="192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9" name="Line"/>
            <p:cNvSpPr/>
            <p:nvPr/>
          </p:nvSpPr>
          <p:spPr>
            <a:xfrm>
              <a:off x="13171662" y="3098834"/>
              <a:ext cx="202259" cy="13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extrusionOk="0">
                  <a:moveTo>
                    <a:pt x="0" y="0"/>
                  </a:moveTo>
                  <a:cubicBezTo>
                    <a:pt x="626" y="2348"/>
                    <a:pt x="1252" y="4696"/>
                    <a:pt x="1565" y="7044"/>
                  </a:cubicBezTo>
                  <a:cubicBezTo>
                    <a:pt x="1878" y="9391"/>
                    <a:pt x="1878" y="11739"/>
                    <a:pt x="2348" y="11974"/>
                  </a:cubicBezTo>
                  <a:cubicBezTo>
                    <a:pt x="2817" y="12209"/>
                    <a:pt x="3756" y="10330"/>
                    <a:pt x="4852" y="8217"/>
                  </a:cubicBezTo>
                  <a:cubicBezTo>
                    <a:pt x="5948" y="6104"/>
                    <a:pt x="7200" y="3757"/>
                    <a:pt x="8609" y="2348"/>
                  </a:cubicBezTo>
                  <a:cubicBezTo>
                    <a:pt x="10017" y="939"/>
                    <a:pt x="11583" y="470"/>
                    <a:pt x="12522" y="1409"/>
                  </a:cubicBezTo>
                  <a:cubicBezTo>
                    <a:pt x="13461" y="2348"/>
                    <a:pt x="13774" y="4696"/>
                    <a:pt x="13930" y="7278"/>
                  </a:cubicBezTo>
                  <a:cubicBezTo>
                    <a:pt x="14087" y="9861"/>
                    <a:pt x="14087" y="12678"/>
                    <a:pt x="14243" y="15261"/>
                  </a:cubicBezTo>
                  <a:cubicBezTo>
                    <a:pt x="14400" y="17843"/>
                    <a:pt x="14713" y="20191"/>
                    <a:pt x="15965" y="20896"/>
                  </a:cubicBezTo>
                  <a:cubicBezTo>
                    <a:pt x="17217" y="21600"/>
                    <a:pt x="19409" y="20661"/>
                    <a:pt x="21600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0" name="Line"/>
            <p:cNvSpPr/>
            <p:nvPr/>
          </p:nvSpPr>
          <p:spPr>
            <a:xfrm>
              <a:off x="13664115" y="2905370"/>
              <a:ext cx="274054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0" y="0"/>
                  </a:moveTo>
                  <a:cubicBezTo>
                    <a:pt x="7276" y="7200"/>
                    <a:pt x="14552" y="14400"/>
                    <a:pt x="18076" y="18000"/>
                  </a:cubicBezTo>
                  <a:cubicBezTo>
                    <a:pt x="21600" y="21600"/>
                    <a:pt x="21373" y="21600"/>
                    <a:pt x="2114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1" name="Line"/>
            <p:cNvSpPr/>
            <p:nvPr/>
          </p:nvSpPr>
          <p:spPr>
            <a:xfrm>
              <a:off x="13699292" y="3010896"/>
              <a:ext cx="228640" cy="1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2" name="Line"/>
            <p:cNvSpPr/>
            <p:nvPr/>
          </p:nvSpPr>
          <p:spPr>
            <a:xfrm>
              <a:off x="14552294" y="2641178"/>
              <a:ext cx="218450" cy="35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87" extrusionOk="0">
                  <a:moveTo>
                    <a:pt x="0" y="1603"/>
                  </a:moveTo>
                  <a:cubicBezTo>
                    <a:pt x="0" y="725"/>
                    <a:pt x="0" y="-153"/>
                    <a:pt x="144" y="23"/>
                  </a:cubicBezTo>
                  <a:cubicBezTo>
                    <a:pt x="288" y="198"/>
                    <a:pt x="576" y="1427"/>
                    <a:pt x="1440" y="4588"/>
                  </a:cubicBezTo>
                  <a:cubicBezTo>
                    <a:pt x="2304" y="7749"/>
                    <a:pt x="3744" y="12842"/>
                    <a:pt x="4608" y="15827"/>
                  </a:cubicBezTo>
                  <a:cubicBezTo>
                    <a:pt x="5472" y="18813"/>
                    <a:pt x="5760" y="19691"/>
                    <a:pt x="5616" y="19691"/>
                  </a:cubicBezTo>
                  <a:cubicBezTo>
                    <a:pt x="5472" y="19691"/>
                    <a:pt x="4896" y="18813"/>
                    <a:pt x="5040" y="17935"/>
                  </a:cubicBezTo>
                  <a:cubicBezTo>
                    <a:pt x="5184" y="17057"/>
                    <a:pt x="6048" y="16179"/>
                    <a:pt x="7776" y="15388"/>
                  </a:cubicBezTo>
                  <a:cubicBezTo>
                    <a:pt x="9504" y="14598"/>
                    <a:pt x="12096" y="13896"/>
                    <a:pt x="14112" y="13720"/>
                  </a:cubicBezTo>
                  <a:cubicBezTo>
                    <a:pt x="16128" y="13545"/>
                    <a:pt x="17568" y="13896"/>
                    <a:pt x="18720" y="14510"/>
                  </a:cubicBezTo>
                  <a:cubicBezTo>
                    <a:pt x="19872" y="15125"/>
                    <a:pt x="20736" y="16003"/>
                    <a:pt x="21168" y="16881"/>
                  </a:cubicBezTo>
                  <a:cubicBezTo>
                    <a:pt x="21600" y="17759"/>
                    <a:pt x="21600" y="18637"/>
                    <a:pt x="20880" y="19340"/>
                  </a:cubicBezTo>
                  <a:cubicBezTo>
                    <a:pt x="20160" y="20042"/>
                    <a:pt x="18720" y="20569"/>
                    <a:pt x="16416" y="20920"/>
                  </a:cubicBezTo>
                  <a:cubicBezTo>
                    <a:pt x="14112" y="21271"/>
                    <a:pt x="10944" y="21447"/>
                    <a:pt x="8064" y="21096"/>
                  </a:cubicBezTo>
                  <a:cubicBezTo>
                    <a:pt x="5184" y="20745"/>
                    <a:pt x="2592" y="19867"/>
                    <a:pt x="0" y="189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3" name="Line"/>
            <p:cNvSpPr/>
            <p:nvPr/>
          </p:nvSpPr>
          <p:spPr>
            <a:xfrm>
              <a:off x="14921636" y="2954124"/>
              <a:ext cx="123115" cy="17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extrusionOk="0">
                  <a:moveTo>
                    <a:pt x="0" y="2567"/>
                  </a:moveTo>
                  <a:cubicBezTo>
                    <a:pt x="2057" y="1522"/>
                    <a:pt x="4114" y="477"/>
                    <a:pt x="6429" y="128"/>
                  </a:cubicBezTo>
                  <a:cubicBezTo>
                    <a:pt x="8743" y="-220"/>
                    <a:pt x="11314" y="128"/>
                    <a:pt x="12857" y="1348"/>
                  </a:cubicBezTo>
                  <a:cubicBezTo>
                    <a:pt x="14400" y="2567"/>
                    <a:pt x="14914" y="4657"/>
                    <a:pt x="13371" y="7096"/>
                  </a:cubicBezTo>
                  <a:cubicBezTo>
                    <a:pt x="11829" y="9535"/>
                    <a:pt x="8229" y="12322"/>
                    <a:pt x="5400" y="14238"/>
                  </a:cubicBezTo>
                  <a:cubicBezTo>
                    <a:pt x="2572" y="16154"/>
                    <a:pt x="514" y="17199"/>
                    <a:pt x="1029" y="18245"/>
                  </a:cubicBezTo>
                  <a:cubicBezTo>
                    <a:pt x="1543" y="19290"/>
                    <a:pt x="4629" y="20335"/>
                    <a:pt x="8486" y="20857"/>
                  </a:cubicBezTo>
                  <a:cubicBezTo>
                    <a:pt x="12343" y="21380"/>
                    <a:pt x="16971" y="21380"/>
                    <a:pt x="21600" y="213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4" name="Line"/>
            <p:cNvSpPr/>
            <p:nvPr/>
          </p:nvSpPr>
          <p:spPr>
            <a:xfrm>
              <a:off x="8235231" y="4979026"/>
              <a:ext cx="310873" cy="23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83" extrusionOk="0">
                  <a:moveTo>
                    <a:pt x="10508" y="4103"/>
                  </a:moveTo>
                  <a:cubicBezTo>
                    <a:pt x="11114" y="3049"/>
                    <a:pt x="11719" y="1995"/>
                    <a:pt x="11517" y="1205"/>
                  </a:cubicBezTo>
                  <a:cubicBezTo>
                    <a:pt x="11316" y="415"/>
                    <a:pt x="10306" y="-112"/>
                    <a:pt x="8590" y="20"/>
                  </a:cubicBezTo>
                  <a:cubicBezTo>
                    <a:pt x="6874" y="151"/>
                    <a:pt x="4452" y="942"/>
                    <a:pt x="2837" y="2786"/>
                  </a:cubicBezTo>
                  <a:cubicBezTo>
                    <a:pt x="1222" y="4629"/>
                    <a:pt x="415" y="7527"/>
                    <a:pt x="112" y="9634"/>
                  </a:cubicBezTo>
                  <a:cubicBezTo>
                    <a:pt x="-191" y="11742"/>
                    <a:pt x="11" y="13059"/>
                    <a:pt x="2130" y="14244"/>
                  </a:cubicBezTo>
                  <a:cubicBezTo>
                    <a:pt x="4250" y="15429"/>
                    <a:pt x="8288" y="16483"/>
                    <a:pt x="10710" y="16483"/>
                  </a:cubicBezTo>
                  <a:cubicBezTo>
                    <a:pt x="13132" y="16483"/>
                    <a:pt x="13940" y="15429"/>
                    <a:pt x="14445" y="13586"/>
                  </a:cubicBezTo>
                  <a:cubicBezTo>
                    <a:pt x="14949" y="11742"/>
                    <a:pt x="15151" y="9108"/>
                    <a:pt x="14949" y="7264"/>
                  </a:cubicBezTo>
                  <a:cubicBezTo>
                    <a:pt x="14747" y="5420"/>
                    <a:pt x="14142" y="4366"/>
                    <a:pt x="13637" y="4629"/>
                  </a:cubicBezTo>
                  <a:cubicBezTo>
                    <a:pt x="13132" y="4893"/>
                    <a:pt x="12729" y="6473"/>
                    <a:pt x="12527" y="8712"/>
                  </a:cubicBezTo>
                  <a:cubicBezTo>
                    <a:pt x="12325" y="10951"/>
                    <a:pt x="12325" y="13849"/>
                    <a:pt x="12628" y="16088"/>
                  </a:cubicBezTo>
                  <a:cubicBezTo>
                    <a:pt x="12931" y="18327"/>
                    <a:pt x="13536" y="19908"/>
                    <a:pt x="14848" y="20698"/>
                  </a:cubicBezTo>
                  <a:cubicBezTo>
                    <a:pt x="16160" y="21488"/>
                    <a:pt x="18179" y="21488"/>
                    <a:pt x="19390" y="21225"/>
                  </a:cubicBezTo>
                  <a:cubicBezTo>
                    <a:pt x="20602" y="20961"/>
                    <a:pt x="21005" y="20434"/>
                    <a:pt x="21409" y="199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5" name="Line"/>
            <p:cNvSpPr/>
            <p:nvPr/>
          </p:nvSpPr>
          <p:spPr>
            <a:xfrm>
              <a:off x="8616453" y="5174180"/>
              <a:ext cx="202260" cy="105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39" y="2400"/>
                    <a:pt x="1878" y="4800"/>
                    <a:pt x="2504" y="7500"/>
                  </a:cubicBezTo>
                  <a:cubicBezTo>
                    <a:pt x="3130" y="10200"/>
                    <a:pt x="3443" y="13200"/>
                    <a:pt x="4226" y="13800"/>
                  </a:cubicBezTo>
                  <a:cubicBezTo>
                    <a:pt x="5009" y="14400"/>
                    <a:pt x="6261" y="12600"/>
                    <a:pt x="7356" y="10500"/>
                  </a:cubicBezTo>
                  <a:cubicBezTo>
                    <a:pt x="8452" y="8400"/>
                    <a:pt x="9391" y="6000"/>
                    <a:pt x="10330" y="6000"/>
                  </a:cubicBezTo>
                  <a:cubicBezTo>
                    <a:pt x="11270" y="6000"/>
                    <a:pt x="12209" y="8400"/>
                    <a:pt x="12678" y="11100"/>
                  </a:cubicBezTo>
                  <a:cubicBezTo>
                    <a:pt x="13148" y="13800"/>
                    <a:pt x="13148" y="16800"/>
                    <a:pt x="13304" y="16800"/>
                  </a:cubicBezTo>
                  <a:cubicBezTo>
                    <a:pt x="13461" y="16800"/>
                    <a:pt x="13774" y="13800"/>
                    <a:pt x="14713" y="11400"/>
                  </a:cubicBezTo>
                  <a:cubicBezTo>
                    <a:pt x="15652" y="9000"/>
                    <a:pt x="17217" y="7200"/>
                    <a:pt x="18470" y="9000"/>
                  </a:cubicBezTo>
                  <a:cubicBezTo>
                    <a:pt x="19722" y="10800"/>
                    <a:pt x="20661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6" name="Line"/>
            <p:cNvSpPr/>
            <p:nvPr/>
          </p:nvSpPr>
          <p:spPr>
            <a:xfrm>
              <a:off x="8889063" y="5225376"/>
              <a:ext cx="246228" cy="119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extrusionOk="0">
                  <a:moveTo>
                    <a:pt x="0" y="275"/>
                  </a:moveTo>
                  <a:cubicBezTo>
                    <a:pt x="1286" y="1304"/>
                    <a:pt x="2571" y="2332"/>
                    <a:pt x="3214" y="4133"/>
                  </a:cubicBezTo>
                  <a:cubicBezTo>
                    <a:pt x="3857" y="5933"/>
                    <a:pt x="3857" y="8504"/>
                    <a:pt x="4371" y="9018"/>
                  </a:cubicBezTo>
                  <a:cubicBezTo>
                    <a:pt x="4886" y="9532"/>
                    <a:pt x="5914" y="7990"/>
                    <a:pt x="6943" y="5675"/>
                  </a:cubicBezTo>
                  <a:cubicBezTo>
                    <a:pt x="7971" y="3361"/>
                    <a:pt x="9000" y="275"/>
                    <a:pt x="9771" y="18"/>
                  </a:cubicBezTo>
                  <a:cubicBezTo>
                    <a:pt x="10543" y="-239"/>
                    <a:pt x="11057" y="2332"/>
                    <a:pt x="11314" y="4904"/>
                  </a:cubicBezTo>
                  <a:cubicBezTo>
                    <a:pt x="11571" y="7475"/>
                    <a:pt x="11571" y="10047"/>
                    <a:pt x="11571" y="12618"/>
                  </a:cubicBezTo>
                  <a:cubicBezTo>
                    <a:pt x="11571" y="15190"/>
                    <a:pt x="11571" y="17761"/>
                    <a:pt x="11443" y="17761"/>
                  </a:cubicBezTo>
                  <a:cubicBezTo>
                    <a:pt x="11314" y="17761"/>
                    <a:pt x="11057" y="15190"/>
                    <a:pt x="11314" y="12618"/>
                  </a:cubicBezTo>
                  <a:cubicBezTo>
                    <a:pt x="11571" y="10047"/>
                    <a:pt x="12343" y="7475"/>
                    <a:pt x="13243" y="5418"/>
                  </a:cubicBezTo>
                  <a:cubicBezTo>
                    <a:pt x="14143" y="3361"/>
                    <a:pt x="15171" y="1818"/>
                    <a:pt x="16072" y="2075"/>
                  </a:cubicBezTo>
                  <a:cubicBezTo>
                    <a:pt x="16972" y="2332"/>
                    <a:pt x="17743" y="4390"/>
                    <a:pt x="18257" y="6704"/>
                  </a:cubicBezTo>
                  <a:cubicBezTo>
                    <a:pt x="18771" y="9018"/>
                    <a:pt x="19029" y="11590"/>
                    <a:pt x="19414" y="14161"/>
                  </a:cubicBezTo>
                  <a:cubicBezTo>
                    <a:pt x="19800" y="16732"/>
                    <a:pt x="20314" y="19304"/>
                    <a:pt x="20700" y="20332"/>
                  </a:cubicBezTo>
                  <a:cubicBezTo>
                    <a:pt x="21086" y="21361"/>
                    <a:pt x="21343" y="20847"/>
                    <a:pt x="21600" y="20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7" name="Line"/>
            <p:cNvSpPr/>
            <p:nvPr/>
          </p:nvSpPr>
          <p:spPr>
            <a:xfrm>
              <a:off x="9363930" y="4917494"/>
              <a:ext cx="263816" cy="27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extrusionOk="0">
                  <a:moveTo>
                    <a:pt x="0" y="1463"/>
                  </a:moveTo>
                  <a:cubicBezTo>
                    <a:pt x="960" y="795"/>
                    <a:pt x="1920" y="127"/>
                    <a:pt x="3600" y="15"/>
                  </a:cubicBezTo>
                  <a:cubicBezTo>
                    <a:pt x="5280" y="-96"/>
                    <a:pt x="7680" y="349"/>
                    <a:pt x="9840" y="3244"/>
                  </a:cubicBezTo>
                  <a:cubicBezTo>
                    <a:pt x="12000" y="6139"/>
                    <a:pt x="13920" y="11483"/>
                    <a:pt x="15360" y="15046"/>
                  </a:cubicBezTo>
                  <a:cubicBezTo>
                    <a:pt x="16800" y="18609"/>
                    <a:pt x="17760" y="20391"/>
                    <a:pt x="18720" y="20947"/>
                  </a:cubicBezTo>
                  <a:cubicBezTo>
                    <a:pt x="19680" y="21504"/>
                    <a:pt x="20640" y="20836"/>
                    <a:pt x="21600" y="201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8" name="Line"/>
            <p:cNvSpPr/>
            <p:nvPr/>
          </p:nvSpPr>
          <p:spPr>
            <a:xfrm>
              <a:off x="9390311" y="4910365"/>
              <a:ext cx="219847" cy="28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56" y="3375"/>
                    <a:pt x="14112" y="6750"/>
                    <a:pt x="10512" y="10350"/>
                  </a:cubicBezTo>
                  <a:cubicBezTo>
                    <a:pt x="6912" y="13950"/>
                    <a:pt x="3456" y="177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9" name="Line"/>
            <p:cNvSpPr/>
            <p:nvPr/>
          </p:nvSpPr>
          <p:spPr>
            <a:xfrm>
              <a:off x="9750858" y="5182974"/>
              <a:ext cx="237435" cy="105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67" y="2400"/>
                    <a:pt x="2133" y="4800"/>
                    <a:pt x="2800" y="7500"/>
                  </a:cubicBezTo>
                  <a:cubicBezTo>
                    <a:pt x="3467" y="10200"/>
                    <a:pt x="3733" y="13200"/>
                    <a:pt x="4267" y="13500"/>
                  </a:cubicBezTo>
                  <a:cubicBezTo>
                    <a:pt x="4800" y="13800"/>
                    <a:pt x="5600" y="11400"/>
                    <a:pt x="6533" y="8700"/>
                  </a:cubicBezTo>
                  <a:cubicBezTo>
                    <a:pt x="7467" y="6000"/>
                    <a:pt x="8533" y="3000"/>
                    <a:pt x="9467" y="3000"/>
                  </a:cubicBezTo>
                  <a:cubicBezTo>
                    <a:pt x="10400" y="3000"/>
                    <a:pt x="11200" y="6000"/>
                    <a:pt x="11600" y="9000"/>
                  </a:cubicBezTo>
                  <a:cubicBezTo>
                    <a:pt x="12000" y="12000"/>
                    <a:pt x="12000" y="15000"/>
                    <a:pt x="12133" y="15000"/>
                  </a:cubicBezTo>
                  <a:cubicBezTo>
                    <a:pt x="12267" y="15000"/>
                    <a:pt x="12533" y="12000"/>
                    <a:pt x="13067" y="9300"/>
                  </a:cubicBezTo>
                  <a:cubicBezTo>
                    <a:pt x="13600" y="6600"/>
                    <a:pt x="14400" y="4200"/>
                    <a:pt x="15467" y="3000"/>
                  </a:cubicBezTo>
                  <a:cubicBezTo>
                    <a:pt x="16533" y="1800"/>
                    <a:pt x="17867" y="1800"/>
                    <a:pt x="18667" y="3600"/>
                  </a:cubicBezTo>
                  <a:cubicBezTo>
                    <a:pt x="19467" y="5400"/>
                    <a:pt x="19733" y="9000"/>
                    <a:pt x="20133" y="12300"/>
                  </a:cubicBezTo>
                  <a:cubicBezTo>
                    <a:pt x="20533" y="15600"/>
                    <a:pt x="21067" y="18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0" name="Line"/>
            <p:cNvSpPr/>
            <p:nvPr/>
          </p:nvSpPr>
          <p:spPr>
            <a:xfrm>
              <a:off x="10304869" y="5072661"/>
              <a:ext cx="299772" cy="3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034" extrusionOk="0">
                  <a:moveTo>
                    <a:pt x="0" y="2520"/>
                  </a:moveTo>
                  <a:cubicBezTo>
                    <a:pt x="3984" y="977"/>
                    <a:pt x="7969" y="-566"/>
                    <a:pt x="11219" y="205"/>
                  </a:cubicBezTo>
                  <a:cubicBezTo>
                    <a:pt x="14470" y="977"/>
                    <a:pt x="16986" y="4063"/>
                    <a:pt x="18664" y="7920"/>
                  </a:cubicBezTo>
                  <a:cubicBezTo>
                    <a:pt x="20342" y="11777"/>
                    <a:pt x="21181" y="16405"/>
                    <a:pt x="21390" y="18720"/>
                  </a:cubicBezTo>
                  <a:cubicBezTo>
                    <a:pt x="21600" y="21034"/>
                    <a:pt x="21181" y="21034"/>
                    <a:pt x="20761" y="210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1" name="Line"/>
            <p:cNvSpPr/>
            <p:nvPr/>
          </p:nvSpPr>
          <p:spPr>
            <a:xfrm>
              <a:off x="10427984" y="4980716"/>
              <a:ext cx="52764" cy="246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3343"/>
                    <a:pt x="4800" y="6686"/>
                    <a:pt x="8400" y="10286"/>
                  </a:cubicBezTo>
                  <a:cubicBezTo>
                    <a:pt x="12000" y="13886"/>
                    <a:pt x="16800" y="177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2" name="Line"/>
            <p:cNvSpPr/>
            <p:nvPr/>
          </p:nvSpPr>
          <p:spPr>
            <a:xfrm>
              <a:off x="10990790" y="5077448"/>
              <a:ext cx="879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3" name="Line"/>
            <p:cNvSpPr/>
            <p:nvPr/>
          </p:nvSpPr>
          <p:spPr>
            <a:xfrm>
              <a:off x="11193048" y="5068654"/>
              <a:ext cx="1" cy="1758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4" name="Line"/>
            <p:cNvSpPr/>
            <p:nvPr/>
          </p:nvSpPr>
          <p:spPr>
            <a:xfrm>
              <a:off x="11360131" y="5077448"/>
              <a:ext cx="17588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5" name="Line"/>
            <p:cNvSpPr/>
            <p:nvPr/>
          </p:nvSpPr>
          <p:spPr>
            <a:xfrm>
              <a:off x="11571184" y="5059861"/>
              <a:ext cx="302377" cy="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0" y="0"/>
                  </a:moveTo>
                  <a:cubicBezTo>
                    <a:pt x="4985" y="0"/>
                    <a:pt x="9969" y="0"/>
                    <a:pt x="13085" y="0"/>
                  </a:cubicBezTo>
                  <a:cubicBezTo>
                    <a:pt x="16200" y="0"/>
                    <a:pt x="17446" y="0"/>
                    <a:pt x="18588" y="3600"/>
                  </a:cubicBezTo>
                  <a:cubicBezTo>
                    <a:pt x="19731" y="7200"/>
                    <a:pt x="20769" y="14400"/>
                    <a:pt x="21185" y="18000"/>
                  </a:cubicBezTo>
                  <a:cubicBezTo>
                    <a:pt x="21600" y="21600"/>
                    <a:pt x="21392" y="21600"/>
                    <a:pt x="211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6" name="Line"/>
            <p:cNvSpPr/>
            <p:nvPr/>
          </p:nvSpPr>
          <p:spPr>
            <a:xfrm>
              <a:off x="11676710" y="4945540"/>
              <a:ext cx="43970" cy="27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806"/>
                    <a:pt x="14400" y="11613"/>
                    <a:pt x="18000" y="15213"/>
                  </a:cubicBezTo>
                  <a:cubicBezTo>
                    <a:pt x="21600" y="18813"/>
                    <a:pt x="21600" y="2020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7" name="Line"/>
            <p:cNvSpPr/>
            <p:nvPr/>
          </p:nvSpPr>
          <p:spPr>
            <a:xfrm>
              <a:off x="12173093" y="4955639"/>
              <a:ext cx="356619" cy="22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37" extrusionOk="0">
                  <a:moveTo>
                    <a:pt x="8721" y="1558"/>
                  </a:moveTo>
                  <a:cubicBezTo>
                    <a:pt x="8019" y="717"/>
                    <a:pt x="7316" y="-125"/>
                    <a:pt x="5824" y="15"/>
                  </a:cubicBezTo>
                  <a:cubicBezTo>
                    <a:pt x="4331" y="156"/>
                    <a:pt x="2048" y="1278"/>
                    <a:pt x="906" y="4083"/>
                  </a:cubicBezTo>
                  <a:cubicBezTo>
                    <a:pt x="-235" y="6888"/>
                    <a:pt x="-235" y="11376"/>
                    <a:pt x="555" y="14181"/>
                  </a:cubicBezTo>
                  <a:cubicBezTo>
                    <a:pt x="1345" y="16987"/>
                    <a:pt x="2926" y="18109"/>
                    <a:pt x="4594" y="18109"/>
                  </a:cubicBezTo>
                  <a:cubicBezTo>
                    <a:pt x="6263" y="18109"/>
                    <a:pt x="8019" y="16987"/>
                    <a:pt x="9424" y="15163"/>
                  </a:cubicBezTo>
                  <a:cubicBezTo>
                    <a:pt x="10828" y="13340"/>
                    <a:pt x="11882" y="10815"/>
                    <a:pt x="12233" y="8852"/>
                  </a:cubicBezTo>
                  <a:cubicBezTo>
                    <a:pt x="12585" y="6888"/>
                    <a:pt x="12233" y="5485"/>
                    <a:pt x="11794" y="5345"/>
                  </a:cubicBezTo>
                  <a:cubicBezTo>
                    <a:pt x="11355" y="5205"/>
                    <a:pt x="10828" y="6327"/>
                    <a:pt x="10741" y="8852"/>
                  </a:cubicBezTo>
                  <a:cubicBezTo>
                    <a:pt x="10653" y="11376"/>
                    <a:pt x="11004" y="15304"/>
                    <a:pt x="12145" y="17828"/>
                  </a:cubicBezTo>
                  <a:cubicBezTo>
                    <a:pt x="13287" y="20353"/>
                    <a:pt x="15219" y="21475"/>
                    <a:pt x="16887" y="21194"/>
                  </a:cubicBezTo>
                  <a:cubicBezTo>
                    <a:pt x="18555" y="20914"/>
                    <a:pt x="19960" y="19231"/>
                    <a:pt x="21365" y="17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8" name="Line"/>
            <p:cNvSpPr/>
            <p:nvPr/>
          </p:nvSpPr>
          <p:spPr>
            <a:xfrm>
              <a:off x="12573681" y="5153208"/>
              <a:ext cx="193466" cy="91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extrusionOk="0">
                  <a:moveTo>
                    <a:pt x="0" y="780"/>
                  </a:moveTo>
                  <a:cubicBezTo>
                    <a:pt x="982" y="3480"/>
                    <a:pt x="1964" y="6180"/>
                    <a:pt x="2945" y="8880"/>
                  </a:cubicBezTo>
                  <a:cubicBezTo>
                    <a:pt x="3927" y="11580"/>
                    <a:pt x="4909" y="14280"/>
                    <a:pt x="5727" y="13942"/>
                  </a:cubicBezTo>
                  <a:cubicBezTo>
                    <a:pt x="6545" y="13605"/>
                    <a:pt x="7200" y="10230"/>
                    <a:pt x="8182" y="7530"/>
                  </a:cubicBezTo>
                  <a:cubicBezTo>
                    <a:pt x="9164" y="4830"/>
                    <a:pt x="10473" y="2805"/>
                    <a:pt x="11455" y="4155"/>
                  </a:cubicBezTo>
                  <a:cubicBezTo>
                    <a:pt x="12436" y="5505"/>
                    <a:pt x="13091" y="10230"/>
                    <a:pt x="13745" y="10905"/>
                  </a:cubicBezTo>
                  <a:cubicBezTo>
                    <a:pt x="14400" y="11580"/>
                    <a:pt x="15055" y="8205"/>
                    <a:pt x="15873" y="5167"/>
                  </a:cubicBezTo>
                  <a:cubicBezTo>
                    <a:pt x="16691" y="2130"/>
                    <a:pt x="17673" y="-570"/>
                    <a:pt x="18327" y="105"/>
                  </a:cubicBezTo>
                  <a:cubicBezTo>
                    <a:pt x="18982" y="780"/>
                    <a:pt x="19309" y="4830"/>
                    <a:pt x="19800" y="8880"/>
                  </a:cubicBezTo>
                  <a:cubicBezTo>
                    <a:pt x="20291" y="12930"/>
                    <a:pt x="20945" y="16980"/>
                    <a:pt x="21600" y="210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9" name="Line"/>
            <p:cNvSpPr/>
            <p:nvPr/>
          </p:nvSpPr>
          <p:spPr>
            <a:xfrm>
              <a:off x="12819908" y="5182974"/>
              <a:ext cx="131909" cy="114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0"/>
                    <a:pt x="4800" y="0"/>
                    <a:pt x="6240" y="1385"/>
                  </a:cubicBezTo>
                  <a:cubicBezTo>
                    <a:pt x="7680" y="2769"/>
                    <a:pt x="8160" y="5538"/>
                    <a:pt x="8400" y="8308"/>
                  </a:cubicBezTo>
                  <a:cubicBezTo>
                    <a:pt x="8640" y="11077"/>
                    <a:pt x="8640" y="13846"/>
                    <a:pt x="8880" y="13846"/>
                  </a:cubicBezTo>
                  <a:cubicBezTo>
                    <a:pt x="9120" y="13846"/>
                    <a:pt x="9600" y="11077"/>
                    <a:pt x="10560" y="8585"/>
                  </a:cubicBezTo>
                  <a:cubicBezTo>
                    <a:pt x="11520" y="6092"/>
                    <a:pt x="12960" y="3877"/>
                    <a:pt x="14400" y="3877"/>
                  </a:cubicBezTo>
                  <a:cubicBezTo>
                    <a:pt x="15840" y="3877"/>
                    <a:pt x="17280" y="6092"/>
                    <a:pt x="18480" y="9415"/>
                  </a:cubicBezTo>
                  <a:cubicBezTo>
                    <a:pt x="19680" y="12738"/>
                    <a:pt x="20640" y="171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0" name="Line"/>
            <p:cNvSpPr/>
            <p:nvPr/>
          </p:nvSpPr>
          <p:spPr>
            <a:xfrm>
              <a:off x="13162869" y="4952676"/>
              <a:ext cx="272610" cy="22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extrusionOk="0">
                  <a:moveTo>
                    <a:pt x="0" y="4203"/>
                  </a:moveTo>
                  <a:cubicBezTo>
                    <a:pt x="697" y="2853"/>
                    <a:pt x="1394" y="1503"/>
                    <a:pt x="2323" y="693"/>
                  </a:cubicBezTo>
                  <a:cubicBezTo>
                    <a:pt x="3252" y="-117"/>
                    <a:pt x="4413" y="-387"/>
                    <a:pt x="5806" y="828"/>
                  </a:cubicBezTo>
                  <a:cubicBezTo>
                    <a:pt x="7200" y="2043"/>
                    <a:pt x="8826" y="4743"/>
                    <a:pt x="10684" y="8118"/>
                  </a:cubicBezTo>
                  <a:cubicBezTo>
                    <a:pt x="12542" y="11493"/>
                    <a:pt x="14632" y="15543"/>
                    <a:pt x="16258" y="17973"/>
                  </a:cubicBezTo>
                  <a:cubicBezTo>
                    <a:pt x="17884" y="20403"/>
                    <a:pt x="19045" y="21213"/>
                    <a:pt x="19858" y="20808"/>
                  </a:cubicBezTo>
                  <a:cubicBezTo>
                    <a:pt x="20671" y="20403"/>
                    <a:pt x="21135" y="18783"/>
                    <a:pt x="21600" y="171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1" name="Line"/>
            <p:cNvSpPr/>
            <p:nvPr/>
          </p:nvSpPr>
          <p:spPr>
            <a:xfrm>
              <a:off x="13198043" y="4945540"/>
              <a:ext cx="211054" cy="23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00" y="0"/>
                    <a:pt x="18600" y="0"/>
                    <a:pt x="17100" y="1200"/>
                  </a:cubicBezTo>
                  <a:cubicBezTo>
                    <a:pt x="15600" y="2400"/>
                    <a:pt x="14100" y="4800"/>
                    <a:pt x="11250" y="8400"/>
                  </a:cubicBezTo>
                  <a:cubicBezTo>
                    <a:pt x="8400" y="12000"/>
                    <a:pt x="4200" y="16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2" name="Line"/>
            <p:cNvSpPr/>
            <p:nvPr/>
          </p:nvSpPr>
          <p:spPr>
            <a:xfrm>
              <a:off x="13541004" y="5156593"/>
              <a:ext cx="167083" cy="100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extrusionOk="0">
                  <a:moveTo>
                    <a:pt x="0" y="0"/>
                  </a:moveTo>
                  <a:cubicBezTo>
                    <a:pt x="758" y="3086"/>
                    <a:pt x="1516" y="6171"/>
                    <a:pt x="2084" y="9257"/>
                  </a:cubicBezTo>
                  <a:cubicBezTo>
                    <a:pt x="2653" y="12343"/>
                    <a:pt x="3032" y="15429"/>
                    <a:pt x="3410" y="15429"/>
                  </a:cubicBezTo>
                  <a:cubicBezTo>
                    <a:pt x="3789" y="15429"/>
                    <a:pt x="4168" y="12343"/>
                    <a:pt x="5495" y="9874"/>
                  </a:cubicBezTo>
                  <a:cubicBezTo>
                    <a:pt x="6821" y="7406"/>
                    <a:pt x="9095" y="5554"/>
                    <a:pt x="10611" y="6171"/>
                  </a:cubicBezTo>
                  <a:cubicBezTo>
                    <a:pt x="12126" y="6789"/>
                    <a:pt x="12884" y="9874"/>
                    <a:pt x="13453" y="12960"/>
                  </a:cubicBezTo>
                  <a:cubicBezTo>
                    <a:pt x="14021" y="16046"/>
                    <a:pt x="14400" y="19131"/>
                    <a:pt x="15726" y="20366"/>
                  </a:cubicBezTo>
                  <a:cubicBezTo>
                    <a:pt x="17053" y="21600"/>
                    <a:pt x="19326" y="20983"/>
                    <a:pt x="21600" y="203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3" name="Line"/>
            <p:cNvSpPr/>
            <p:nvPr/>
          </p:nvSpPr>
          <p:spPr>
            <a:xfrm>
              <a:off x="13998283" y="5007097"/>
              <a:ext cx="289695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extrusionOk="0">
                  <a:moveTo>
                    <a:pt x="0" y="0"/>
                  </a:moveTo>
                  <a:cubicBezTo>
                    <a:pt x="6048" y="0"/>
                    <a:pt x="12096" y="0"/>
                    <a:pt x="15768" y="0"/>
                  </a:cubicBezTo>
                  <a:cubicBezTo>
                    <a:pt x="19440" y="0"/>
                    <a:pt x="20736" y="0"/>
                    <a:pt x="21168" y="3600"/>
                  </a:cubicBezTo>
                  <a:cubicBezTo>
                    <a:pt x="21600" y="7200"/>
                    <a:pt x="21168" y="14400"/>
                    <a:pt x="2073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4" name="Line"/>
            <p:cNvSpPr/>
            <p:nvPr/>
          </p:nvSpPr>
          <p:spPr>
            <a:xfrm>
              <a:off x="14042252" y="5121417"/>
              <a:ext cx="255023" cy="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5" name="Line"/>
            <p:cNvSpPr/>
            <p:nvPr/>
          </p:nvSpPr>
          <p:spPr>
            <a:xfrm>
              <a:off x="14666616" y="4778458"/>
              <a:ext cx="212728" cy="313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76" extrusionOk="0">
                  <a:moveTo>
                    <a:pt x="4438" y="0"/>
                  </a:moveTo>
                  <a:cubicBezTo>
                    <a:pt x="5030" y="5400"/>
                    <a:pt x="5622" y="10800"/>
                    <a:pt x="6066" y="14000"/>
                  </a:cubicBezTo>
                  <a:cubicBezTo>
                    <a:pt x="6510" y="17200"/>
                    <a:pt x="6805" y="18200"/>
                    <a:pt x="7101" y="18200"/>
                  </a:cubicBezTo>
                  <a:cubicBezTo>
                    <a:pt x="7397" y="18200"/>
                    <a:pt x="7693" y="17200"/>
                    <a:pt x="8877" y="16000"/>
                  </a:cubicBezTo>
                  <a:cubicBezTo>
                    <a:pt x="10060" y="14800"/>
                    <a:pt x="12131" y="13400"/>
                    <a:pt x="14055" y="12600"/>
                  </a:cubicBezTo>
                  <a:cubicBezTo>
                    <a:pt x="15978" y="11800"/>
                    <a:pt x="17753" y="11600"/>
                    <a:pt x="19085" y="12000"/>
                  </a:cubicBezTo>
                  <a:cubicBezTo>
                    <a:pt x="20416" y="12400"/>
                    <a:pt x="21304" y="13400"/>
                    <a:pt x="21452" y="14900"/>
                  </a:cubicBezTo>
                  <a:cubicBezTo>
                    <a:pt x="21600" y="16400"/>
                    <a:pt x="21008" y="18400"/>
                    <a:pt x="18641" y="19700"/>
                  </a:cubicBezTo>
                  <a:cubicBezTo>
                    <a:pt x="16274" y="21000"/>
                    <a:pt x="12131" y="21600"/>
                    <a:pt x="8729" y="21300"/>
                  </a:cubicBezTo>
                  <a:cubicBezTo>
                    <a:pt x="5326" y="21000"/>
                    <a:pt x="2663" y="19800"/>
                    <a:pt x="0" y="18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6" name="Line"/>
            <p:cNvSpPr/>
            <p:nvPr/>
          </p:nvSpPr>
          <p:spPr>
            <a:xfrm>
              <a:off x="15000780" y="5033479"/>
              <a:ext cx="281403" cy="13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extrusionOk="0">
                  <a:moveTo>
                    <a:pt x="0" y="0"/>
                  </a:moveTo>
                  <a:cubicBezTo>
                    <a:pt x="1125" y="4136"/>
                    <a:pt x="2250" y="8272"/>
                    <a:pt x="2812" y="11489"/>
                  </a:cubicBezTo>
                  <a:cubicBezTo>
                    <a:pt x="3375" y="14706"/>
                    <a:pt x="3375" y="17004"/>
                    <a:pt x="3600" y="17004"/>
                  </a:cubicBezTo>
                  <a:cubicBezTo>
                    <a:pt x="3825" y="17004"/>
                    <a:pt x="4275" y="14706"/>
                    <a:pt x="5175" y="12868"/>
                  </a:cubicBezTo>
                  <a:cubicBezTo>
                    <a:pt x="6075" y="11030"/>
                    <a:pt x="7425" y="9651"/>
                    <a:pt x="8550" y="9651"/>
                  </a:cubicBezTo>
                  <a:cubicBezTo>
                    <a:pt x="9675" y="9651"/>
                    <a:pt x="10575" y="11030"/>
                    <a:pt x="11137" y="13098"/>
                  </a:cubicBezTo>
                  <a:cubicBezTo>
                    <a:pt x="11700" y="15166"/>
                    <a:pt x="11925" y="17923"/>
                    <a:pt x="12600" y="19532"/>
                  </a:cubicBezTo>
                  <a:cubicBezTo>
                    <a:pt x="13275" y="21140"/>
                    <a:pt x="14400" y="21600"/>
                    <a:pt x="15975" y="20911"/>
                  </a:cubicBezTo>
                  <a:cubicBezTo>
                    <a:pt x="17550" y="20221"/>
                    <a:pt x="19575" y="18383"/>
                    <a:pt x="21600" y="165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7" name="Line"/>
            <p:cNvSpPr/>
            <p:nvPr/>
          </p:nvSpPr>
          <p:spPr>
            <a:xfrm>
              <a:off x="8941825" y="3626465"/>
              <a:ext cx="26383" cy="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8" name="Line"/>
            <p:cNvSpPr/>
            <p:nvPr/>
          </p:nvSpPr>
          <p:spPr>
            <a:xfrm>
              <a:off x="8959413" y="3925455"/>
              <a:ext cx="1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9" name="Line"/>
            <p:cNvSpPr/>
            <p:nvPr/>
          </p:nvSpPr>
          <p:spPr>
            <a:xfrm>
              <a:off x="8950619" y="4180477"/>
              <a:ext cx="8795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0" name="Line"/>
            <p:cNvSpPr/>
            <p:nvPr/>
          </p:nvSpPr>
          <p:spPr>
            <a:xfrm>
              <a:off x="5107711" y="3661640"/>
              <a:ext cx="79146" cy="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1" name="Line"/>
            <p:cNvSpPr/>
            <p:nvPr/>
          </p:nvSpPr>
          <p:spPr>
            <a:xfrm>
              <a:off x="5485846" y="3925455"/>
              <a:ext cx="87940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2" name="Line"/>
            <p:cNvSpPr/>
            <p:nvPr/>
          </p:nvSpPr>
          <p:spPr>
            <a:xfrm>
              <a:off x="6004683" y="4215652"/>
              <a:ext cx="61558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3" name="Line"/>
            <p:cNvSpPr/>
            <p:nvPr/>
          </p:nvSpPr>
          <p:spPr>
            <a:xfrm>
              <a:off x="6321261" y="4409116"/>
              <a:ext cx="43970" cy="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4" name="Line"/>
            <p:cNvSpPr/>
            <p:nvPr/>
          </p:nvSpPr>
          <p:spPr>
            <a:xfrm>
              <a:off x="6558695" y="4567405"/>
              <a:ext cx="61558" cy="4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5" name="Line"/>
            <p:cNvSpPr/>
            <p:nvPr/>
          </p:nvSpPr>
          <p:spPr>
            <a:xfrm>
              <a:off x="12503330" y="3564908"/>
              <a:ext cx="26383" cy="2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6" name="Line"/>
            <p:cNvSpPr/>
            <p:nvPr/>
          </p:nvSpPr>
          <p:spPr>
            <a:xfrm>
              <a:off x="12503330" y="3731991"/>
              <a:ext cx="8795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7" name="Line"/>
            <p:cNvSpPr/>
            <p:nvPr/>
          </p:nvSpPr>
          <p:spPr>
            <a:xfrm>
              <a:off x="12494536" y="4022188"/>
              <a:ext cx="8795" cy="2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8" name="Line"/>
            <p:cNvSpPr/>
            <p:nvPr/>
          </p:nvSpPr>
          <p:spPr>
            <a:xfrm>
              <a:off x="14648488" y="3600083"/>
              <a:ext cx="1077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9" name="Line"/>
            <p:cNvSpPr/>
            <p:nvPr/>
          </p:nvSpPr>
          <p:spPr>
            <a:xfrm>
              <a:off x="14640233" y="3793548"/>
              <a:ext cx="8795" cy="1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0" name="Line"/>
            <p:cNvSpPr/>
            <p:nvPr/>
          </p:nvSpPr>
          <p:spPr>
            <a:xfrm>
              <a:off x="14649027" y="4013394"/>
              <a:ext cx="1758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1" name="Line"/>
            <p:cNvSpPr/>
            <p:nvPr/>
          </p:nvSpPr>
          <p:spPr>
            <a:xfrm>
              <a:off x="9607777" y="1279809"/>
              <a:ext cx="4244723" cy="427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0" y="0"/>
                  </a:moveTo>
                  <a:cubicBezTo>
                    <a:pt x="0" y="437"/>
                    <a:pt x="0" y="874"/>
                    <a:pt x="9" y="1276"/>
                  </a:cubicBezTo>
                  <a:cubicBezTo>
                    <a:pt x="18" y="1678"/>
                    <a:pt x="35" y="2045"/>
                    <a:pt x="97" y="2508"/>
                  </a:cubicBezTo>
                  <a:cubicBezTo>
                    <a:pt x="158" y="2971"/>
                    <a:pt x="264" y="3530"/>
                    <a:pt x="343" y="4037"/>
                  </a:cubicBezTo>
                  <a:cubicBezTo>
                    <a:pt x="422" y="4544"/>
                    <a:pt x="475" y="4998"/>
                    <a:pt x="519" y="5400"/>
                  </a:cubicBezTo>
                  <a:cubicBezTo>
                    <a:pt x="563" y="5802"/>
                    <a:pt x="599" y="6151"/>
                    <a:pt x="634" y="6518"/>
                  </a:cubicBezTo>
                  <a:cubicBezTo>
                    <a:pt x="669" y="6885"/>
                    <a:pt x="704" y="7270"/>
                    <a:pt x="739" y="7637"/>
                  </a:cubicBezTo>
                  <a:cubicBezTo>
                    <a:pt x="775" y="8004"/>
                    <a:pt x="810" y="8353"/>
                    <a:pt x="863" y="8764"/>
                  </a:cubicBezTo>
                  <a:cubicBezTo>
                    <a:pt x="915" y="9175"/>
                    <a:pt x="986" y="9647"/>
                    <a:pt x="1056" y="10136"/>
                  </a:cubicBezTo>
                  <a:cubicBezTo>
                    <a:pt x="1127" y="10625"/>
                    <a:pt x="1197" y="11132"/>
                    <a:pt x="1241" y="11700"/>
                  </a:cubicBezTo>
                  <a:cubicBezTo>
                    <a:pt x="1285" y="12268"/>
                    <a:pt x="1303" y="12897"/>
                    <a:pt x="1338" y="13413"/>
                  </a:cubicBezTo>
                  <a:cubicBezTo>
                    <a:pt x="1373" y="13928"/>
                    <a:pt x="1426" y="14330"/>
                    <a:pt x="1479" y="14793"/>
                  </a:cubicBezTo>
                  <a:cubicBezTo>
                    <a:pt x="1532" y="15256"/>
                    <a:pt x="1584" y="15781"/>
                    <a:pt x="1620" y="16279"/>
                  </a:cubicBezTo>
                  <a:cubicBezTo>
                    <a:pt x="1655" y="16777"/>
                    <a:pt x="1672" y="17249"/>
                    <a:pt x="1716" y="17668"/>
                  </a:cubicBezTo>
                  <a:cubicBezTo>
                    <a:pt x="1760" y="18087"/>
                    <a:pt x="1831" y="18454"/>
                    <a:pt x="1884" y="18874"/>
                  </a:cubicBezTo>
                  <a:cubicBezTo>
                    <a:pt x="1936" y="19293"/>
                    <a:pt x="1972" y="19765"/>
                    <a:pt x="1998" y="20088"/>
                  </a:cubicBezTo>
                  <a:cubicBezTo>
                    <a:pt x="2024" y="20412"/>
                    <a:pt x="2042" y="20586"/>
                    <a:pt x="2068" y="20744"/>
                  </a:cubicBezTo>
                  <a:cubicBezTo>
                    <a:pt x="2095" y="20901"/>
                    <a:pt x="2130" y="21041"/>
                    <a:pt x="2192" y="21111"/>
                  </a:cubicBezTo>
                  <a:cubicBezTo>
                    <a:pt x="2253" y="21181"/>
                    <a:pt x="2341" y="21181"/>
                    <a:pt x="2614" y="21172"/>
                  </a:cubicBezTo>
                  <a:cubicBezTo>
                    <a:pt x="2887" y="21163"/>
                    <a:pt x="3345" y="21146"/>
                    <a:pt x="3714" y="21128"/>
                  </a:cubicBezTo>
                  <a:cubicBezTo>
                    <a:pt x="4084" y="21111"/>
                    <a:pt x="4366" y="21093"/>
                    <a:pt x="4735" y="21093"/>
                  </a:cubicBezTo>
                  <a:cubicBezTo>
                    <a:pt x="5105" y="21093"/>
                    <a:pt x="5563" y="21111"/>
                    <a:pt x="6021" y="21154"/>
                  </a:cubicBezTo>
                  <a:cubicBezTo>
                    <a:pt x="6478" y="21198"/>
                    <a:pt x="6936" y="21268"/>
                    <a:pt x="7534" y="21303"/>
                  </a:cubicBezTo>
                  <a:cubicBezTo>
                    <a:pt x="8133" y="21338"/>
                    <a:pt x="8872" y="21338"/>
                    <a:pt x="9533" y="21347"/>
                  </a:cubicBezTo>
                  <a:cubicBezTo>
                    <a:pt x="10193" y="21355"/>
                    <a:pt x="10774" y="21373"/>
                    <a:pt x="11372" y="21382"/>
                  </a:cubicBezTo>
                  <a:cubicBezTo>
                    <a:pt x="11971" y="21390"/>
                    <a:pt x="12587" y="21390"/>
                    <a:pt x="13185" y="21399"/>
                  </a:cubicBezTo>
                  <a:cubicBezTo>
                    <a:pt x="13784" y="21408"/>
                    <a:pt x="14365" y="21425"/>
                    <a:pt x="14946" y="21451"/>
                  </a:cubicBezTo>
                  <a:cubicBezTo>
                    <a:pt x="15527" y="21478"/>
                    <a:pt x="16108" y="21513"/>
                    <a:pt x="16600" y="21521"/>
                  </a:cubicBezTo>
                  <a:cubicBezTo>
                    <a:pt x="17093" y="21530"/>
                    <a:pt x="17498" y="21513"/>
                    <a:pt x="17894" y="21521"/>
                  </a:cubicBezTo>
                  <a:cubicBezTo>
                    <a:pt x="18290" y="21530"/>
                    <a:pt x="18678" y="21565"/>
                    <a:pt x="19091" y="21583"/>
                  </a:cubicBezTo>
                  <a:cubicBezTo>
                    <a:pt x="19505" y="21600"/>
                    <a:pt x="19945" y="21600"/>
                    <a:pt x="20368" y="21591"/>
                  </a:cubicBezTo>
                  <a:cubicBezTo>
                    <a:pt x="20790" y="21583"/>
                    <a:pt x="21195" y="21565"/>
                    <a:pt x="21600" y="2154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2" name="Line"/>
            <p:cNvSpPr/>
            <p:nvPr/>
          </p:nvSpPr>
          <p:spPr>
            <a:xfrm>
              <a:off x="9535129" y="1031163"/>
              <a:ext cx="4296180" cy="4486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8" extrusionOk="0">
                  <a:moveTo>
                    <a:pt x="0" y="1197"/>
                  </a:moveTo>
                  <a:cubicBezTo>
                    <a:pt x="70" y="1114"/>
                    <a:pt x="139" y="1031"/>
                    <a:pt x="278" y="964"/>
                  </a:cubicBezTo>
                  <a:cubicBezTo>
                    <a:pt x="417" y="897"/>
                    <a:pt x="626" y="847"/>
                    <a:pt x="913" y="806"/>
                  </a:cubicBezTo>
                  <a:cubicBezTo>
                    <a:pt x="1200" y="764"/>
                    <a:pt x="1565" y="731"/>
                    <a:pt x="1974" y="697"/>
                  </a:cubicBezTo>
                  <a:cubicBezTo>
                    <a:pt x="2383" y="664"/>
                    <a:pt x="2835" y="631"/>
                    <a:pt x="3296" y="606"/>
                  </a:cubicBezTo>
                  <a:cubicBezTo>
                    <a:pt x="3757" y="581"/>
                    <a:pt x="4226" y="564"/>
                    <a:pt x="4670" y="539"/>
                  </a:cubicBezTo>
                  <a:cubicBezTo>
                    <a:pt x="5113" y="514"/>
                    <a:pt x="5530" y="481"/>
                    <a:pt x="5974" y="456"/>
                  </a:cubicBezTo>
                  <a:cubicBezTo>
                    <a:pt x="6417" y="431"/>
                    <a:pt x="6887" y="414"/>
                    <a:pt x="7487" y="406"/>
                  </a:cubicBezTo>
                  <a:cubicBezTo>
                    <a:pt x="8087" y="398"/>
                    <a:pt x="8817" y="398"/>
                    <a:pt x="9470" y="364"/>
                  </a:cubicBezTo>
                  <a:cubicBezTo>
                    <a:pt x="10122" y="331"/>
                    <a:pt x="10696" y="264"/>
                    <a:pt x="11252" y="206"/>
                  </a:cubicBezTo>
                  <a:cubicBezTo>
                    <a:pt x="11809" y="148"/>
                    <a:pt x="12348" y="98"/>
                    <a:pt x="12930" y="65"/>
                  </a:cubicBezTo>
                  <a:cubicBezTo>
                    <a:pt x="13513" y="31"/>
                    <a:pt x="14139" y="15"/>
                    <a:pt x="14757" y="6"/>
                  </a:cubicBezTo>
                  <a:cubicBezTo>
                    <a:pt x="15374" y="-2"/>
                    <a:pt x="15983" y="-2"/>
                    <a:pt x="16583" y="6"/>
                  </a:cubicBezTo>
                  <a:cubicBezTo>
                    <a:pt x="17183" y="15"/>
                    <a:pt x="17774" y="31"/>
                    <a:pt x="18200" y="40"/>
                  </a:cubicBezTo>
                  <a:cubicBezTo>
                    <a:pt x="18626" y="48"/>
                    <a:pt x="18887" y="48"/>
                    <a:pt x="19061" y="48"/>
                  </a:cubicBezTo>
                  <a:cubicBezTo>
                    <a:pt x="19235" y="48"/>
                    <a:pt x="19322" y="48"/>
                    <a:pt x="19391" y="81"/>
                  </a:cubicBezTo>
                  <a:cubicBezTo>
                    <a:pt x="19461" y="115"/>
                    <a:pt x="19513" y="181"/>
                    <a:pt x="19530" y="256"/>
                  </a:cubicBezTo>
                  <a:cubicBezTo>
                    <a:pt x="19548" y="331"/>
                    <a:pt x="19530" y="414"/>
                    <a:pt x="19478" y="664"/>
                  </a:cubicBezTo>
                  <a:cubicBezTo>
                    <a:pt x="19426" y="914"/>
                    <a:pt x="19339" y="1330"/>
                    <a:pt x="19313" y="1830"/>
                  </a:cubicBezTo>
                  <a:cubicBezTo>
                    <a:pt x="19287" y="2330"/>
                    <a:pt x="19322" y="2912"/>
                    <a:pt x="19357" y="3370"/>
                  </a:cubicBezTo>
                  <a:cubicBezTo>
                    <a:pt x="19391" y="3828"/>
                    <a:pt x="19426" y="4161"/>
                    <a:pt x="19443" y="4603"/>
                  </a:cubicBezTo>
                  <a:cubicBezTo>
                    <a:pt x="19461" y="5044"/>
                    <a:pt x="19461" y="5594"/>
                    <a:pt x="19470" y="6093"/>
                  </a:cubicBezTo>
                  <a:cubicBezTo>
                    <a:pt x="19478" y="6593"/>
                    <a:pt x="19496" y="7043"/>
                    <a:pt x="19522" y="7442"/>
                  </a:cubicBezTo>
                  <a:cubicBezTo>
                    <a:pt x="19548" y="7842"/>
                    <a:pt x="19583" y="8192"/>
                    <a:pt x="19635" y="8558"/>
                  </a:cubicBezTo>
                  <a:cubicBezTo>
                    <a:pt x="19687" y="8924"/>
                    <a:pt x="19757" y="9307"/>
                    <a:pt x="19809" y="9666"/>
                  </a:cubicBezTo>
                  <a:cubicBezTo>
                    <a:pt x="19861" y="10024"/>
                    <a:pt x="19896" y="10357"/>
                    <a:pt x="19930" y="10690"/>
                  </a:cubicBezTo>
                  <a:cubicBezTo>
                    <a:pt x="19965" y="11023"/>
                    <a:pt x="20000" y="11356"/>
                    <a:pt x="20043" y="11697"/>
                  </a:cubicBezTo>
                  <a:cubicBezTo>
                    <a:pt x="20087" y="12039"/>
                    <a:pt x="20139" y="12388"/>
                    <a:pt x="20209" y="12780"/>
                  </a:cubicBezTo>
                  <a:cubicBezTo>
                    <a:pt x="20278" y="13171"/>
                    <a:pt x="20365" y="13604"/>
                    <a:pt x="20443" y="14045"/>
                  </a:cubicBezTo>
                  <a:cubicBezTo>
                    <a:pt x="20522" y="14487"/>
                    <a:pt x="20591" y="14936"/>
                    <a:pt x="20678" y="15336"/>
                  </a:cubicBezTo>
                  <a:cubicBezTo>
                    <a:pt x="20765" y="15736"/>
                    <a:pt x="20870" y="16086"/>
                    <a:pt x="20965" y="16519"/>
                  </a:cubicBezTo>
                  <a:cubicBezTo>
                    <a:pt x="21061" y="16952"/>
                    <a:pt x="21148" y="17468"/>
                    <a:pt x="21243" y="17909"/>
                  </a:cubicBezTo>
                  <a:cubicBezTo>
                    <a:pt x="21339" y="18351"/>
                    <a:pt x="21443" y="18717"/>
                    <a:pt x="21504" y="19025"/>
                  </a:cubicBezTo>
                  <a:cubicBezTo>
                    <a:pt x="21565" y="19333"/>
                    <a:pt x="21583" y="19583"/>
                    <a:pt x="21591" y="19974"/>
                  </a:cubicBezTo>
                  <a:cubicBezTo>
                    <a:pt x="21600" y="20366"/>
                    <a:pt x="21600" y="20899"/>
                    <a:pt x="21591" y="21207"/>
                  </a:cubicBezTo>
                  <a:cubicBezTo>
                    <a:pt x="21583" y="21515"/>
                    <a:pt x="21565" y="21598"/>
                    <a:pt x="21557" y="21598"/>
                  </a:cubicBezTo>
                  <a:cubicBezTo>
                    <a:pt x="21548" y="21598"/>
                    <a:pt x="21548" y="21515"/>
                    <a:pt x="21548" y="214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3" name="Line"/>
            <p:cNvSpPr/>
            <p:nvPr/>
          </p:nvSpPr>
          <p:spPr>
            <a:xfrm>
              <a:off x="13022234" y="0"/>
              <a:ext cx="2698357" cy="1238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14637"/>
                  </a:moveTo>
                  <a:cubicBezTo>
                    <a:pt x="111" y="13497"/>
                    <a:pt x="222" y="12357"/>
                    <a:pt x="415" y="11397"/>
                  </a:cubicBezTo>
                  <a:cubicBezTo>
                    <a:pt x="609" y="10437"/>
                    <a:pt x="886" y="9657"/>
                    <a:pt x="1218" y="8757"/>
                  </a:cubicBezTo>
                  <a:cubicBezTo>
                    <a:pt x="1551" y="7857"/>
                    <a:pt x="1938" y="6837"/>
                    <a:pt x="2437" y="5847"/>
                  </a:cubicBezTo>
                  <a:cubicBezTo>
                    <a:pt x="2935" y="4857"/>
                    <a:pt x="3545" y="3897"/>
                    <a:pt x="4306" y="3057"/>
                  </a:cubicBezTo>
                  <a:cubicBezTo>
                    <a:pt x="5068" y="2217"/>
                    <a:pt x="5982" y="1497"/>
                    <a:pt x="6895" y="1017"/>
                  </a:cubicBezTo>
                  <a:cubicBezTo>
                    <a:pt x="7809" y="537"/>
                    <a:pt x="8723" y="297"/>
                    <a:pt x="9498" y="147"/>
                  </a:cubicBezTo>
                  <a:cubicBezTo>
                    <a:pt x="10274" y="-3"/>
                    <a:pt x="10911" y="-63"/>
                    <a:pt x="11451" y="87"/>
                  </a:cubicBezTo>
                  <a:cubicBezTo>
                    <a:pt x="11991" y="237"/>
                    <a:pt x="12434" y="597"/>
                    <a:pt x="13043" y="1107"/>
                  </a:cubicBezTo>
                  <a:cubicBezTo>
                    <a:pt x="13652" y="1617"/>
                    <a:pt x="14428" y="2277"/>
                    <a:pt x="15051" y="2967"/>
                  </a:cubicBezTo>
                  <a:cubicBezTo>
                    <a:pt x="15674" y="3657"/>
                    <a:pt x="16145" y="4377"/>
                    <a:pt x="16657" y="5247"/>
                  </a:cubicBezTo>
                  <a:cubicBezTo>
                    <a:pt x="17169" y="6117"/>
                    <a:pt x="17723" y="7137"/>
                    <a:pt x="18263" y="8367"/>
                  </a:cubicBezTo>
                  <a:cubicBezTo>
                    <a:pt x="18803" y="9597"/>
                    <a:pt x="19329" y="11037"/>
                    <a:pt x="19745" y="12447"/>
                  </a:cubicBezTo>
                  <a:cubicBezTo>
                    <a:pt x="20160" y="13857"/>
                    <a:pt x="20465" y="15237"/>
                    <a:pt x="20728" y="16587"/>
                  </a:cubicBezTo>
                  <a:cubicBezTo>
                    <a:pt x="20991" y="17937"/>
                    <a:pt x="21212" y="19257"/>
                    <a:pt x="21351" y="20127"/>
                  </a:cubicBezTo>
                  <a:cubicBezTo>
                    <a:pt x="21489" y="20997"/>
                    <a:pt x="21545" y="21417"/>
                    <a:pt x="21572" y="21477"/>
                  </a:cubicBezTo>
                  <a:cubicBezTo>
                    <a:pt x="21600" y="21537"/>
                    <a:pt x="21600" y="21237"/>
                    <a:pt x="21600" y="2093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4" name="Line"/>
            <p:cNvSpPr/>
            <p:nvPr/>
          </p:nvSpPr>
          <p:spPr>
            <a:xfrm>
              <a:off x="15575293" y="1009974"/>
              <a:ext cx="269836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96"/>
                  </a:moveTo>
                  <a:cubicBezTo>
                    <a:pt x="1385" y="12096"/>
                    <a:pt x="2769" y="12096"/>
                    <a:pt x="4431" y="13104"/>
                  </a:cubicBezTo>
                  <a:cubicBezTo>
                    <a:pt x="6092" y="14112"/>
                    <a:pt x="8031" y="16128"/>
                    <a:pt x="9831" y="18000"/>
                  </a:cubicBezTo>
                  <a:cubicBezTo>
                    <a:pt x="11631" y="19872"/>
                    <a:pt x="13292" y="21600"/>
                    <a:pt x="14400" y="21600"/>
                  </a:cubicBezTo>
                  <a:cubicBezTo>
                    <a:pt x="15508" y="21600"/>
                    <a:pt x="16062" y="19872"/>
                    <a:pt x="17169" y="15984"/>
                  </a:cubicBezTo>
                  <a:cubicBezTo>
                    <a:pt x="18277" y="12096"/>
                    <a:pt x="19938" y="604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Drawing"/>
          <p:cNvGrpSpPr/>
          <p:nvPr/>
        </p:nvGrpSpPr>
        <p:grpSpPr>
          <a:xfrm>
            <a:off x="2018490" y="880309"/>
            <a:ext cx="21830820" cy="12625826"/>
            <a:chOff x="0" y="0"/>
            <a:chExt cx="21830819" cy="12625824"/>
          </a:xfrm>
        </p:grpSpPr>
        <p:sp>
          <p:nvSpPr>
            <p:cNvPr id="2467" name="Line"/>
            <p:cNvSpPr/>
            <p:nvPr/>
          </p:nvSpPr>
          <p:spPr>
            <a:xfrm>
              <a:off x="220550" y="1951386"/>
              <a:ext cx="211231" cy="389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extrusionOk="0">
                  <a:moveTo>
                    <a:pt x="14938" y="0"/>
                  </a:moveTo>
                  <a:cubicBezTo>
                    <a:pt x="10796" y="325"/>
                    <a:pt x="6653" y="650"/>
                    <a:pt x="4138" y="991"/>
                  </a:cubicBezTo>
                  <a:cubicBezTo>
                    <a:pt x="1623" y="1333"/>
                    <a:pt x="736" y="1690"/>
                    <a:pt x="292" y="2040"/>
                  </a:cubicBezTo>
                  <a:cubicBezTo>
                    <a:pt x="-152" y="2389"/>
                    <a:pt x="-152" y="2730"/>
                    <a:pt x="736" y="3064"/>
                  </a:cubicBezTo>
                  <a:cubicBezTo>
                    <a:pt x="1623" y="3397"/>
                    <a:pt x="3399" y="3722"/>
                    <a:pt x="5914" y="4104"/>
                  </a:cubicBezTo>
                  <a:cubicBezTo>
                    <a:pt x="8429" y="4486"/>
                    <a:pt x="11684" y="4925"/>
                    <a:pt x="14199" y="5331"/>
                  </a:cubicBezTo>
                  <a:cubicBezTo>
                    <a:pt x="16714" y="5737"/>
                    <a:pt x="18489" y="6111"/>
                    <a:pt x="19673" y="6469"/>
                  </a:cubicBezTo>
                  <a:cubicBezTo>
                    <a:pt x="20856" y="6826"/>
                    <a:pt x="21448" y="7167"/>
                    <a:pt x="21300" y="7533"/>
                  </a:cubicBezTo>
                  <a:cubicBezTo>
                    <a:pt x="21152" y="7899"/>
                    <a:pt x="20264" y="8289"/>
                    <a:pt x="18193" y="8663"/>
                  </a:cubicBezTo>
                  <a:cubicBezTo>
                    <a:pt x="16122" y="9037"/>
                    <a:pt x="12867" y="9394"/>
                    <a:pt x="10352" y="9638"/>
                  </a:cubicBezTo>
                  <a:cubicBezTo>
                    <a:pt x="7837" y="9882"/>
                    <a:pt x="6062" y="10012"/>
                    <a:pt x="4582" y="10109"/>
                  </a:cubicBezTo>
                  <a:cubicBezTo>
                    <a:pt x="3103" y="10207"/>
                    <a:pt x="1919" y="10272"/>
                    <a:pt x="1771" y="10337"/>
                  </a:cubicBezTo>
                  <a:cubicBezTo>
                    <a:pt x="1623" y="10402"/>
                    <a:pt x="2511" y="10467"/>
                    <a:pt x="5026" y="10678"/>
                  </a:cubicBezTo>
                  <a:cubicBezTo>
                    <a:pt x="7541" y="10889"/>
                    <a:pt x="11684" y="11247"/>
                    <a:pt x="14347" y="11621"/>
                  </a:cubicBezTo>
                  <a:cubicBezTo>
                    <a:pt x="17010" y="11995"/>
                    <a:pt x="18193" y="12385"/>
                    <a:pt x="18785" y="12864"/>
                  </a:cubicBezTo>
                  <a:cubicBezTo>
                    <a:pt x="19377" y="13344"/>
                    <a:pt x="19377" y="13912"/>
                    <a:pt x="18785" y="14498"/>
                  </a:cubicBezTo>
                  <a:cubicBezTo>
                    <a:pt x="18193" y="15083"/>
                    <a:pt x="17010" y="15684"/>
                    <a:pt x="15234" y="16285"/>
                  </a:cubicBezTo>
                  <a:cubicBezTo>
                    <a:pt x="13459" y="16887"/>
                    <a:pt x="11092" y="17488"/>
                    <a:pt x="9021" y="18065"/>
                  </a:cubicBezTo>
                  <a:cubicBezTo>
                    <a:pt x="6949" y="18642"/>
                    <a:pt x="5174" y="19195"/>
                    <a:pt x="4286" y="19617"/>
                  </a:cubicBezTo>
                  <a:cubicBezTo>
                    <a:pt x="3399" y="20040"/>
                    <a:pt x="3399" y="20332"/>
                    <a:pt x="5322" y="20641"/>
                  </a:cubicBezTo>
                  <a:cubicBezTo>
                    <a:pt x="7245" y="20950"/>
                    <a:pt x="11092" y="21275"/>
                    <a:pt x="1493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8" name="Line"/>
            <p:cNvSpPr/>
            <p:nvPr/>
          </p:nvSpPr>
          <p:spPr>
            <a:xfrm>
              <a:off x="1071316" y="2037717"/>
              <a:ext cx="264544" cy="238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0925" extrusionOk="0">
                  <a:moveTo>
                    <a:pt x="7806" y="9398"/>
                  </a:moveTo>
                  <a:cubicBezTo>
                    <a:pt x="8511" y="8370"/>
                    <a:pt x="9215" y="7341"/>
                    <a:pt x="9802" y="6184"/>
                  </a:cubicBezTo>
                  <a:cubicBezTo>
                    <a:pt x="10389" y="5027"/>
                    <a:pt x="10859" y="3741"/>
                    <a:pt x="10624" y="2713"/>
                  </a:cubicBezTo>
                  <a:cubicBezTo>
                    <a:pt x="10389" y="1684"/>
                    <a:pt x="9450" y="913"/>
                    <a:pt x="8393" y="398"/>
                  </a:cubicBezTo>
                  <a:cubicBezTo>
                    <a:pt x="7337" y="-116"/>
                    <a:pt x="6163" y="-373"/>
                    <a:pt x="4519" y="1170"/>
                  </a:cubicBezTo>
                  <a:cubicBezTo>
                    <a:pt x="2876" y="2713"/>
                    <a:pt x="763" y="6056"/>
                    <a:pt x="176" y="9141"/>
                  </a:cubicBezTo>
                  <a:cubicBezTo>
                    <a:pt x="-411" y="12227"/>
                    <a:pt x="528" y="15056"/>
                    <a:pt x="2172" y="16727"/>
                  </a:cubicBezTo>
                  <a:cubicBezTo>
                    <a:pt x="3815" y="18398"/>
                    <a:pt x="6163" y="18913"/>
                    <a:pt x="8159" y="18141"/>
                  </a:cubicBezTo>
                  <a:cubicBezTo>
                    <a:pt x="10154" y="17370"/>
                    <a:pt x="11798" y="15313"/>
                    <a:pt x="12619" y="13641"/>
                  </a:cubicBezTo>
                  <a:cubicBezTo>
                    <a:pt x="13441" y="11970"/>
                    <a:pt x="13441" y="10684"/>
                    <a:pt x="13206" y="10684"/>
                  </a:cubicBezTo>
                  <a:cubicBezTo>
                    <a:pt x="12972" y="10684"/>
                    <a:pt x="12502" y="11970"/>
                    <a:pt x="12267" y="13256"/>
                  </a:cubicBezTo>
                  <a:cubicBezTo>
                    <a:pt x="12032" y="14541"/>
                    <a:pt x="12032" y="15827"/>
                    <a:pt x="12972" y="17241"/>
                  </a:cubicBezTo>
                  <a:cubicBezTo>
                    <a:pt x="13911" y="18656"/>
                    <a:pt x="15789" y="20198"/>
                    <a:pt x="17315" y="20713"/>
                  </a:cubicBezTo>
                  <a:cubicBezTo>
                    <a:pt x="18841" y="21227"/>
                    <a:pt x="20015" y="20713"/>
                    <a:pt x="21189" y="201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9" name="Line"/>
            <p:cNvSpPr/>
            <p:nvPr/>
          </p:nvSpPr>
          <p:spPr>
            <a:xfrm>
              <a:off x="1415003" y="2215201"/>
              <a:ext cx="43970" cy="126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526"/>
                    <a:pt x="2880" y="11051"/>
                    <a:pt x="5040" y="15070"/>
                  </a:cubicBezTo>
                  <a:cubicBezTo>
                    <a:pt x="7200" y="19088"/>
                    <a:pt x="10080" y="21600"/>
                    <a:pt x="12960" y="21600"/>
                  </a:cubicBezTo>
                  <a:cubicBezTo>
                    <a:pt x="15840" y="21600"/>
                    <a:pt x="18720" y="19088"/>
                    <a:pt x="21600" y="165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0" name="Line"/>
            <p:cNvSpPr/>
            <p:nvPr/>
          </p:nvSpPr>
          <p:spPr>
            <a:xfrm>
              <a:off x="1529323" y="2223995"/>
              <a:ext cx="17589" cy="12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1" name="Line"/>
            <p:cNvSpPr/>
            <p:nvPr/>
          </p:nvSpPr>
          <p:spPr>
            <a:xfrm>
              <a:off x="1810726" y="2027125"/>
              <a:ext cx="202260" cy="23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extrusionOk="0">
                  <a:moveTo>
                    <a:pt x="0" y="5838"/>
                  </a:moveTo>
                  <a:cubicBezTo>
                    <a:pt x="313" y="3994"/>
                    <a:pt x="626" y="2150"/>
                    <a:pt x="1565" y="1096"/>
                  </a:cubicBezTo>
                  <a:cubicBezTo>
                    <a:pt x="2504" y="42"/>
                    <a:pt x="4070" y="-221"/>
                    <a:pt x="5478" y="174"/>
                  </a:cubicBezTo>
                  <a:cubicBezTo>
                    <a:pt x="6887" y="569"/>
                    <a:pt x="8139" y="1623"/>
                    <a:pt x="9861" y="4916"/>
                  </a:cubicBezTo>
                  <a:cubicBezTo>
                    <a:pt x="11583" y="8208"/>
                    <a:pt x="13774" y="13740"/>
                    <a:pt x="15339" y="17033"/>
                  </a:cubicBezTo>
                  <a:cubicBezTo>
                    <a:pt x="16904" y="20325"/>
                    <a:pt x="17843" y="21379"/>
                    <a:pt x="18783" y="21379"/>
                  </a:cubicBezTo>
                  <a:cubicBezTo>
                    <a:pt x="19722" y="21379"/>
                    <a:pt x="20661" y="20325"/>
                    <a:pt x="21600" y="192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2" name="Line"/>
            <p:cNvSpPr/>
            <p:nvPr/>
          </p:nvSpPr>
          <p:spPr>
            <a:xfrm>
              <a:off x="1842517" y="2039325"/>
              <a:ext cx="170468" cy="25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27" extrusionOk="0">
                  <a:moveTo>
                    <a:pt x="21291" y="0"/>
                  </a:moveTo>
                  <a:cubicBezTo>
                    <a:pt x="19460" y="248"/>
                    <a:pt x="17630" y="497"/>
                    <a:pt x="14884" y="3476"/>
                  </a:cubicBezTo>
                  <a:cubicBezTo>
                    <a:pt x="12138" y="6455"/>
                    <a:pt x="8477" y="12166"/>
                    <a:pt x="5732" y="15766"/>
                  </a:cubicBezTo>
                  <a:cubicBezTo>
                    <a:pt x="2986" y="19366"/>
                    <a:pt x="1155" y="20855"/>
                    <a:pt x="423" y="21228"/>
                  </a:cubicBezTo>
                  <a:cubicBezTo>
                    <a:pt x="-309" y="21600"/>
                    <a:pt x="57" y="20855"/>
                    <a:pt x="423" y="201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3" name="Line"/>
            <p:cNvSpPr/>
            <p:nvPr/>
          </p:nvSpPr>
          <p:spPr>
            <a:xfrm>
              <a:off x="2144892" y="2241583"/>
              <a:ext cx="35177" cy="14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4" name="Line"/>
            <p:cNvSpPr/>
            <p:nvPr/>
          </p:nvSpPr>
          <p:spPr>
            <a:xfrm>
              <a:off x="2654935" y="2136057"/>
              <a:ext cx="350146" cy="26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00" extrusionOk="0">
                  <a:moveTo>
                    <a:pt x="0" y="14400"/>
                  </a:moveTo>
                  <a:cubicBezTo>
                    <a:pt x="4998" y="14400"/>
                    <a:pt x="9997" y="14400"/>
                    <a:pt x="12942" y="15600"/>
                  </a:cubicBezTo>
                  <a:cubicBezTo>
                    <a:pt x="15888" y="16800"/>
                    <a:pt x="16780" y="19200"/>
                    <a:pt x="18030" y="20400"/>
                  </a:cubicBezTo>
                  <a:cubicBezTo>
                    <a:pt x="19279" y="21600"/>
                    <a:pt x="20886" y="21600"/>
                    <a:pt x="21243" y="20400"/>
                  </a:cubicBezTo>
                  <a:cubicBezTo>
                    <a:pt x="21600" y="19200"/>
                    <a:pt x="20707" y="16800"/>
                    <a:pt x="19815" y="13200"/>
                  </a:cubicBezTo>
                  <a:cubicBezTo>
                    <a:pt x="18922" y="9600"/>
                    <a:pt x="18030" y="4800"/>
                    <a:pt x="1713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5" name="Line"/>
            <p:cNvSpPr/>
            <p:nvPr/>
          </p:nvSpPr>
          <p:spPr>
            <a:xfrm>
              <a:off x="2804430" y="2012943"/>
              <a:ext cx="61558" cy="31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71" y="6000"/>
                    <a:pt x="12343" y="12000"/>
                    <a:pt x="15943" y="15600"/>
                  </a:cubicBezTo>
                  <a:cubicBezTo>
                    <a:pt x="19543" y="19200"/>
                    <a:pt x="20571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6" name="Line"/>
            <p:cNvSpPr/>
            <p:nvPr/>
          </p:nvSpPr>
          <p:spPr>
            <a:xfrm>
              <a:off x="3407829" y="2040223"/>
              <a:ext cx="223223" cy="250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51" extrusionOk="0">
                  <a:moveTo>
                    <a:pt x="12105" y="4393"/>
                  </a:moveTo>
                  <a:cubicBezTo>
                    <a:pt x="12105" y="3152"/>
                    <a:pt x="12105" y="1910"/>
                    <a:pt x="11404" y="1165"/>
                  </a:cubicBezTo>
                  <a:cubicBezTo>
                    <a:pt x="10702" y="421"/>
                    <a:pt x="9300" y="172"/>
                    <a:pt x="7897" y="48"/>
                  </a:cubicBezTo>
                  <a:cubicBezTo>
                    <a:pt x="6494" y="-76"/>
                    <a:pt x="5092" y="-76"/>
                    <a:pt x="3549" y="1538"/>
                  </a:cubicBezTo>
                  <a:cubicBezTo>
                    <a:pt x="2006" y="3152"/>
                    <a:pt x="323" y="6379"/>
                    <a:pt x="43" y="9110"/>
                  </a:cubicBezTo>
                  <a:cubicBezTo>
                    <a:pt x="-238" y="11841"/>
                    <a:pt x="884" y="14076"/>
                    <a:pt x="2988" y="15441"/>
                  </a:cubicBezTo>
                  <a:cubicBezTo>
                    <a:pt x="5092" y="16807"/>
                    <a:pt x="8178" y="17303"/>
                    <a:pt x="10562" y="16434"/>
                  </a:cubicBezTo>
                  <a:cubicBezTo>
                    <a:pt x="12946" y="15565"/>
                    <a:pt x="14630" y="13331"/>
                    <a:pt x="15471" y="11593"/>
                  </a:cubicBezTo>
                  <a:cubicBezTo>
                    <a:pt x="16313" y="9855"/>
                    <a:pt x="16313" y="8614"/>
                    <a:pt x="15892" y="8490"/>
                  </a:cubicBezTo>
                  <a:cubicBezTo>
                    <a:pt x="15471" y="8365"/>
                    <a:pt x="14630" y="9358"/>
                    <a:pt x="14349" y="11096"/>
                  </a:cubicBezTo>
                  <a:cubicBezTo>
                    <a:pt x="14069" y="12834"/>
                    <a:pt x="14349" y="15317"/>
                    <a:pt x="14910" y="17303"/>
                  </a:cubicBezTo>
                  <a:cubicBezTo>
                    <a:pt x="15471" y="19290"/>
                    <a:pt x="16313" y="20779"/>
                    <a:pt x="17435" y="21152"/>
                  </a:cubicBezTo>
                  <a:cubicBezTo>
                    <a:pt x="18557" y="21524"/>
                    <a:pt x="19959" y="20779"/>
                    <a:pt x="21362" y="200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7" name="Line"/>
            <p:cNvSpPr/>
            <p:nvPr/>
          </p:nvSpPr>
          <p:spPr>
            <a:xfrm>
              <a:off x="3710195" y="2250377"/>
              <a:ext cx="17589" cy="123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8" name="Line"/>
            <p:cNvSpPr/>
            <p:nvPr/>
          </p:nvSpPr>
          <p:spPr>
            <a:xfrm>
              <a:off x="3840536" y="2255786"/>
              <a:ext cx="115888" cy="14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117" extrusionOk="0">
                  <a:moveTo>
                    <a:pt x="3529" y="499"/>
                  </a:moveTo>
                  <a:cubicBezTo>
                    <a:pt x="6229" y="67"/>
                    <a:pt x="8929" y="-365"/>
                    <a:pt x="10279" y="499"/>
                  </a:cubicBezTo>
                  <a:cubicBezTo>
                    <a:pt x="11629" y="1363"/>
                    <a:pt x="11629" y="3523"/>
                    <a:pt x="10819" y="5467"/>
                  </a:cubicBezTo>
                  <a:cubicBezTo>
                    <a:pt x="10009" y="7411"/>
                    <a:pt x="8389" y="9139"/>
                    <a:pt x="5959" y="11731"/>
                  </a:cubicBezTo>
                  <a:cubicBezTo>
                    <a:pt x="3529" y="14323"/>
                    <a:pt x="289" y="17779"/>
                    <a:pt x="19" y="19507"/>
                  </a:cubicBezTo>
                  <a:cubicBezTo>
                    <a:pt x="-251" y="21235"/>
                    <a:pt x="2449" y="21235"/>
                    <a:pt x="6499" y="21019"/>
                  </a:cubicBezTo>
                  <a:cubicBezTo>
                    <a:pt x="10549" y="20803"/>
                    <a:pt x="15949" y="20371"/>
                    <a:pt x="21349" y="199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9" name="Line"/>
            <p:cNvSpPr/>
            <p:nvPr/>
          </p:nvSpPr>
          <p:spPr>
            <a:xfrm>
              <a:off x="4273001" y="2028800"/>
              <a:ext cx="298991" cy="25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extrusionOk="0">
                  <a:moveTo>
                    <a:pt x="0" y="4412"/>
                  </a:moveTo>
                  <a:cubicBezTo>
                    <a:pt x="424" y="2988"/>
                    <a:pt x="847" y="1564"/>
                    <a:pt x="1694" y="733"/>
                  </a:cubicBezTo>
                  <a:cubicBezTo>
                    <a:pt x="2541" y="-98"/>
                    <a:pt x="3812" y="-335"/>
                    <a:pt x="5294" y="614"/>
                  </a:cubicBezTo>
                  <a:cubicBezTo>
                    <a:pt x="6776" y="1564"/>
                    <a:pt x="8471" y="3700"/>
                    <a:pt x="10165" y="6786"/>
                  </a:cubicBezTo>
                  <a:cubicBezTo>
                    <a:pt x="11859" y="9872"/>
                    <a:pt x="13553" y="13907"/>
                    <a:pt x="14824" y="16399"/>
                  </a:cubicBezTo>
                  <a:cubicBezTo>
                    <a:pt x="16094" y="18891"/>
                    <a:pt x="16941" y="19841"/>
                    <a:pt x="17894" y="20434"/>
                  </a:cubicBezTo>
                  <a:cubicBezTo>
                    <a:pt x="18847" y="21028"/>
                    <a:pt x="19906" y="21265"/>
                    <a:pt x="20541" y="20790"/>
                  </a:cubicBezTo>
                  <a:cubicBezTo>
                    <a:pt x="21176" y="20316"/>
                    <a:pt x="21388" y="19129"/>
                    <a:pt x="21600" y="179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0" name="Line"/>
            <p:cNvSpPr/>
            <p:nvPr/>
          </p:nvSpPr>
          <p:spPr>
            <a:xfrm>
              <a:off x="4343352" y="2030531"/>
              <a:ext cx="167084" cy="26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68" y="1920"/>
                    <a:pt x="15537" y="3840"/>
                    <a:pt x="12505" y="6840"/>
                  </a:cubicBezTo>
                  <a:cubicBezTo>
                    <a:pt x="9474" y="9840"/>
                    <a:pt x="6442" y="13920"/>
                    <a:pt x="4547" y="16560"/>
                  </a:cubicBezTo>
                  <a:cubicBezTo>
                    <a:pt x="2653" y="19200"/>
                    <a:pt x="1895" y="20400"/>
                    <a:pt x="1326" y="21000"/>
                  </a:cubicBezTo>
                  <a:cubicBezTo>
                    <a:pt x="758" y="21600"/>
                    <a:pt x="379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1" name="Line"/>
            <p:cNvSpPr/>
            <p:nvPr/>
          </p:nvSpPr>
          <p:spPr>
            <a:xfrm>
              <a:off x="4755095" y="2282167"/>
              <a:ext cx="115888" cy="14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35" extrusionOk="0">
                  <a:moveTo>
                    <a:pt x="3529" y="499"/>
                  </a:moveTo>
                  <a:cubicBezTo>
                    <a:pt x="6229" y="67"/>
                    <a:pt x="8929" y="-365"/>
                    <a:pt x="10549" y="499"/>
                  </a:cubicBezTo>
                  <a:cubicBezTo>
                    <a:pt x="12169" y="1363"/>
                    <a:pt x="12709" y="3523"/>
                    <a:pt x="11899" y="5251"/>
                  </a:cubicBezTo>
                  <a:cubicBezTo>
                    <a:pt x="11089" y="6979"/>
                    <a:pt x="8929" y="8275"/>
                    <a:pt x="6229" y="10651"/>
                  </a:cubicBezTo>
                  <a:cubicBezTo>
                    <a:pt x="3529" y="13027"/>
                    <a:pt x="289" y="16483"/>
                    <a:pt x="19" y="18427"/>
                  </a:cubicBezTo>
                  <a:cubicBezTo>
                    <a:pt x="-251" y="20371"/>
                    <a:pt x="2449" y="20803"/>
                    <a:pt x="6499" y="21019"/>
                  </a:cubicBezTo>
                  <a:cubicBezTo>
                    <a:pt x="10549" y="21235"/>
                    <a:pt x="15949" y="21235"/>
                    <a:pt x="21349" y="21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2" name="Line"/>
            <p:cNvSpPr/>
            <p:nvPr/>
          </p:nvSpPr>
          <p:spPr>
            <a:xfrm>
              <a:off x="5363437" y="2140064"/>
              <a:ext cx="388461" cy="13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015" extrusionOk="0">
                  <a:moveTo>
                    <a:pt x="0" y="20015"/>
                  </a:moveTo>
                  <a:cubicBezTo>
                    <a:pt x="4385" y="11375"/>
                    <a:pt x="8770" y="2735"/>
                    <a:pt x="11856" y="575"/>
                  </a:cubicBezTo>
                  <a:cubicBezTo>
                    <a:pt x="14941" y="-1585"/>
                    <a:pt x="16728" y="2735"/>
                    <a:pt x="18352" y="7055"/>
                  </a:cubicBezTo>
                  <a:cubicBezTo>
                    <a:pt x="19976" y="11375"/>
                    <a:pt x="21438" y="15695"/>
                    <a:pt x="21519" y="17855"/>
                  </a:cubicBezTo>
                  <a:cubicBezTo>
                    <a:pt x="21600" y="20015"/>
                    <a:pt x="20301" y="20015"/>
                    <a:pt x="19245" y="17855"/>
                  </a:cubicBezTo>
                  <a:cubicBezTo>
                    <a:pt x="18189" y="15695"/>
                    <a:pt x="17377" y="11375"/>
                    <a:pt x="16565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3" name="Line"/>
            <p:cNvSpPr/>
            <p:nvPr/>
          </p:nvSpPr>
          <p:spPr>
            <a:xfrm>
              <a:off x="5521726" y="2030531"/>
              <a:ext cx="43970" cy="31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200"/>
                    <a:pt x="8640" y="8400"/>
                    <a:pt x="12240" y="12000"/>
                  </a:cubicBezTo>
                  <a:cubicBezTo>
                    <a:pt x="15840" y="15600"/>
                    <a:pt x="18720" y="18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4" name="Line"/>
            <p:cNvSpPr/>
            <p:nvPr/>
          </p:nvSpPr>
          <p:spPr>
            <a:xfrm>
              <a:off x="6242821" y="2136057"/>
              <a:ext cx="26382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5" name="Line"/>
            <p:cNvSpPr/>
            <p:nvPr/>
          </p:nvSpPr>
          <p:spPr>
            <a:xfrm>
              <a:off x="6489049" y="2153644"/>
              <a:ext cx="17588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6" name="Line"/>
            <p:cNvSpPr/>
            <p:nvPr/>
          </p:nvSpPr>
          <p:spPr>
            <a:xfrm>
              <a:off x="6744070" y="2162438"/>
              <a:ext cx="35176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7" name="Line"/>
            <p:cNvSpPr/>
            <p:nvPr/>
          </p:nvSpPr>
          <p:spPr>
            <a:xfrm>
              <a:off x="7331690" y="2127996"/>
              <a:ext cx="319713" cy="5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00" extrusionOk="0">
                  <a:moveTo>
                    <a:pt x="1873" y="6900"/>
                  </a:moveTo>
                  <a:cubicBezTo>
                    <a:pt x="891" y="4500"/>
                    <a:pt x="-91" y="2100"/>
                    <a:pt x="7" y="900"/>
                  </a:cubicBezTo>
                  <a:cubicBezTo>
                    <a:pt x="105" y="-300"/>
                    <a:pt x="1284" y="-300"/>
                    <a:pt x="3836" y="900"/>
                  </a:cubicBezTo>
                  <a:cubicBezTo>
                    <a:pt x="6389" y="2100"/>
                    <a:pt x="10316" y="4500"/>
                    <a:pt x="13065" y="5700"/>
                  </a:cubicBezTo>
                  <a:cubicBezTo>
                    <a:pt x="15814" y="6900"/>
                    <a:pt x="17385" y="6900"/>
                    <a:pt x="18760" y="8100"/>
                  </a:cubicBezTo>
                  <a:cubicBezTo>
                    <a:pt x="20134" y="9300"/>
                    <a:pt x="21313" y="11700"/>
                    <a:pt x="21411" y="14100"/>
                  </a:cubicBezTo>
                  <a:cubicBezTo>
                    <a:pt x="21509" y="16500"/>
                    <a:pt x="20527" y="18900"/>
                    <a:pt x="19545" y="213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8" name="Line"/>
            <p:cNvSpPr/>
            <p:nvPr/>
          </p:nvSpPr>
          <p:spPr>
            <a:xfrm>
              <a:off x="7438784" y="2012943"/>
              <a:ext cx="43467" cy="31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29" extrusionOk="0">
                  <a:moveTo>
                    <a:pt x="0" y="0"/>
                  </a:moveTo>
                  <a:cubicBezTo>
                    <a:pt x="4320" y="4845"/>
                    <a:pt x="8640" y="9690"/>
                    <a:pt x="12240" y="12819"/>
                  </a:cubicBezTo>
                  <a:cubicBezTo>
                    <a:pt x="15840" y="15948"/>
                    <a:pt x="18720" y="17361"/>
                    <a:pt x="20160" y="18572"/>
                  </a:cubicBezTo>
                  <a:cubicBezTo>
                    <a:pt x="21600" y="19783"/>
                    <a:pt x="21600" y="20793"/>
                    <a:pt x="20880" y="21196"/>
                  </a:cubicBezTo>
                  <a:cubicBezTo>
                    <a:pt x="20160" y="21600"/>
                    <a:pt x="18720" y="21398"/>
                    <a:pt x="17280" y="211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9" name="Line"/>
            <p:cNvSpPr/>
            <p:nvPr/>
          </p:nvSpPr>
          <p:spPr>
            <a:xfrm>
              <a:off x="8075413" y="2020271"/>
              <a:ext cx="260343" cy="23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195" extrusionOk="0">
                  <a:moveTo>
                    <a:pt x="12676" y="4185"/>
                  </a:moveTo>
                  <a:cubicBezTo>
                    <a:pt x="12436" y="2835"/>
                    <a:pt x="12196" y="1485"/>
                    <a:pt x="11236" y="675"/>
                  </a:cubicBezTo>
                  <a:cubicBezTo>
                    <a:pt x="10276" y="-135"/>
                    <a:pt x="8596" y="-405"/>
                    <a:pt x="6556" y="945"/>
                  </a:cubicBezTo>
                  <a:cubicBezTo>
                    <a:pt x="4516" y="2295"/>
                    <a:pt x="2116" y="5265"/>
                    <a:pt x="916" y="8235"/>
                  </a:cubicBezTo>
                  <a:cubicBezTo>
                    <a:pt x="-284" y="11205"/>
                    <a:pt x="-284" y="14175"/>
                    <a:pt x="796" y="16335"/>
                  </a:cubicBezTo>
                  <a:cubicBezTo>
                    <a:pt x="1876" y="18495"/>
                    <a:pt x="4036" y="19845"/>
                    <a:pt x="5716" y="20385"/>
                  </a:cubicBezTo>
                  <a:cubicBezTo>
                    <a:pt x="7396" y="20925"/>
                    <a:pt x="8596" y="20655"/>
                    <a:pt x="9796" y="19305"/>
                  </a:cubicBezTo>
                  <a:cubicBezTo>
                    <a:pt x="10996" y="17955"/>
                    <a:pt x="12196" y="15525"/>
                    <a:pt x="12436" y="13365"/>
                  </a:cubicBezTo>
                  <a:cubicBezTo>
                    <a:pt x="12676" y="11205"/>
                    <a:pt x="11956" y="9315"/>
                    <a:pt x="11596" y="9045"/>
                  </a:cubicBezTo>
                  <a:cubicBezTo>
                    <a:pt x="11236" y="8775"/>
                    <a:pt x="11236" y="10125"/>
                    <a:pt x="11716" y="12150"/>
                  </a:cubicBezTo>
                  <a:cubicBezTo>
                    <a:pt x="12196" y="14175"/>
                    <a:pt x="13156" y="16875"/>
                    <a:pt x="14836" y="18495"/>
                  </a:cubicBezTo>
                  <a:cubicBezTo>
                    <a:pt x="16516" y="20115"/>
                    <a:pt x="18916" y="20655"/>
                    <a:pt x="21316" y="211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0" name="Line"/>
            <p:cNvSpPr/>
            <p:nvPr/>
          </p:nvSpPr>
          <p:spPr>
            <a:xfrm>
              <a:off x="8441281" y="2259171"/>
              <a:ext cx="17588" cy="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1" name="Line"/>
            <p:cNvSpPr/>
            <p:nvPr/>
          </p:nvSpPr>
          <p:spPr>
            <a:xfrm>
              <a:off x="8564395" y="2267964"/>
              <a:ext cx="237434" cy="11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67" y="1662"/>
                    <a:pt x="2133" y="3323"/>
                    <a:pt x="2800" y="5538"/>
                  </a:cubicBezTo>
                  <a:cubicBezTo>
                    <a:pt x="3467" y="7754"/>
                    <a:pt x="3733" y="10523"/>
                    <a:pt x="4400" y="11077"/>
                  </a:cubicBezTo>
                  <a:cubicBezTo>
                    <a:pt x="5067" y="11631"/>
                    <a:pt x="6133" y="9969"/>
                    <a:pt x="7467" y="8031"/>
                  </a:cubicBezTo>
                  <a:cubicBezTo>
                    <a:pt x="8800" y="6092"/>
                    <a:pt x="10400" y="3877"/>
                    <a:pt x="11467" y="4154"/>
                  </a:cubicBezTo>
                  <a:cubicBezTo>
                    <a:pt x="12533" y="4431"/>
                    <a:pt x="13067" y="7200"/>
                    <a:pt x="13333" y="9969"/>
                  </a:cubicBezTo>
                  <a:cubicBezTo>
                    <a:pt x="13600" y="12738"/>
                    <a:pt x="13600" y="15508"/>
                    <a:pt x="13600" y="15508"/>
                  </a:cubicBezTo>
                  <a:cubicBezTo>
                    <a:pt x="13600" y="15508"/>
                    <a:pt x="13600" y="12738"/>
                    <a:pt x="14267" y="10800"/>
                  </a:cubicBezTo>
                  <a:cubicBezTo>
                    <a:pt x="14933" y="8862"/>
                    <a:pt x="16267" y="7754"/>
                    <a:pt x="17200" y="8585"/>
                  </a:cubicBezTo>
                  <a:cubicBezTo>
                    <a:pt x="18133" y="9415"/>
                    <a:pt x="18667" y="12185"/>
                    <a:pt x="19333" y="14677"/>
                  </a:cubicBezTo>
                  <a:cubicBezTo>
                    <a:pt x="20000" y="17169"/>
                    <a:pt x="20800" y="1938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2" name="Line"/>
            <p:cNvSpPr/>
            <p:nvPr/>
          </p:nvSpPr>
          <p:spPr>
            <a:xfrm>
              <a:off x="9088640" y="2007410"/>
              <a:ext cx="249614" cy="27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127" extrusionOk="0">
                  <a:moveTo>
                    <a:pt x="290" y="5764"/>
                  </a:moveTo>
                  <a:cubicBezTo>
                    <a:pt x="39" y="4206"/>
                    <a:pt x="-212" y="2647"/>
                    <a:pt x="290" y="1533"/>
                  </a:cubicBezTo>
                  <a:cubicBezTo>
                    <a:pt x="793" y="420"/>
                    <a:pt x="2048" y="-248"/>
                    <a:pt x="3681" y="86"/>
                  </a:cubicBezTo>
                  <a:cubicBezTo>
                    <a:pt x="5314" y="420"/>
                    <a:pt x="7323" y="1756"/>
                    <a:pt x="8955" y="4428"/>
                  </a:cubicBezTo>
                  <a:cubicBezTo>
                    <a:pt x="10588" y="7100"/>
                    <a:pt x="11844" y="11109"/>
                    <a:pt x="12974" y="14004"/>
                  </a:cubicBezTo>
                  <a:cubicBezTo>
                    <a:pt x="14104" y="16898"/>
                    <a:pt x="15109" y="18680"/>
                    <a:pt x="16239" y="19793"/>
                  </a:cubicBezTo>
                  <a:cubicBezTo>
                    <a:pt x="17369" y="20907"/>
                    <a:pt x="18625" y="21352"/>
                    <a:pt x="19504" y="21018"/>
                  </a:cubicBezTo>
                  <a:cubicBezTo>
                    <a:pt x="20383" y="20684"/>
                    <a:pt x="20886" y="19571"/>
                    <a:pt x="21388" y="184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3" name="Line"/>
            <p:cNvSpPr/>
            <p:nvPr/>
          </p:nvSpPr>
          <p:spPr>
            <a:xfrm>
              <a:off x="9092025" y="2004149"/>
              <a:ext cx="202260" cy="25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30" y="6207"/>
                    <a:pt x="13461" y="12414"/>
                    <a:pt x="10957" y="16014"/>
                  </a:cubicBezTo>
                  <a:cubicBezTo>
                    <a:pt x="8452" y="19614"/>
                    <a:pt x="7513" y="20607"/>
                    <a:pt x="5948" y="21103"/>
                  </a:cubicBezTo>
                  <a:cubicBezTo>
                    <a:pt x="4383" y="21600"/>
                    <a:pt x="2191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4" name="Line"/>
            <p:cNvSpPr/>
            <p:nvPr/>
          </p:nvSpPr>
          <p:spPr>
            <a:xfrm>
              <a:off x="9399809" y="2276758"/>
              <a:ext cx="228641" cy="14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08" y="1271"/>
                    <a:pt x="2215" y="2541"/>
                    <a:pt x="3046" y="4235"/>
                  </a:cubicBezTo>
                  <a:cubicBezTo>
                    <a:pt x="3877" y="5929"/>
                    <a:pt x="4431" y="8047"/>
                    <a:pt x="4985" y="8047"/>
                  </a:cubicBezTo>
                  <a:cubicBezTo>
                    <a:pt x="5539" y="8047"/>
                    <a:pt x="6092" y="5929"/>
                    <a:pt x="7062" y="4871"/>
                  </a:cubicBezTo>
                  <a:cubicBezTo>
                    <a:pt x="8031" y="3812"/>
                    <a:pt x="9415" y="3812"/>
                    <a:pt x="10385" y="5718"/>
                  </a:cubicBezTo>
                  <a:cubicBezTo>
                    <a:pt x="11354" y="7624"/>
                    <a:pt x="11908" y="11435"/>
                    <a:pt x="12323" y="12282"/>
                  </a:cubicBezTo>
                  <a:cubicBezTo>
                    <a:pt x="12739" y="13129"/>
                    <a:pt x="13015" y="11012"/>
                    <a:pt x="13569" y="8894"/>
                  </a:cubicBezTo>
                  <a:cubicBezTo>
                    <a:pt x="14123" y="6776"/>
                    <a:pt x="14954" y="4659"/>
                    <a:pt x="15785" y="4447"/>
                  </a:cubicBezTo>
                  <a:cubicBezTo>
                    <a:pt x="16615" y="4235"/>
                    <a:pt x="17446" y="5929"/>
                    <a:pt x="18415" y="9106"/>
                  </a:cubicBezTo>
                  <a:cubicBezTo>
                    <a:pt x="19385" y="12282"/>
                    <a:pt x="20492" y="1694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5" name="Line"/>
            <p:cNvSpPr/>
            <p:nvPr/>
          </p:nvSpPr>
          <p:spPr>
            <a:xfrm>
              <a:off x="3566827" y="3103530"/>
              <a:ext cx="257689" cy="23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23" extrusionOk="0">
                  <a:moveTo>
                    <a:pt x="12598" y="7099"/>
                  </a:moveTo>
                  <a:cubicBezTo>
                    <a:pt x="12598" y="5782"/>
                    <a:pt x="12598" y="4464"/>
                    <a:pt x="12355" y="3147"/>
                  </a:cubicBezTo>
                  <a:cubicBezTo>
                    <a:pt x="12113" y="1830"/>
                    <a:pt x="11627" y="513"/>
                    <a:pt x="10050" y="118"/>
                  </a:cubicBezTo>
                  <a:cubicBezTo>
                    <a:pt x="8472" y="-277"/>
                    <a:pt x="5802" y="250"/>
                    <a:pt x="3861" y="2752"/>
                  </a:cubicBezTo>
                  <a:cubicBezTo>
                    <a:pt x="1919" y="5255"/>
                    <a:pt x="706" y="9733"/>
                    <a:pt x="220" y="12630"/>
                  </a:cubicBezTo>
                  <a:cubicBezTo>
                    <a:pt x="-265" y="15528"/>
                    <a:pt x="-22" y="16845"/>
                    <a:pt x="1677" y="17899"/>
                  </a:cubicBezTo>
                  <a:cubicBezTo>
                    <a:pt x="3375" y="18952"/>
                    <a:pt x="6531" y="19743"/>
                    <a:pt x="9200" y="18294"/>
                  </a:cubicBezTo>
                  <a:cubicBezTo>
                    <a:pt x="11870" y="16845"/>
                    <a:pt x="14054" y="13157"/>
                    <a:pt x="15146" y="10655"/>
                  </a:cubicBezTo>
                  <a:cubicBezTo>
                    <a:pt x="16238" y="8152"/>
                    <a:pt x="16238" y="6835"/>
                    <a:pt x="15874" y="6703"/>
                  </a:cubicBezTo>
                  <a:cubicBezTo>
                    <a:pt x="15510" y="6572"/>
                    <a:pt x="14782" y="7625"/>
                    <a:pt x="14418" y="8811"/>
                  </a:cubicBezTo>
                  <a:cubicBezTo>
                    <a:pt x="14054" y="9996"/>
                    <a:pt x="14054" y="11313"/>
                    <a:pt x="14297" y="13157"/>
                  </a:cubicBezTo>
                  <a:cubicBezTo>
                    <a:pt x="14540" y="15001"/>
                    <a:pt x="15025" y="17372"/>
                    <a:pt x="15753" y="18952"/>
                  </a:cubicBezTo>
                  <a:cubicBezTo>
                    <a:pt x="16481" y="20533"/>
                    <a:pt x="17452" y="21323"/>
                    <a:pt x="18423" y="21323"/>
                  </a:cubicBezTo>
                  <a:cubicBezTo>
                    <a:pt x="19393" y="21323"/>
                    <a:pt x="20364" y="20533"/>
                    <a:pt x="21335" y="197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6" name="Line"/>
            <p:cNvSpPr/>
            <p:nvPr/>
          </p:nvSpPr>
          <p:spPr>
            <a:xfrm>
              <a:off x="3900728" y="3305568"/>
              <a:ext cx="82077" cy="14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extrusionOk="0">
                  <a:moveTo>
                    <a:pt x="3086" y="1333"/>
                  </a:moveTo>
                  <a:cubicBezTo>
                    <a:pt x="6943" y="452"/>
                    <a:pt x="10800" y="-430"/>
                    <a:pt x="12729" y="231"/>
                  </a:cubicBezTo>
                  <a:cubicBezTo>
                    <a:pt x="14657" y="892"/>
                    <a:pt x="14657" y="3097"/>
                    <a:pt x="13500" y="5301"/>
                  </a:cubicBezTo>
                  <a:cubicBezTo>
                    <a:pt x="12343" y="7505"/>
                    <a:pt x="10029" y="9709"/>
                    <a:pt x="6943" y="12354"/>
                  </a:cubicBezTo>
                  <a:cubicBezTo>
                    <a:pt x="3857" y="14999"/>
                    <a:pt x="0" y="18084"/>
                    <a:pt x="0" y="19627"/>
                  </a:cubicBezTo>
                  <a:cubicBezTo>
                    <a:pt x="0" y="21170"/>
                    <a:pt x="3857" y="21170"/>
                    <a:pt x="7714" y="21170"/>
                  </a:cubicBezTo>
                  <a:cubicBezTo>
                    <a:pt x="11571" y="21170"/>
                    <a:pt x="15429" y="21170"/>
                    <a:pt x="17743" y="20729"/>
                  </a:cubicBezTo>
                  <a:cubicBezTo>
                    <a:pt x="20057" y="20288"/>
                    <a:pt x="20829" y="19407"/>
                    <a:pt x="21600" y="185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7" name="Line"/>
            <p:cNvSpPr/>
            <p:nvPr/>
          </p:nvSpPr>
          <p:spPr>
            <a:xfrm>
              <a:off x="4035567" y="3322445"/>
              <a:ext cx="61558" cy="15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extrusionOk="0">
                  <a:moveTo>
                    <a:pt x="0" y="1357"/>
                  </a:moveTo>
                  <a:cubicBezTo>
                    <a:pt x="5143" y="526"/>
                    <a:pt x="10286" y="-305"/>
                    <a:pt x="14400" y="110"/>
                  </a:cubicBezTo>
                  <a:cubicBezTo>
                    <a:pt x="18514" y="526"/>
                    <a:pt x="21600" y="2187"/>
                    <a:pt x="21600" y="3849"/>
                  </a:cubicBezTo>
                  <a:cubicBezTo>
                    <a:pt x="21600" y="5510"/>
                    <a:pt x="18514" y="7172"/>
                    <a:pt x="15429" y="8833"/>
                  </a:cubicBezTo>
                  <a:cubicBezTo>
                    <a:pt x="12343" y="10495"/>
                    <a:pt x="9257" y="12157"/>
                    <a:pt x="6171" y="14026"/>
                  </a:cubicBezTo>
                  <a:cubicBezTo>
                    <a:pt x="3086" y="15895"/>
                    <a:pt x="0" y="17972"/>
                    <a:pt x="1029" y="19010"/>
                  </a:cubicBezTo>
                  <a:cubicBezTo>
                    <a:pt x="2057" y="20049"/>
                    <a:pt x="7200" y="20049"/>
                    <a:pt x="10800" y="20257"/>
                  </a:cubicBezTo>
                  <a:cubicBezTo>
                    <a:pt x="14400" y="20464"/>
                    <a:pt x="16457" y="20880"/>
                    <a:pt x="18514" y="212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8" name="Line"/>
            <p:cNvSpPr/>
            <p:nvPr/>
          </p:nvSpPr>
          <p:spPr>
            <a:xfrm>
              <a:off x="4448878" y="3143977"/>
              <a:ext cx="272610" cy="30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0" y="5223"/>
                  </a:moveTo>
                  <a:cubicBezTo>
                    <a:pt x="1394" y="3561"/>
                    <a:pt x="2787" y="1900"/>
                    <a:pt x="4065" y="965"/>
                  </a:cubicBezTo>
                  <a:cubicBezTo>
                    <a:pt x="5342" y="31"/>
                    <a:pt x="6503" y="-177"/>
                    <a:pt x="7432" y="135"/>
                  </a:cubicBezTo>
                  <a:cubicBezTo>
                    <a:pt x="8361" y="446"/>
                    <a:pt x="9058" y="1277"/>
                    <a:pt x="10103" y="3977"/>
                  </a:cubicBezTo>
                  <a:cubicBezTo>
                    <a:pt x="11148" y="6677"/>
                    <a:pt x="12542" y="11246"/>
                    <a:pt x="13587" y="14258"/>
                  </a:cubicBezTo>
                  <a:cubicBezTo>
                    <a:pt x="14632" y="17269"/>
                    <a:pt x="15329" y="18723"/>
                    <a:pt x="16258" y="19761"/>
                  </a:cubicBezTo>
                  <a:cubicBezTo>
                    <a:pt x="17187" y="20800"/>
                    <a:pt x="18348" y="21423"/>
                    <a:pt x="19277" y="21319"/>
                  </a:cubicBezTo>
                  <a:cubicBezTo>
                    <a:pt x="20206" y="21215"/>
                    <a:pt x="20903" y="20385"/>
                    <a:pt x="21600" y="195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9" name="Line"/>
            <p:cNvSpPr/>
            <p:nvPr/>
          </p:nvSpPr>
          <p:spPr>
            <a:xfrm>
              <a:off x="4528022" y="3164936"/>
              <a:ext cx="158290" cy="25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21600" y="0"/>
                  </a:moveTo>
                  <a:cubicBezTo>
                    <a:pt x="18000" y="3640"/>
                    <a:pt x="14400" y="7281"/>
                    <a:pt x="11600" y="10436"/>
                  </a:cubicBezTo>
                  <a:cubicBezTo>
                    <a:pt x="8800" y="13591"/>
                    <a:pt x="6800" y="16261"/>
                    <a:pt x="5000" y="18081"/>
                  </a:cubicBezTo>
                  <a:cubicBezTo>
                    <a:pt x="3200" y="19901"/>
                    <a:pt x="1600" y="20872"/>
                    <a:pt x="800" y="21236"/>
                  </a:cubicBezTo>
                  <a:cubicBezTo>
                    <a:pt x="0" y="21600"/>
                    <a:pt x="0" y="21357"/>
                    <a:pt x="0" y="211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0" name="Line"/>
            <p:cNvSpPr/>
            <p:nvPr/>
          </p:nvSpPr>
          <p:spPr>
            <a:xfrm>
              <a:off x="4848873" y="3367125"/>
              <a:ext cx="136430" cy="14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02" extrusionOk="0">
                  <a:moveTo>
                    <a:pt x="3467" y="1256"/>
                  </a:moveTo>
                  <a:cubicBezTo>
                    <a:pt x="5764" y="425"/>
                    <a:pt x="8062" y="-406"/>
                    <a:pt x="9441" y="217"/>
                  </a:cubicBezTo>
                  <a:cubicBezTo>
                    <a:pt x="10820" y="840"/>
                    <a:pt x="11279" y="2917"/>
                    <a:pt x="10130" y="5825"/>
                  </a:cubicBezTo>
                  <a:cubicBezTo>
                    <a:pt x="8981" y="8732"/>
                    <a:pt x="6224" y="12471"/>
                    <a:pt x="3926" y="15171"/>
                  </a:cubicBezTo>
                  <a:cubicBezTo>
                    <a:pt x="1628" y="17871"/>
                    <a:pt x="-210" y="19532"/>
                    <a:pt x="20" y="20363"/>
                  </a:cubicBezTo>
                  <a:cubicBezTo>
                    <a:pt x="250" y="21194"/>
                    <a:pt x="2547" y="21194"/>
                    <a:pt x="6454" y="20986"/>
                  </a:cubicBezTo>
                  <a:cubicBezTo>
                    <a:pt x="10360" y="20779"/>
                    <a:pt x="15875" y="20363"/>
                    <a:pt x="21390" y="199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1" name="Line"/>
            <p:cNvSpPr/>
            <p:nvPr/>
          </p:nvSpPr>
          <p:spPr>
            <a:xfrm>
              <a:off x="5460169" y="3385285"/>
              <a:ext cx="280676" cy="1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982" extrusionOk="0">
                  <a:moveTo>
                    <a:pt x="0" y="10182"/>
                  </a:moveTo>
                  <a:cubicBezTo>
                    <a:pt x="6458" y="6582"/>
                    <a:pt x="12915" y="2982"/>
                    <a:pt x="16701" y="1182"/>
                  </a:cubicBezTo>
                  <a:cubicBezTo>
                    <a:pt x="20487" y="-618"/>
                    <a:pt x="21600" y="-618"/>
                    <a:pt x="21266" y="2982"/>
                  </a:cubicBezTo>
                  <a:cubicBezTo>
                    <a:pt x="20932" y="6582"/>
                    <a:pt x="19150" y="13782"/>
                    <a:pt x="17369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2" name="Line"/>
            <p:cNvSpPr/>
            <p:nvPr/>
          </p:nvSpPr>
          <p:spPr>
            <a:xfrm>
              <a:off x="5583283" y="3288050"/>
              <a:ext cx="43970" cy="25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3" name="Line"/>
            <p:cNvSpPr/>
            <p:nvPr/>
          </p:nvSpPr>
          <p:spPr>
            <a:xfrm>
              <a:off x="6392316" y="3402370"/>
              <a:ext cx="1" cy="8794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4" name="Line"/>
            <p:cNvSpPr/>
            <p:nvPr/>
          </p:nvSpPr>
          <p:spPr>
            <a:xfrm>
              <a:off x="6576987" y="3402370"/>
              <a:ext cx="35176" cy="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5" name="Line"/>
            <p:cNvSpPr/>
            <p:nvPr/>
          </p:nvSpPr>
          <p:spPr>
            <a:xfrm>
              <a:off x="6840802" y="3402370"/>
              <a:ext cx="26383" cy="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6" name="Line"/>
            <p:cNvSpPr/>
            <p:nvPr/>
          </p:nvSpPr>
          <p:spPr>
            <a:xfrm>
              <a:off x="7623454" y="3384782"/>
              <a:ext cx="263816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7200"/>
                    <a:pt x="12000" y="14400"/>
                    <a:pt x="15600" y="18000"/>
                  </a:cubicBezTo>
                  <a:cubicBezTo>
                    <a:pt x="19200" y="21600"/>
                    <a:pt x="204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7" name="Line"/>
            <p:cNvSpPr/>
            <p:nvPr/>
          </p:nvSpPr>
          <p:spPr>
            <a:xfrm>
              <a:off x="7711393" y="3305638"/>
              <a:ext cx="61558" cy="26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8" name="Line"/>
            <p:cNvSpPr/>
            <p:nvPr/>
          </p:nvSpPr>
          <p:spPr>
            <a:xfrm>
              <a:off x="8332692" y="3322380"/>
              <a:ext cx="231704" cy="23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155" extrusionOk="0">
                  <a:moveTo>
                    <a:pt x="13079" y="3979"/>
                  </a:moveTo>
                  <a:cubicBezTo>
                    <a:pt x="12546" y="2678"/>
                    <a:pt x="12012" y="1377"/>
                    <a:pt x="10946" y="596"/>
                  </a:cubicBezTo>
                  <a:cubicBezTo>
                    <a:pt x="9879" y="-185"/>
                    <a:pt x="8279" y="-445"/>
                    <a:pt x="6146" y="1377"/>
                  </a:cubicBezTo>
                  <a:cubicBezTo>
                    <a:pt x="4012" y="3198"/>
                    <a:pt x="1346" y="7102"/>
                    <a:pt x="412" y="10225"/>
                  </a:cubicBezTo>
                  <a:cubicBezTo>
                    <a:pt x="-521" y="13348"/>
                    <a:pt x="279" y="15690"/>
                    <a:pt x="1346" y="17121"/>
                  </a:cubicBezTo>
                  <a:cubicBezTo>
                    <a:pt x="2412" y="18553"/>
                    <a:pt x="3746" y="19073"/>
                    <a:pt x="6146" y="18162"/>
                  </a:cubicBezTo>
                  <a:cubicBezTo>
                    <a:pt x="8546" y="17251"/>
                    <a:pt x="12012" y="14909"/>
                    <a:pt x="13879" y="13088"/>
                  </a:cubicBezTo>
                  <a:cubicBezTo>
                    <a:pt x="15746" y="11266"/>
                    <a:pt x="16012" y="9965"/>
                    <a:pt x="15879" y="8663"/>
                  </a:cubicBezTo>
                  <a:cubicBezTo>
                    <a:pt x="15746" y="7362"/>
                    <a:pt x="15212" y="6061"/>
                    <a:pt x="14812" y="6061"/>
                  </a:cubicBezTo>
                  <a:cubicBezTo>
                    <a:pt x="14412" y="6061"/>
                    <a:pt x="14146" y="7362"/>
                    <a:pt x="14546" y="9704"/>
                  </a:cubicBezTo>
                  <a:cubicBezTo>
                    <a:pt x="14946" y="12047"/>
                    <a:pt x="16012" y="15430"/>
                    <a:pt x="17212" y="17512"/>
                  </a:cubicBezTo>
                  <a:cubicBezTo>
                    <a:pt x="18412" y="19594"/>
                    <a:pt x="19746" y="20374"/>
                    <a:pt x="21079" y="211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9" name="Line"/>
            <p:cNvSpPr/>
            <p:nvPr/>
          </p:nvSpPr>
          <p:spPr>
            <a:xfrm>
              <a:off x="8625951" y="3515001"/>
              <a:ext cx="105528" cy="13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extrusionOk="0">
                  <a:moveTo>
                    <a:pt x="0" y="3088"/>
                  </a:moveTo>
                  <a:cubicBezTo>
                    <a:pt x="2400" y="1679"/>
                    <a:pt x="4800" y="271"/>
                    <a:pt x="7500" y="36"/>
                  </a:cubicBezTo>
                  <a:cubicBezTo>
                    <a:pt x="10200" y="-199"/>
                    <a:pt x="13200" y="740"/>
                    <a:pt x="14100" y="2384"/>
                  </a:cubicBezTo>
                  <a:cubicBezTo>
                    <a:pt x="15000" y="4027"/>
                    <a:pt x="13800" y="6375"/>
                    <a:pt x="12300" y="8488"/>
                  </a:cubicBezTo>
                  <a:cubicBezTo>
                    <a:pt x="10800" y="10601"/>
                    <a:pt x="9000" y="12479"/>
                    <a:pt x="6600" y="14358"/>
                  </a:cubicBezTo>
                  <a:cubicBezTo>
                    <a:pt x="4200" y="16236"/>
                    <a:pt x="1200" y="18114"/>
                    <a:pt x="1800" y="19288"/>
                  </a:cubicBezTo>
                  <a:cubicBezTo>
                    <a:pt x="2400" y="20462"/>
                    <a:pt x="6600" y="20931"/>
                    <a:pt x="10500" y="21166"/>
                  </a:cubicBezTo>
                  <a:cubicBezTo>
                    <a:pt x="14400" y="21401"/>
                    <a:pt x="18000" y="21401"/>
                    <a:pt x="21600" y="214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0" name="Line"/>
            <p:cNvSpPr/>
            <p:nvPr/>
          </p:nvSpPr>
          <p:spPr>
            <a:xfrm>
              <a:off x="8775446" y="3550185"/>
              <a:ext cx="272610" cy="107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extrusionOk="0">
                  <a:moveTo>
                    <a:pt x="0" y="2086"/>
                  </a:moveTo>
                  <a:cubicBezTo>
                    <a:pt x="1161" y="3254"/>
                    <a:pt x="2323" y="4421"/>
                    <a:pt x="3019" y="6465"/>
                  </a:cubicBezTo>
                  <a:cubicBezTo>
                    <a:pt x="3716" y="8508"/>
                    <a:pt x="3948" y="11427"/>
                    <a:pt x="4297" y="11427"/>
                  </a:cubicBezTo>
                  <a:cubicBezTo>
                    <a:pt x="4645" y="11427"/>
                    <a:pt x="5110" y="8508"/>
                    <a:pt x="5806" y="6173"/>
                  </a:cubicBezTo>
                  <a:cubicBezTo>
                    <a:pt x="6503" y="3837"/>
                    <a:pt x="7432" y="2086"/>
                    <a:pt x="8477" y="1794"/>
                  </a:cubicBezTo>
                  <a:cubicBezTo>
                    <a:pt x="9523" y="1502"/>
                    <a:pt x="10684" y="2670"/>
                    <a:pt x="11381" y="4713"/>
                  </a:cubicBezTo>
                  <a:cubicBezTo>
                    <a:pt x="12077" y="6756"/>
                    <a:pt x="12310" y="9675"/>
                    <a:pt x="12542" y="9675"/>
                  </a:cubicBezTo>
                  <a:cubicBezTo>
                    <a:pt x="12774" y="9675"/>
                    <a:pt x="13006" y="6756"/>
                    <a:pt x="13587" y="4421"/>
                  </a:cubicBezTo>
                  <a:cubicBezTo>
                    <a:pt x="14168" y="2086"/>
                    <a:pt x="15097" y="335"/>
                    <a:pt x="16142" y="43"/>
                  </a:cubicBezTo>
                  <a:cubicBezTo>
                    <a:pt x="17187" y="-249"/>
                    <a:pt x="18348" y="919"/>
                    <a:pt x="19277" y="4713"/>
                  </a:cubicBezTo>
                  <a:cubicBezTo>
                    <a:pt x="20206" y="8508"/>
                    <a:pt x="20903" y="14929"/>
                    <a:pt x="21600" y="213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1" name="Line"/>
            <p:cNvSpPr/>
            <p:nvPr/>
          </p:nvSpPr>
          <p:spPr>
            <a:xfrm>
              <a:off x="9311870" y="3352538"/>
              <a:ext cx="246229" cy="23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extrusionOk="0">
                  <a:moveTo>
                    <a:pt x="0" y="4533"/>
                  </a:moveTo>
                  <a:cubicBezTo>
                    <a:pt x="0" y="3200"/>
                    <a:pt x="0" y="1867"/>
                    <a:pt x="643" y="1067"/>
                  </a:cubicBezTo>
                  <a:cubicBezTo>
                    <a:pt x="1286" y="267"/>
                    <a:pt x="2571" y="0"/>
                    <a:pt x="3857" y="0"/>
                  </a:cubicBezTo>
                  <a:cubicBezTo>
                    <a:pt x="5143" y="0"/>
                    <a:pt x="6429" y="267"/>
                    <a:pt x="8229" y="2933"/>
                  </a:cubicBezTo>
                  <a:cubicBezTo>
                    <a:pt x="10029" y="5600"/>
                    <a:pt x="12343" y="10667"/>
                    <a:pt x="14014" y="14267"/>
                  </a:cubicBezTo>
                  <a:cubicBezTo>
                    <a:pt x="15686" y="17867"/>
                    <a:pt x="16714" y="20000"/>
                    <a:pt x="17871" y="20800"/>
                  </a:cubicBezTo>
                  <a:cubicBezTo>
                    <a:pt x="19029" y="21600"/>
                    <a:pt x="20314" y="21067"/>
                    <a:pt x="21600" y="20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2" name="Line"/>
            <p:cNvSpPr/>
            <p:nvPr/>
          </p:nvSpPr>
          <p:spPr>
            <a:xfrm>
              <a:off x="9347046" y="3349607"/>
              <a:ext cx="193466" cy="25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309" y="2483"/>
                    <a:pt x="17018" y="4966"/>
                    <a:pt x="13909" y="8441"/>
                  </a:cubicBezTo>
                  <a:cubicBezTo>
                    <a:pt x="10800" y="11917"/>
                    <a:pt x="6873" y="16386"/>
                    <a:pt x="4418" y="18745"/>
                  </a:cubicBezTo>
                  <a:cubicBezTo>
                    <a:pt x="1964" y="21103"/>
                    <a:pt x="982" y="2135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3" name="Line"/>
            <p:cNvSpPr/>
            <p:nvPr/>
          </p:nvSpPr>
          <p:spPr>
            <a:xfrm>
              <a:off x="9672419" y="3551865"/>
              <a:ext cx="246228" cy="13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86" y="960"/>
                    <a:pt x="2571" y="1920"/>
                    <a:pt x="3214" y="3600"/>
                  </a:cubicBezTo>
                  <a:cubicBezTo>
                    <a:pt x="3857" y="5280"/>
                    <a:pt x="3857" y="7680"/>
                    <a:pt x="3986" y="10080"/>
                  </a:cubicBezTo>
                  <a:cubicBezTo>
                    <a:pt x="4114" y="12480"/>
                    <a:pt x="4371" y="14880"/>
                    <a:pt x="4757" y="14880"/>
                  </a:cubicBezTo>
                  <a:cubicBezTo>
                    <a:pt x="5143" y="14880"/>
                    <a:pt x="5657" y="12480"/>
                    <a:pt x="6429" y="9840"/>
                  </a:cubicBezTo>
                  <a:cubicBezTo>
                    <a:pt x="7200" y="7200"/>
                    <a:pt x="8229" y="4320"/>
                    <a:pt x="9129" y="3840"/>
                  </a:cubicBezTo>
                  <a:cubicBezTo>
                    <a:pt x="10029" y="3360"/>
                    <a:pt x="10800" y="5280"/>
                    <a:pt x="11314" y="7440"/>
                  </a:cubicBezTo>
                  <a:cubicBezTo>
                    <a:pt x="11829" y="9600"/>
                    <a:pt x="12086" y="12000"/>
                    <a:pt x="12471" y="12000"/>
                  </a:cubicBezTo>
                  <a:cubicBezTo>
                    <a:pt x="12857" y="12000"/>
                    <a:pt x="13371" y="9600"/>
                    <a:pt x="14400" y="7920"/>
                  </a:cubicBezTo>
                  <a:cubicBezTo>
                    <a:pt x="15429" y="6240"/>
                    <a:pt x="16971" y="5280"/>
                    <a:pt x="18129" y="6000"/>
                  </a:cubicBezTo>
                  <a:cubicBezTo>
                    <a:pt x="19286" y="6720"/>
                    <a:pt x="20057" y="9120"/>
                    <a:pt x="20571" y="12000"/>
                  </a:cubicBezTo>
                  <a:cubicBezTo>
                    <a:pt x="21086" y="14880"/>
                    <a:pt x="21343" y="182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4" name="Line"/>
            <p:cNvSpPr/>
            <p:nvPr/>
          </p:nvSpPr>
          <p:spPr>
            <a:xfrm>
              <a:off x="8455781" y="5563964"/>
              <a:ext cx="310873" cy="23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83" extrusionOk="0">
                  <a:moveTo>
                    <a:pt x="10508" y="4103"/>
                  </a:moveTo>
                  <a:cubicBezTo>
                    <a:pt x="11114" y="3049"/>
                    <a:pt x="11719" y="1995"/>
                    <a:pt x="11517" y="1205"/>
                  </a:cubicBezTo>
                  <a:cubicBezTo>
                    <a:pt x="11316" y="415"/>
                    <a:pt x="10306" y="-112"/>
                    <a:pt x="8590" y="20"/>
                  </a:cubicBezTo>
                  <a:cubicBezTo>
                    <a:pt x="6874" y="151"/>
                    <a:pt x="4452" y="942"/>
                    <a:pt x="2837" y="2786"/>
                  </a:cubicBezTo>
                  <a:cubicBezTo>
                    <a:pt x="1222" y="4629"/>
                    <a:pt x="415" y="7527"/>
                    <a:pt x="112" y="9634"/>
                  </a:cubicBezTo>
                  <a:cubicBezTo>
                    <a:pt x="-191" y="11742"/>
                    <a:pt x="11" y="13059"/>
                    <a:pt x="2130" y="14244"/>
                  </a:cubicBezTo>
                  <a:cubicBezTo>
                    <a:pt x="4250" y="15429"/>
                    <a:pt x="8288" y="16483"/>
                    <a:pt x="10710" y="16483"/>
                  </a:cubicBezTo>
                  <a:cubicBezTo>
                    <a:pt x="13132" y="16483"/>
                    <a:pt x="13940" y="15429"/>
                    <a:pt x="14445" y="13586"/>
                  </a:cubicBezTo>
                  <a:cubicBezTo>
                    <a:pt x="14949" y="11742"/>
                    <a:pt x="15151" y="9108"/>
                    <a:pt x="14949" y="7264"/>
                  </a:cubicBezTo>
                  <a:cubicBezTo>
                    <a:pt x="14747" y="5420"/>
                    <a:pt x="14142" y="4366"/>
                    <a:pt x="13637" y="4629"/>
                  </a:cubicBezTo>
                  <a:cubicBezTo>
                    <a:pt x="13132" y="4893"/>
                    <a:pt x="12729" y="6473"/>
                    <a:pt x="12527" y="8712"/>
                  </a:cubicBezTo>
                  <a:cubicBezTo>
                    <a:pt x="12325" y="10951"/>
                    <a:pt x="12325" y="13849"/>
                    <a:pt x="12628" y="16088"/>
                  </a:cubicBezTo>
                  <a:cubicBezTo>
                    <a:pt x="12931" y="18327"/>
                    <a:pt x="13536" y="19908"/>
                    <a:pt x="14848" y="20698"/>
                  </a:cubicBezTo>
                  <a:cubicBezTo>
                    <a:pt x="16160" y="21488"/>
                    <a:pt x="18179" y="21488"/>
                    <a:pt x="19390" y="21225"/>
                  </a:cubicBezTo>
                  <a:cubicBezTo>
                    <a:pt x="20602" y="20961"/>
                    <a:pt x="21005" y="20434"/>
                    <a:pt x="21409" y="199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5" name="Line"/>
            <p:cNvSpPr/>
            <p:nvPr/>
          </p:nvSpPr>
          <p:spPr>
            <a:xfrm>
              <a:off x="8837004" y="5759118"/>
              <a:ext cx="202259" cy="105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39" y="2400"/>
                    <a:pt x="1878" y="4800"/>
                    <a:pt x="2504" y="7500"/>
                  </a:cubicBezTo>
                  <a:cubicBezTo>
                    <a:pt x="3130" y="10200"/>
                    <a:pt x="3443" y="13200"/>
                    <a:pt x="4226" y="13800"/>
                  </a:cubicBezTo>
                  <a:cubicBezTo>
                    <a:pt x="5009" y="14400"/>
                    <a:pt x="6261" y="12600"/>
                    <a:pt x="7356" y="10500"/>
                  </a:cubicBezTo>
                  <a:cubicBezTo>
                    <a:pt x="8452" y="8400"/>
                    <a:pt x="9391" y="6000"/>
                    <a:pt x="10330" y="6000"/>
                  </a:cubicBezTo>
                  <a:cubicBezTo>
                    <a:pt x="11270" y="6000"/>
                    <a:pt x="12209" y="8400"/>
                    <a:pt x="12678" y="11100"/>
                  </a:cubicBezTo>
                  <a:cubicBezTo>
                    <a:pt x="13148" y="13800"/>
                    <a:pt x="13148" y="16800"/>
                    <a:pt x="13304" y="16800"/>
                  </a:cubicBezTo>
                  <a:cubicBezTo>
                    <a:pt x="13461" y="16800"/>
                    <a:pt x="13774" y="13800"/>
                    <a:pt x="14713" y="11400"/>
                  </a:cubicBezTo>
                  <a:cubicBezTo>
                    <a:pt x="15652" y="9000"/>
                    <a:pt x="17217" y="7200"/>
                    <a:pt x="18470" y="9000"/>
                  </a:cubicBezTo>
                  <a:cubicBezTo>
                    <a:pt x="19722" y="10800"/>
                    <a:pt x="20661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6" name="Line"/>
            <p:cNvSpPr/>
            <p:nvPr/>
          </p:nvSpPr>
          <p:spPr>
            <a:xfrm>
              <a:off x="9109613" y="5810314"/>
              <a:ext cx="246228" cy="119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extrusionOk="0">
                  <a:moveTo>
                    <a:pt x="0" y="275"/>
                  </a:moveTo>
                  <a:cubicBezTo>
                    <a:pt x="1286" y="1304"/>
                    <a:pt x="2571" y="2332"/>
                    <a:pt x="3214" y="4133"/>
                  </a:cubicBezTo>
                  <a:cubicBezTo>
                    <a:pt x="3857" y="5933"/>
                    <a:pt x="3857" y="8504"/>
                    <a:pt x="4371" y="9018"/>
                  </a:cubicBezTo>
                  <a:cubicBezTo>
                    <a:pt x="4886" y="9532"/>
                    <a:pt x="5914" y="7990"/>
                    <a:pt x="6943" y="5675"/>
                  </a:cubicBezTo>
                  <a:cubicBezTo>
                    <a:pt x="7971" y="3361"/>
                    <a:pt x="9000" y="275"/>
                    <a:pt x="9771" y="18"/>
                  </a:cubicBezTo>
                  <a:cubicBezTo>
                    <a:pt x="10543" y="-239"/>
                    <a:pt x="11057" y="2332"/>
                    <a:pt x="11314" y="4904"/>
                  </a:cubicBezTo>
                  <a:cubicBezTo>
                    <a:pt x="11571" y="7475"/>
                    <a:pt x="11571" y="10047"/>
                    <a:pt x="11571" y="12618"/>
                  </a:cubicBezTo>
                  <a:cubicBezTo>
                    <a:pt x="11571" y="15190"/>
                    <a:pt x="11571" y="17761"/>
                    <a:pt x="11443" y="17761"/>
                  </a:cubicBezTo>
                  <a:cubicBezTo>
                    <a:pt x="11314" y="17761"/>
                    <a:pt x="11057" y="15190"/>
                    <a:pt x="11314" y="12618"/>
                  </a:cubicBezTo>
                  <a:cubicBezTo>
                    <a:pt x="11571" y="10047"/>
                    <a:pt x="12343" y="7475"/>
                    <a:pt x="13243" y="5418"/>
                  </a:cubicBezTo>
                  <a:cubicBezTo>
                    <a:pt x="14143" y="3361"/>
                    <a:pt x="15171" y="1818"/>
                    <a:pt x="16072" y="2075"/>
                  </a:cubicBezTo>
                  <a:cubicBezTo>
                    <a:pt x="16972" y="2332"/>
                    <a:pt x="17743" y="4390"/>
                    <a:pt x="18257" y="6704"/>
                  </a:cubicBezTo>
                  <a:cubicBezTo>
                    <a:pt x="18771" y="9018"/>
                    <a:pt x="19029" y="11590"/>
                    <a:pt x="19414" y="14161"/>
                  </a:cubicBezTo>
                  <a:cubicBezTo>
                    <a:pt x="19800" y="16732"/>
                    <a:pt x="20314" y="19304"/>
                    <a:pt x="20700" y="20332"/>
                  </a:cubicBezTo>
                  <a:cubicBezTo>
                    <a:pt x="21086" y="21361"/>
                    <a:pt x="21343" y="20847"/>
                    <a:pt x="21600" y="20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7" name="Line"/>
            <p:cNvSpPr/>
            <p:nvPr/>
          </p:nvSpPr>
          <p:spPr>
            <a:xfrm>
              <a:off x="9584480" y="5502432"/>
              <a:ext cx="263816" cy="27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extrusionOk="0">
                  <a:moveTo>
                    <a:pt x="0" y="1463"/>
                  </a:moveTo>
                  <a:cubicBezTo>
                    <a:pt x="960" y="795"/>
                    <a:pt x="1920" y="127"/>
                    <a:pt x="3600" y="15"/>
                  </a:cubicBezTo>
                  <a:cubicBezTo>
                    <a:pt x="5280" y="-96"/>
                    <a:pt x="7680" y="349"/>
                    <a:pt x="9840" y="3244"/>
                  </a:cubicBezTo>
                  <a:cubicBezTo>
                    <a:pt x="12000" y="6139"/>
                    <a:pt x="13920" y="11483"/>
                    <a:pt x="15360" y="15046"/>
                  </a:cubicBezTo>
                  <a:cubicBezTo>
                    <a:pt x="16800" y="18609"/>
                    <a:pt x="17760" y="20391"/>
                    <a:pt x="18720" y="20947"/>
                  </a:cubicBezTo>
                  <a:cubicBezTo>
                    <a:pt x="19680" y="21504"/>
                    <a:pt x="20640" y="20836"/>
                    <a:pt x="21600" y="201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8" name="Line"/>
            <p:cNvSpPr/>
            <p:nvPr/>
          </p:nvSpPr>
          <p:spPr>
            <a:xfrm>
              <a:off x="9610861" y="5495303"/>
              <a:ext cx="219847" cy="28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56" y="3375"/>
                    <a:pt x="14112" y="6750"/>
                    <a:pt x="10512" y="10350"/>
                  </a:cubicBezTo>
                  <a:cubicBezTo>
                    <a:pt x="6912" y="13950"/>
                    <a:pt x="3456" y="177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9" name="Line"/>
            <p:cNvSpPr/>
            <p:nvPr/>
          </p:nvSpPr>
          <p:spPr>
            <a:xfrm>
              <a:off x="9971409" y="5767912"/>
              <a:ext cx="237435" cy="105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67" y="2400"/>
                    <a:pt x="2133" y="4800"/>
                    <a:pt x="2800" y="7500"/>
                  </a:cubicBezTo>
                  <a:cubicBezTo>
                    <a:pt x="3467" y="10200"/>
                    <a:pt x="3733" y="13200"/>
                    <a:pt x="4267" y="13500"/>
                  </a:cubicBezTo>
                  <a:cubicBezTo>
                    <a:pt x="4800" y="13800"/>
                    <a:pt x="5600" y="11400"/>
                    <a:pt x="6533" y="8700"/>
                  </a:cubicBezTo>
                  <a:cubicBezTo>
                    <a:pt x="7467" y="6000"/>
                    <a:pt x="8533" y="3000"/>
                    <a:pt x="9467" y="3000"/>
                  </a:cubicBezTo>
                  <a:cubicBezTo>
                    <a:pt x="10400" y="3000"/>
                    <a:pt x="11200" y="6000"/>
                    <a:pt x="11600" y="9000"/>
                  </a:cubicBezTo>
                  <a:cubicBezTo>
                    <a:pt x="12000" y="12000"/>
                    <a:pt x="12000" y="15000"/>
                    <a:pt x="12133" y="15000"/>
                  </a:cubicBezTo>
                  <a:cubicBezTo>
                    <a:pt x="12267" y="15000"/>
                    <a:pt x="12533" y="12000"/>
                    <a:pt x="13067" y="9300"/>
                  </a:cubicBezTo>
                  <a:cubicBezTo>
                    <a:pt x="13600" y="6600"/>
                    <a:pt x="14400" y="4200"/>
                    <a:pt x="15467" y="3000"/>
                  </a:cubicBezTo>
                  <a:cubicBezTo>
                    <a:pt x="16533" y="1800"/>
                    <a:pt x="17867" y="1800"/>
                    <a:pt x="18667" y="3600"/>
                  </a:cubicBezTo>
                  <a:cubicBezTo>
                    <a:pt x="19467" y="5400"/>
                    <a:pt x="19733" y="9000"/>
                    <a:pt x="20133" y="12300"/>
                  </a:cubicBezTo>
                  <a:cubicBezTo>
                    <a:pt x="20533" y="15600"/>
                    <a:pt x="21067" y="18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0" name="Line"/>
            <p:cNvSpPr/>
            <p:nvPr/>
          </p:nvSpPr>
          <p:spPr>
            <a:xfrm>
              <a:off x="9162376" y="4211403"/>
              <a:ext cx="26383" cy="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1" name="Line"/>
            <p:cNvSpPr/>
            <p:nvPr/>
          </p:nvSpPr>
          <p:spPr>
            <a:xfrm>
              <a:off x="9179963" y="4510393"/>
              <a:ext cx="1" cy="1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2" name="Line"/>
            <p:cNvSpPr/>
            <p:nvPr/>
          </p:nvSpPr>
          <p:spPr>
            <a:xfrm>
              <a:off x="9171169" y="4765415"/>
              <a:ext cx="8795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3" name="Line"/>
            <p:cNvSpPr/>
            <p:nvPr/>
          </p:nvSpPr>
          <p:spPr>
            <a:xfrm>
              <a:off x="5328261" y="4246578"/>
              <a:ext cx="79146" cy="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4" name="Line"/>
            <p:cNvSpPr/>
            <p:nvPr/>
          </p:nvSpPr>
          <p:spPr>
            <a:xfrm>
              <a:off x="5706396" y="4510393"/>
              <a:ext cx="87940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5" name="Line"/>
            <p:cNvSpPr/>
            <p:nvPr/>
          </p:nvSpPr>
          <p:spPr>
            <a:xfrm>
              <a:off x="6225234" y="4800590"/>
              <a:ext cx="61558" cy="5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6" name="Line"/>
            <p:cNvSpPr/>
            <p:nvPr/>
          </p:nvSpPr>
          <p:spPr>
            <a:xfrm>
              <a:off x="6541811" y="4994054"/>
              <a:ext cx="43970" cy="4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7" name="Line"/>
            <p:cNvSpPr/>
            <p:nvPr/>
          </p:nvSpPr>
          <p:spPr>
            <a:xfrm>
              <a:off x="6779245" y="5152343"/>
              <a:ext cx="61558" cy="4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8" name="Line"/>
            <p:cNvSpPr/>
            <p:nvPr/>
          </p:nvSpPr>
          <p:spPr>
            <a:xfrm>
              <a:off x="0" y="142248"/>
              <a:ext cx="711001" cy="62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18" extrusionOk="0">
                  <a:moveTo>
                    <a:pt x="5507" y="2292"/>
                  </a:moveTo>
                  <a:cubicBezTo>
                    <a:pt x="5298" y="1702"/>
                    <a:pt x="5088" y="1111"/>
                    <a:pt x="4459" y="639"/>
                  </a:cubicBezTo>
                  <a:cubicBezTo>
                    <a:pt x="3830" y="167"/>
                    <a:pt x="2781" y="-187"/>
                    <a:pt x="1837" y="108"/>
                  </a:cubicBezTo>
                  <a:cubicBezTo>
                    <a:pt x="894" y="403"/>
                    <a:pt x="55" y="1347"/>
                    <a:pt x="2" y="2587"/>
                  </a:cubicBezTo>
                  <a:cubicBezTo>
                    <a:pt x="-50" y="3826"/>
                    <a:pt x="684" y="5361"/>
                    <a:pt x="1575" y="6187"/>
                  </a:cubicBezTo>
                  <a:cubicBezTo>
                    <a:pt x="2467" y="7013"/>
                    <a:pt x="3515" y="7131"/>
                    <a:pt x="4249" y="6954"/>
                  </a:cubicBezTo>
                  <a:cubicBezTo>
                    <a:pt x="4983" y="6777"/>
                    <a:pt x="5402" y="6305"/>
                    <a:pt x="5717" y="5774"/>
                  </a:cubicBezTo>
                  <a:cubicBezTo>
                    <a:pt x="6032" y="5243"/>
                    <a:pt x="6241" y="4652"/>
                    <a:pt x="6346" y="4062"/>
                  </a:cubicBezTo>
                  <a:cubicBezTo>
                    <a:pt x="6451" y="3472"/>
                    <a:pt x="6451" y="2882"/>
                    <a:pt x="6294" y="2882"/>
                  </a:cubicBezTo>
                  <a:cubicBezTo>
                    <a:pt x="6136" y="2882"/>
                    <a:pt x="5822" y="3472"/>
                    <a:pt x="5927" y="5420"/>
                  </a:cubicBezTo>
                  <a:cubicBezTo>
                    <a:pt x="6032" y="7367"/>
                    <a:pt x="6556" y="10672"/>
                    <a:pt x="6870" y="12974"/>
                  </a:cubicBezTo>
                  <a:cubicBezTo>
                    <a:pt x="7185" y="15275"/>
                    <a:pt x="7290" y="16574"/>
                    <a:pt x="7342" y="17577"/>
                  </a:cubicBezTo>
                  <a:cubicBezTo>
                    <a:pt x="7395" y="18580"/>
                    <a:pt x="7395" y="19288"/>
                    <a:pt x="6975" y="19938"/>
                  </a:cubicBezTo>
                  <a:cubicBezTo>
                    <a:pt x="6556" y="20587"/>
                    <a:pt x="5717" y="21177"/>
                    <a:pt x="4721" y="21295"/>
                  </a:cubicBezTo>
                  <a:cubicBezTo>
                    <a:pt x="3725" y="21413"/>
                    <a:pt x="2571" y="21059"/>
                    <a:pt x="1837" y="20528"/>
                  </a:cubicBezTo>
                  <a:cubicBezTo>
                    <a:pt x="1103" y="19997"/>
                    <a:pt x="789" y="19288"/>
                    <a:pt x="632" y="18639"/>
                  </a:cubicBezTo>
                  <a:cubicBezTo>
                    <a:pt x="474" y="17990"/>
                    <a:pt x="474" y="17400"/>
                    <a:pt x="946" y="16574"/>
                  </a:cubicBezTo>
                  <a:cubicBezTo>
                    <a:pt x="1418" y="15747"/>
                    <a:pt x="2362" y="14685"/>
                    <a:pt x="4197" y="13328"/>
                  </a:cubicBezTo>
                  <a:cubicBezTo>
                    <a:pt x="6032" y="11970"/>
                    <a:pt x="8758" y="10318"/>
                    <a:pt x="10383" y="9256"/>
                  </a:cubicBezTo>
                  <a:cubicBezTo>
                    <a:pt x="12008" y="8193"/>
                    <a:pt x="12533" y="7721"/>
                    <a:pt x="12952" y="7249"/>
                  </a:cubicBezTo>
                  <a:cubicBezTo>
                    <a:pt x="13371" y="6777"/>
                    <a:pt x="13686" y="6305"/>
                    <a:pt x="13738" y="5774"/>
                  </a:cubicBezTo>
                  <a:cubicBezTo>
                    <a:pt x="13791" y="5243"/>
                    <a:pt x="13581" y="4652"/>
                    <a:pt x="13057" y="4062"/>
                  </a:cubicBezTo>
                  <a:cubicBezTo>
                    <a:pt x="12533" y="3472"/>
                    <a:pt x="11694" y="2882"/>
                    <a:pt x="11274" y="3000"/>
                  </a:cubicBezTo>
                  <a:cubicBezTo>
                    <a:pt x="10855" y="3118"/>
                    <a:pt x="10855" y="3944"/>
                    <a:pt x="11274" y="5479"/>
                  </a:cubicBezTo>
                  <a:cubicBezTo>
                    <a:pt x="11694" y="7013"/>
                    <a:pt x="12533" y="9256"/>
                    <a:pt x="13476" y="10613"/>
                  </a:cubicBezTo>
                  <a:cubicBezTo>
                    <a:pt x="14420" y="11970"/>
                    <a:pt x="15468" y="12443"/>
                    <a:pt x="16569" y="12029"/>
                  </a:cubicBezTo>
                  <a:cubicBezTo>
                    <a:pt x="17670" y="11616"/>
                    <a:pt x="18824" y="10318"/>
                    <a:pt x="19663" y="9197"/>
                  </a:cubicBezTo>
                  <a:cubicBezTo>
                    <a:pt x="20501" y="8075"/>
                    <a:pt x="21026" y="7131"/>
                    <a:pt x="21550" y="618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9" name="Line"/>
            <p:cNvSpPr/>
            <p:nvPr/>
          </p:nvSpPr>
          <p:spPr>
            <a:xfrm>
              <a:off x="684613" y="0"/>
              <a:ext cx="337736" cy="486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06" extrusionOk="0">
                  <a:moveTo>
                    <a:pt x="2342" y="3732"/>
                  </a:moveTo>
                  <a:cubicBezTo>
                    <a:pt x="1681" y="3123"/>
                    <a:pt x="1020" y="2515"/>
                    <a:pt x="579" y="1754"/>
                  </a:cubicBezTo>
                  <a:cubicBezTo>
                    <a:pt x="138" y="994"/>
                    <a:pt x="-82" y="81"/>
                    <a:pt x="28" y="5"/>
                  </a:cubicBezTo>
                  <a:cubicBezTo>
                    <a:pt x="138" y="-71"/>
                    <a:pt x="579" y="690"/>
                    <a:pt x="1461" y="3580"/>
                  </a:cubicBezTo>
                  <a:cubicBezTo>
                    <a:pt x="2342" y="6470"/>
                    <a:pt x="3665" y="11490"/>
                    <a:pt x="4436" y="14380"/>
                  </a:cubicBezTo>
                  <a:cubicBezTo>
                    <a:pt x="5208" y="17270"/>
                    <a:pt x="5428" y="18030"/>
                    <a:pt x="5869" y="18867"/>
                  </a:cubicBezTo>
                  <a:cubicBezTo>
                    <a:pt x="6310" y="19704"/>
                    <a:pt x="6971" y="20616"/>
                    <a:pt x="7853" y="21073"/>
                  </a:cubicBezTo>
                  <a:cubicBezTo>
                    <a:pt x="8734" y="21529"/>
                    <a:pt x="9836" y="21529"/>
                    <a:pt x="12151" y="20997"/>
                  </a:cubicBezTo>
                  <a:cubicBezTo>
                    <a:pt x="14465" y="20464"/>
                    <a:pt x="17991" y="19399"/>
                    <a:pt x="21518" y="1833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0" name="Line"/>
            <p:cNvSpPr/>
            <p:nvPr/>
          </p:nvSpPr>
          <p:spPr>
            <a:xfrm>
              <a:off x="700621" y="188653"/>
              <a:ext cx="300972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483" y="17486"/>
                    <a:pt x="4966" y="13371"/>
                    <a:pt x="8566" y="9771"/>
                  </a:cubicBezTo>
                  <a:cubicBezTo>
                    <a:pt x="12166" y="6171"/>
                    <a:pt x="16883" y="3086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1" name="Line"/>
            <p:cNvSpPr/>
            <p:nvPr/>
          </p:nvSpPr>
          <p:spPr>
            <a:xfrm>
              <a:off x="10425079" y="2067124"/>
              <a:ext cx="39437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95" y="18000"/>
                    <a:pt x="10989" y="14400"/>
                    <a:pt x="14589" y="10800"/>
                  </a:cubicBezTo>
                  <a:cubicBezTo>
                    <a:pt x="18189" y="7200"/>
                    <a:pt x="19895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2" name="Line"/>
            <p:cNvSpPr/>
            <p:nvPr/>
          </p:nvSpPr>
          <p:spPr>
            <a:xfrm>
              <a:off x="10466592" y="2222798"/>
              <a:ext cx="336101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0700" extrusionOk="0">
                  <a:moveTo>
                    <a:pt x="0" y="0"/>
                  </a:moveTo>
                  <a:cubicBezTo>
                    <a:pt x="6171" y="7200"/>
                    <a:pt x="12343" y="14400"/>
                    <a:pt x="15980" y="18000"/>
                  </a:cubicBezTo>
                  <a:cubicBezTo>
                    <a:pt x="19616" y="21600"/>
                    <a:pt x="20718" y="21600"/>
                    <a:pt x="21159" y="18000"/>
                  </a:cubicBezTo>
                  <a:cubicBezTo>
                    <a:pt x="21600" y="14400"/>
                    <a:pt x="21380" y="7200"/>
                    <a:pt x="2115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3" name="Line"/>
            <p:cNvSpPr/>
            <p:nvPr/>
          </p:nvSpPr>
          <p:spPr>
            <a:xfrm>
              <a:off x="11296854" y="1826574"/>
              <a:ext cx="316933" cy="43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42" extrusionOk="0">
                  <a:moveTo>
                    <a:pt x="2113" y="1634"/>
                  </a:moveTo>
                  <a:cubicBezTo>
                    <a:pt x="1644" y="777"/>
                    <a:pt x="1174" y="-80"/>
                    <a:pt x="1291" y="6"/>
                  </a:cubicBezTo>
                  <a:cubicBezTo>
                    <a:pt x="1409" y="91"/>
                    <a:pt x="2113" y="1120"/>
                    <a:pt x="2935" y="3949"/>
                  </a:cubicBezTo>
                  <a:cubicBezTo>
                    <a:pt x="3757" y="6777"/>
                    <a:pt x="4696" y="11406"/>
                    <a:pt x="5165" y="14234"/>
                  </a:cubicBezTo>
                  <a:cubicBezTo>
                    <a:pt x="5635" y="17063"/>
                    <a:pt x="5635" y="18091"/>
                    <a:pt x="5752" y="19034"/>
                  </a:cubicBezTo>
                  <a:cubicBezTo>
                    <a:pt x="5870" y="19977"/>
                    <a:pt x="6104" y="20834"/>
                    <a:pt x="6222" y="20577"/>
                  </a:cubicBezTo>
                  <a:cubicBezTo>
                    <a:pt x="6339" y="20320"/>
                    <a:pt x="6339" y="18949"/>
                    <a:pt x="7044" y="17577"/>
                  </a:cubicBezTo>
                  <a:cubicBezTo>
                    <a:pt x="7748" y="16206"/>
                    <a:pt x="9157" y="14834"/>
                    <a:pt x="10448" y="13891"/>
                  </a:cubicBezTo>
                  <a:cubicBezTo>
                    <a:pt x="11739" y="12949"/>
                    <a:pt x="12913" y="12434"/>
                    <a:pt x="14204" y="12177"/>
                  </a:cubicBezTo>
                  <a:cubicBezTo>
                    <a:pt x="15496" y="11920"/>
                    <a:pt x="16904" y="11920"/>
                    <a:pt x="17961" y="12263"/>
                  </a:cubicBezTo>
                  <a:cubicBezTo>
                    <a:pt x="19017" y="12606"/>
                    <a:pt x="19722" y="13291"/>
                    <a:pt x="20309" y="14149"/>
                  </a:cubicBezTo>
                  <a:cubicBezTo>
                    <a:pt x="20896" y="15006"/>
                    <a:pt x="21365" y="16034"/>
                    <a:pt x="21483" y="16977"/>
                  </a:cubicBezTo>
                  <a:cubicBezTo>
                    <a:pt x="21600" y="17920"/>
                    <a:pt x="21365" y="18777"/>
                    <a:pt x="20074" y="19634"/>
                  </a:cubicBezTo>
                  <a:cubicBezTo>
                    <a:pt x="18783" y="20491"/>
                    <a:pt x="16435" y="21349"/>
                    <a:pt x="13265" y="21434"/>
                  </a:cubicBezTo>
                  <a:cubicBezTo>
                    <a:pt x="10096" y="21520"/>
                    <a:pt x="6104" y="20834"/>
                    <a:pt x="3757" y="20149"/>
                  </a:cubicBezTo>
                  <a:cubicBezTo>
                    <a:pt x="1409" y="19463"/>
                    <a:pt x="704" y="18777"/>
                    <a:pt x="0" y="180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4" name="Line"/>
            <p:cNvSpPr/>
            <p:nvPr/>
          </p:nvSpPr>
          <p:spPr>
            <a:xfrm>
              <a:off x="11795013" y="2222798"/>
              <a:ext cx="5189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5" name="Line"/>
            <p:cNvSpPr/>
            <p:nvPr/>
          </p:nvSpPr>
          <p:spPr>
            <a:xfrm>
              <a:off x="12127118" y="2108637"/>
              <a:ext cx="33210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6" name="Line"/>
            <p:cNvSpPr/>
            <p:nvPr/>
          </p:nvSpPr>
          <p:spPr>
            <a:xfrm>
              <a:off x="12944179" y="1954819"/>
              <a:ext cx="303796" cy="26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69" extrusionOk="0">
                  <a:moveTo>
                    <a:pt x="11120" y="4899"/>
                  </a:moveTo>
                  <a:cubicBezTo>
                    <a:pt x="10877" y="3496"/>
                    <a:pt x="10634" y="2094"/>
                    <a:pt x="9664" y="1112"/>
                  </a:cubicBezTo>
                  <a:cubicBezTo>
                    <a:pt x="8693" y="130"/>
                    <a:pt x="6994" y="-431"/>
                    <a:pt x="5174" y="411"/>
                  </a:cubicBezTo>
                  <a:cubicBezTo>
                    <a:pt x="3353" y="1252"/>
                    <a:pt x="1412" y="3496"/>
                    <a:pt x="562" y="6021"/>
                  </a:cubicBezTo>
                  <a:cubicBezTo>
                    <a:pt x="-287" y="8546"/>
                    <a:pt x="-44" y="11351"/>
                    <a:pt x="441" y="13314"/>
                  </a:cubicBezTo>
                  <a:cubicBezTo>
                    <a:pt x="926" y="15278"/>
                    <a:pt x="1655" y="16400"/>
                    <a:pt x="3232" y="17101"/>
                  </a:cubicBezTo>
                  <a:cubicBezTo>
                    <a:pt x="4810" y="17803"/>
                    <a:pt x="7237" y="18083"/>
                    <a:pt x="8814" y="17663"/>
                  </a:cubicBezTo>
                  <a:cubicBezTo>
                    <a:pt x="10392" y="17242"/>
                    <a:pt x="11120" y="16120"/>
                    <a:pt x="11605" y="14857"/>
                  </a:cubicBezTo>
                  <a:cubicBezTo>
                    <a:pt x="12090" y="13595"/>
                    <a:pt x="12333" y="12192"/>
                    <a:pt x="12212" y="10509"/>
                  </a:cubicBezTo>
                  <a:cubicBezTo>
                    <a:pt x="12091" y="8826"/>
                    <a:pt x="11605" y="6863"/>
                    <a:pt x="11362" y="6582"/>
                  </a:cubicBezTo>
                  <a:cubicBezTo>
                    <a:pt x="11120" y="6301"/>
                    <a:pt x="11120" y="7704"/>
                    <a:pt x="11605" y="10229"/>
                  </a:cubicBezTo>
                  <a:cubicBezTo>
                    <a:pt x="12091" y="12753"/>
                    <a:pt x="13061" y="16400"/>
                    <a:pt x="14153" y="18504"/>
                  </a:cubicBezTo>
                  <a:cubicBezTo>
                    <a:pt x="15246" y="20608"/>
                    <a:pt x="16459" y="21169"/>
                    <a:pt x="17673" y="21169"/>
                  </a:cubicBezTo>
                  <a:cubicBezTo>
                    <a:pt x="18886" y="21169"/>
                    <a:pt x="20100" y="20608"/>
                    <a:pt x="21313" y="200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7" name="Line"/>
            <p:cNvSpPr/>
            <p:nvPr/>
          </p:nvSpPr>
          <p:spPr>
            <a:xfrm>
              <a:off x="13362134" y="2170907"/>
              <a:ext cx="20758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8" name="Line"/>
            <p:cNvSpPr/>
            <p:nvPr/>
          </p:nvSpPr>
          <p:spPr>
            <a:xfrm>
              <a:off x="13497052" y="2326581"/>
              <a:ext cx="41515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9" name="Line"/>
            <p:cNvSpPr/>
            <p:nvPr/>
          </p:nvSpPr>
          <p:spPr>
            <a:xfrm>
              <a:off x="13683862" y="2191664"/>
              <a:ext cx="300972" cy="138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extrusionOk="0">
                  <a:moveTo>
                    <a:pt x="0" y="0"/>
                  </a:moveTo>
                  <a:cubicBezTo>
                    <a:pt x="993" y="1580"/>
                    <a:pt x="1986" y="3161"/>
                    <a:pt x="2607" y="5268"/>
                  </a:cubicBezTo>
                  <a:cubicBezTo>
                    <a:pt x="3228" y="7376"/>
                    <a:pt x="3476" y="10010"/>
                    <a:pt x="3972" y="10273"/>
                  </a:cubicBezTo>
                  <a:cubicBezTo>
                    <a:pt x="4469" y="10537"/>
                    <a:pt x="5214" y="8429"/>
                    <a:pt x="6331" y="6585"/>
                  </a:cubicBezTo>
                  <a:cubicBezTo>
                    <a:pt x="7448" y="4741"/>
                    <a:pt x="8938" y="3161"/>
                    <a:pt x="9807" y="3688"/>
                  </a:cubicBezTo>
                  <a:cubicBezTo>
                    <a:pt x="10676" y="4215"/>
                    <a:pt x="10924" y="6849"/>
                    <a:pt x="11048" y="9483"/>
                  </a:cubicBezTo>
                  <a:cubicBezTo>
                    <a:pt x="11172" y="12117"/>
                    <a:pt x="11172" y="14751"/>
                    <a:pt x="11297" y="14751"/>
                  </a:cubicBezTo>
                  <a:cubicBezTo>
                    <a:pt x="11421" y="14751"/>
                    <a:pt x="11669" y="12117"/>
                    <a:pt x="12165" y="9746"/>
                  </a:cubicBezTo>
                  <a:cubicBezTo>
                    <a:pt x="12662" y="7376"/>
                    <a:pt x="13407" y="5268"/>
                    <a:pt x="14276" y="5268"/>
                  </a:cubicBezTo>
                  <a:cubicBezTo>
                    <a:pt x="15145" y="5268"/>
                    <a:pt x="16138" y="7376"/>
                    <a:pt x="16759" y="10537"/>
                  </a:cubicBezTo>
                  <a:cubicBezTo>
                    <a:pt x="17379" y="13698"/>
                    <a:pt x="17627" y="17912"/>
                    <a:pt x="18372" y="19756"/>
                  </a:cubicBezTo>
                  <a:cubicBezTo>
                    <a:pt x="19117" y="21600"/>
                    <a:pt x="20359" y="21073"/>
                    <a:pt x="21600" y="205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0" name="Line"/>
            <p:cNvSpPr/>
            <p:nvPr/>
          </p:nvSpPr>
          <p:spPr>
            <a:xfrm>
              <a:off x="14047102" y="2233177"/>
              <a:ext cx="2075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1" name="Line"/>
            <p:cNvSpPr/>
            <p:nvPr/>
          </p:nvSpPr>
          <p:spPr>
            <a:xfrm>
              <a:off x="14089209" y="2150150"/>
              <a:ext cx="51300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1800"/>
                    <a:pt x="-1582" y="3600"/>
                    <a:pt x="1118" y="7200"/>
                  </a:cubicBezTo>
                  <a:cubicBezTo>
                    <a:pt x="3818" y="10800"/>
                    <a:pt x="11918" y="16200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2" name="Line"/>
            <p:cNvSpPr/>
            <p:nvPr/>
          </p:nvSpPr>
          <p:spPr>
            <a:xfrm>
              <a:off x="14296181" y="2139772"/>
              <a:ext cx="41514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3927"/>
                    <a:pt x="14400" y="7855"/>
                    <a:pt x="18000" y="11455"/>
                  </a:cubicBezTo>
                  <a:cubicBezTo>
                    <a:pt x="21600" y="15055"/>
                    <a:pt x="21600" y="183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3" name="Line"/>
            <p:cNvSpPr/>
            <p:nvPr/>
          </p:nvSpPr>
          <p:spPr>
            <a:xfrm>
              <a:off x="14597151" y="1873886"/>
              <a:ext cx="290594" cy="276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extrusionOk="0">
                  <a:moveTo>
                    <a:pt x="0" y="3696"/>
                  </a:moveTo>
                  <a:cubicBezTo>
                    <a:pt x="1286" y="2096"/>
                    <a:pt x="2571" y="496"/>
                    <a:pt x="4500" y="96"/>
                  </a:cubicBezTo>
                  <a:cubicBezTo>
                    <a:pt x="6429" y="-304"/>
                    <a:pt x="9000" y="496"/>
                    <a:pt x="11057" y="3563"/>
                  </a:cubicBezTo>
                  <a:cubicBezTo>
                    <a:pt x="13114" y="6629"/>
                    <a:pt x="14657" y="11963"/>
                    <a:pt x="15686" y="15296"/>
                  </a:cubicBezTo>
                  <a:cubicBezTo>
                    <a:pt x="16714" y="18629"/>
                    <a:pt x="17229" y="19963"/>
                    <a:pt x="18129" y="20629"/>
                  </a:cubicBezTo>
                  <a:cubicBezTo>
                    <a:pt x="19029" y="21296"/>
                    <a:pt x="20314" y="21296"/>
                    <a:pt x="21600" y="21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4" name="Line"/>
            <p:cNvSpPr/>
            <p:nvPr/>
          </p:nvSpPr>
          <p:spPr>
            <a:xfrm>
              <a:off x="14659421" y="1859558"/>
              <a:ext cx="197189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053" y="5520"/>
                    <a:pt x="12505" y="11040"/>
                    <a:pt x="8905" y="14640"/>
                  </a:cubicBezTo>
                  <a:cubicBezTo>
                    <a:pt x="5305" y="18240"/>
                    <a:pt x="2653" y="1992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5" name="Line"/>
            <p:cNvSpPr/>
            <p:nvPr/>
          </p:nvSpPr>
          <p:spPr>
            <a:xfrm>
              <a:off x="15022661" y="2129394"/>
              <a:ext cx="227025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0" y="0"/>
                  </a:moveTo>
                  <a:cubicBezTo>
                    <a:pt x="1309" y="2215"/>
                    <a:pt x="2618" y="4431"/>
                    <a:pt x="3436" y="6923"/>
                  </a:cubicBezTo>
                  <a:cubicBezTo>
                    <a:pt x="4255" y="9415"/>
                    <a:pt x="4582" y="12185"/>
                    <a:pt x="5236" y="12185"/>
                  </a:cubicBezTo>
                  <a:cubicBezTo>
                    <a:pt x="5891" y="12185"/>
                    <a:pt x="6873" y="9415"/>
                    <a:pt x="8182" y="7754"/>
                  </a:cubicBezTo>
                  <a:cubicBezTo>
                    <a:pt x="9491" y="6092"/>
                    <a:pt x="11127" y="5538"/>
                    <a:pt x="12109" y="7477"/>
                  </a:cubicBezTo>
                  <a:cubicBezTo>
                    <a:pt x="13091" y="9415"/>
                    <a:pt x="13418" y="13846"/>
                    <a:pt x="13582" y="14677"/>
                  </a:cubicBezTo>
                  <a:cubicBezTo>
                    <a:pt x="13745" y="15508"/>
                    <a:pt x="13745" y="12738"/>
                    <a:pt x="14236" y="10246"/>
                  </a:cubicBezTo>
                  <a:cubicBezTo>
                    <a:pt x="14727" y="7754"/>
                    <a:pt x="15709" y="5538"/>
                    <a:pt x="17018" y="4431"/>
                  </a:cubicBezTo>
                  <a:cubicBezTo>
                    <a:pt x="18327" y="3323"/>
                    <a:pt x="19964" y="3323"/>
                    <a:pt x="20782" y="4985"/>
                  </a:cubicBezTo>
                  <a:cubicBezTo>
                    <a:pt x="21600" y="6646"/>
                    <a:pt x="21600" y="9969"/>
                    <a:pt x="21273" y="13015"/>
                  </a:cubicBezTo>
                  <a:cubicBezTo>
                    <a:pt x="20945" y="16062"/>
                    <a:pt x="20291" y="18831"/>
                    <a:pt x="1963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6" name="Line"/>
            <p:cNvSpPr/>
            <p:nvPr/>
          </p:nvSpPr>
          <p:spPr>
            <a:xfrm>
              <a:off x="15365144" y="2191664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7" name="Line"/>
            <p:cNvSpPr/>
            <p:nvPr/>
          </p:nvSpPr>
          <p:spPr>
            <a:xfrm>
              <a:off x="15468928" y="2119016"/>
              <a:ext cx="31136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8" name="Line"/>
            <p:cNvSpPr/>
            <p:nvPr/>
          </p:nvSpPr>
          <p:spPr>
            <a:xfrm>
              <a:off x="15728385" y="2119016"/>
              <a:ext cx="62270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9" name="Line"/>
            <p:cNvSpPr/>
            <p:nvPr/>
          </p:nvSpPr>
          <p:spPr>
            <a:xfrm>
              <a:off x="16257677" y="1973719"/>
              <a:ext cx="2490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0" name="Line"/>
            <p:cNvSpPr/>
            <p:nvPr/>
          </p:nvSpPr>
          <p:spPr>
            <a:xfrm>
              <a:off x="16849239" y="1952963"/>
              <a:ext cx="3113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1" name="Line"/>
            <p:cNvSpPr/>
            <p:nvPr/>
          </p:nvSpPr>
          <p:spPr>
            <a:xfrm>
              <a:off x="17046427" y="1942585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2" name="Line"/>
            <p:cNvSpPr/>
            <p:nvPr/>
          </p:nvSpPr>
          <p:spPr>
            <a:xfrm>
              <a:off x="17253993" y="1942585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3" name="Line"/>
            <p:cNvSpPr/>
            <p:nvPr/>
          </p:nvSpPr>
          <p:spPr>
            <a:xfrm>
              <a:off x="17866312" y="1947314"/>
              <a:ext cx="300972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959" y="2735"/>
                    <a:pt x="11917" y="-1585"/>
                    <a:pt x="15517" y="575"/>
                  </a:cubicBezTo>
                  <a:cubicBezTo>
                    <a:pt x="19117" y="2735"/>
                    <a:pt x="20359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4" name="Line"/>
            <p:cNvSpPr/>
            <p:nvPr/>
          </p:nvSpPr>
          <p:spPr>
            <a:xfrm>
              <a:off x="18651722" y="1800269"/>
              <a:ext cx="356203" cy="28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156" extrusionOk="0">
                  <a:moveTo>
                    <a:pt x="10793" y="4460"/>
                  </a:moveTo>
                  <a:cubicBezTo>
                    <a:pt x="9131" y="2899"/>
                    <a:pt x="7470" y="1337"/>
                    <a:pt x="6120" y="557"/>
                  </a:cubicBezTo>
                  <a:cubicBezTo>
                    <a:pt x="4770" y="-224"/>
                    <a:pt x="3731" y="-224"/>
                    <a:pt x="2693" y="817"/>
                  </a:cubicBezTo>
                  <a:cubicBezTo>
                    <a:pt x="1654" y="1858"/>
                    <a:pt x="616" y="3940"/>
                    <a:pt x="200" y="6672"/>
                  </a:cubicBezTo>
                  <a:cubicBezTo>
                    <a:pt x="-215" y="9405"/>
                    <a:pt x="-7" y="12788"/>
                    <a:pt x="1031" y="15000"/>
                  </a:cubicBezTo>
                  <a:cubicBezTo>
                    <a:pt x="2070" y="17212"/>
                    <a:pt x="3939" y="18253"/>
                    <a:pt x="5912" y="18253"/>
                  </a:cubicBezTo>
                  <a:cubicBezTo>
                    <a:pt x="7885" y="18253"/>
                    <a:pt x="9962" y="17212"/>
                    <a:pt x="11312" y="15390"/>
                  </a:cubicBezTo>
                  <a:cubicBezTo>
                    <a:pt x="12662" y="13569"/>
                    <a:pt x="13285" y="10966"/>
                    <a:pt x="13389" y="9015"/>
                  </a:cubicBezTo>
                  <a:cubicBezTo>
                    <a:pt x="13493" y="7063"/>
                    <a:pt x="13077" y="5762"/>
                    <a:pt x="12662" y="5762"/>
                  </a:cubicBezTo>
                  <a:cubicBezTo>
                    <a:pt x="12247" y="5762"/>
                    <a:pt x="11831" y="7063"/>
                    <a:pt x="11623" y="9275"/>
                  </a:cubicBezTo>
                  <a:cubicBezTo>
                    <a:pt x="11416" y="11487"/>
                    <a:pt x="11416" y="14610"/>
                    <a:pt x="11727" y="16952"/>
                  </a:cubicBezTo>
                  <a:cubicBezTo>
                    <a:pt x="12039" y="19294"/>
                    <a:pt x="12662" y="20856"/>
                    <a:pt x="14323" y="21116"/>
                  </a:cubicBezTo>
                  <a:cubicBezTo>
                    <a:pt x="15985" y="21376"/>
                    <a:pt x="18685" y="20335"/>
                    <a:pt x="21385" y="192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5" name="Line"/>
            <p:cNvSpPr/>
            <p:nvPr/>
          </p:nvSpPr>
          <p:spPr>
            <a:xfrm>
              <a:off x="19111708" y="2067124"/>
              <a:ext cx="35511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0" y="0"/>
                  </a:moveTo>
                  <a:cubicBezTo>
                    <a:pt x="7855" y="1440"/>
                    <a:pt x="15709" y="2880"/>
                    <a:pt x="18655" y="6480"/>
                  </a:cubicBezTo>
                  <a:cubicBezTo>
                    <a:pt x="21600" y="10080"/>
                    <a:pt x="19636" y="15840"/>
                    <a:pt x="1767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6" name="Line"/>
            <p:cNvSpPr/>
            <p:nvPr/>
          </p:nvSpPr>
          <p:spPr>
            <a:xfrm>
              <a:off x="19319273" y="2075506"/>
              <a:ext cx="280215" cy="15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7" extrusionOk="0">
                  <a:moveTo>
                    <a:pt x="0" y="1644"/>
                  </a:moveTo>
                  <a:cubicBezTo>
                    <a:pt x="1067" y="3023"/>
                    <a:pt x="2133" y="4402"/>
                    <a:pt x="2667" y="6240"/>
                  </a:cubicBezTo>
                  <a:cubicBezTo>
                    <a:pt x="3200" y="8078"/>
                    <a:pt x="3200" y="10376"/>
                    <a:pt x="3200" y="12674"/>
                  </a:cubicBezTo>
                  <a:cubicBezTo>
                    <a:pt x="3200" y="14972"/>
                    <a:pt x="3200" y="17270"/>
                    <a:pt x="3200" y="17270"/>
                  </a:cubicBezTo>
                  <a:cubicBezTo>
                    <a:pt x="3200" y="17270"/>
                    <a:pt x="3200" y="14972"/>
                    <a:pt x="3333" y="12674"/>
                  </a:cubicBezTo>
                  <a:cubicBezTo>
                    <a:pt x="3467" y="10376"/>
                    <a:pt x="3733" y="8078"/>
                    <a:pt x="4400" y="6240"/>
                  </a:cubicBezTo>
                  <a:cubicBezTo>
                    <a:pt x="5067" y="4402"/>
                    <a:pt x="6133" y="3023"/>
                    <a:pt x="7333" y="1874"/>
                  </a:cubicBezTo>
                  <a:cubicBezTo>
                    <a:pt x="8533" y="725"/>
                    <a:pt x="9867" y="-194"/>
                    <a:pt x="11067" y="36"/>
                  </a:cubicBezTo>
                  <a:cubicBezTo>
                    <a:pt x="12267" y="266"/>
                    <a:pt x="13333" y="1644"/>
                    <a:pt x="13867" y="5551"/>
                  </a:cubicBezTo>
                  <a:cubicBezTo>
                    <a:pt x="14400" y="9457"/>
                    <a:pt x="14400" y="15891"/>
                    <a:pt x="15600" y="18649"/>
                  </a:cubicBezTo>
                  <a:cubicBezTo>
                    <a:pt x="16800" y="21406"/>
                    <a:pt x="19200" y="20487"/>
                    <a:pt x="21600" y="195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7" name="Line"/>
            <p:cNvSpPr/>
            <p:nvPr/>
          </p:nvSpPr>
          <p:spPr>
            <a:xfrm>
              <a:off x="19921215" y="1842246"/>
              <a:ext cx="300970" cy="28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7" extrusionOk="0">
                  <a:moveTo>
                    <a:pt x="0" y="4373"/>
                  </a:moveTo>
                  <a:cubicBezTo>
                    <a:pt x="497" y="3087"/>
                    <a:pt x="993" y="1801"/>
                    <a:pt x="2359" y="901"/>
                  </a:cubicBezTo>
                  <a:cubicBezTo>
                    <a:pt x="3724" y="1"/>
                    <a:pt x="5959" y="-513"/>
                    <a:pt x="7448" y="773"/>
                  </a:cubicBezTo>
                  <a:cubicBezTo>
                    <a:pt x="8938" y="2058"/>
                    <a:pt x="9683" y="5144"/>
                    <a:pt x="10552" y="8487"/>
                  </a:cubicBezTo>
                  <a:cubicBezTo>
                    <a:pt x="11421" y="11830"/>
                    <a:pt x="12414" y="15430"/>
                    <a:pt x="13531" y="17744"/>
                  </a:cubicBezTo>
                  <a:cubicBezTo>
                    <a:pt x="14648" y="20058"/>
                    <a:pt x="15890" y="21087"/>
                    <a:pt x="17255" y="21087"/>
                  </a:cubicBezTo>
                  <a:cubicBezTo>
                    <a:pt x="18621" y="21087"/>
                    <a:pt x="20110" y="20058"/>
                    <a:pt x="21600" y="190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8" name="Line"/>
            <p:cNvSpPr/>
            <p:nvPr/>
          </p:nvSpPr>
          <p:spPr>
            <a:xfrm>
              <a:off x="19952349" y="1818045"/>
              <a:ext cx="259458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68" y="3972"/>
                    <a:pt x="13536" y="7945"/>
                    <a:pt x="10656" y="11048"/>
                  </a:cubicBezTo>
                  <a:cubicBezTo>
                    <a:pt x="7776" y="14152"/>
                    <a:pt x="6048" y="16386"/>
                    <a:pt x="4608" y="18000"/>
                  </a:cubicBezTo>
                  <a:cubicBezTo>
                    <a:pt x="3168" y="19614"/>
                    <a:pt x="2016" y="20607"/>
                    <a:pt x="1296" y="21103"/>
                  </a:cubicBezTo>
                  <a:cubicBezTo>
                    <a:pt x="576" y="21600"/>
                    <a:pt x="288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9" name="Line"/>
            <p:cNvSpPr/>
            <p:nvPr/>
          </p:nvSpPr>
          <p:spPr>
            <a:xfrm>
              <a:off x="20367481" y="2015233"/>
              <a:ext cx="311349" cy="12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6" extrusionOk="0">
                  <a:moveTo>
                    <a:pt x="0" y="0"/>
                  </a:moveTo>
                  <a:cubicBezTo>
                    <a:pt x="480" y="2919"/>
                    <a:pt x="960" y="5838"/>
                    <a:pt x="1320" y="8757"/>
                  </a:cubicBezTo>
                  <a:cubicBezTo>
                    <a:pt x="1680" y="11676"/>
                    <a:pt x="1920" y="14595"/>
                    <a:pt x="2520" y="15178"/>
                  </a:cubicBezTo>
                  <a:cubicBezTo>
                    <a:pt x="3120" y="15762"/>
                    <a:pt x="4080" y="14011"/>
                    <a:pt x="5040" y="11968"/>
                  </a:cubicBezTo>
                  <a:cubicBezTo>
                    <a:pt x="6000" y="9924"/>
                    <a:pt x="6960" y="7589"/>
                    <a:pt x="8040" y="6130"/>
                  </a:cubicBezTo>
                  <a:cubicBezTo>
                    <a:pt x="9120" y="4670"/>
                    <a:pt x="10320" y="4086"/>
                    <a:pt x="11040" y="5254"/>
                  </a:cubicBezTo>
                  <a:cubicBezTo>
                    <a:pt x="11760" y="6422"/>
                    <a:pt x="12000" y="9341"/>
                    <a:pt x="12240" y="12551"/>
                  </a:cubicBezTo>
                  <a:cubicBezTo>
                    <a:pt x="12480" y="15762"/>
                    <a:pt x="12720" y="19265"/>
                    <a:pt x="14280" y="20432"/>
                  </a:cubicBezTo>
                  <a:cubicBezTo>
                    <a:pt x="15840" y="21600"/>
                    <a:pt x="18720" y="20432"/>
                    <a:pt x="21600" y="192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0" name="Line"/>
            <p:cNvSpPr/>
            <p:nvPr/>
          </p:nvSpPr>
          <p:spPr>
            <a:xfrm>
              <a:off x="10632645" y="3499328"/>
              <a:ext cx="30097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1" name="Line"/>
            <p:cNvSpPr/>
            <p:nvPr/>
          </p:nvSpPr>
          <p:spPr>
            <a:xfrm>
              <a:off x="10653402" y="3644624"/>
              <a:ext cx="2698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2" name="Line"/>
            <p:cNvSpPr/>
            <p:nvPr/>
          </p:nvSpPr>
          <p:spPr>
            <a:xfrm>
              <a:off x="11535556" y="3250249"/>
              <a:ext cx="274621" cy="41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extrusionOk="0">
                  <a:moveTo>
                    <a:pt x="0" y="0"/>
                  </a:moveTo>
                  <a:cubicBezTo>
                    <a:pt x="1080" y="2880"/>
                    <a:pt x="2160" y="5760"/>
                    <a:pt x="2835" y="8280"/>
                  </a:cubicBezTo>
                  <a:cubicBezTo>
                    <a:pt x="3510" y="10800"/>
                    <a:pt x="3780" y="12960"/>
                    <a:pt x="3915" y="14580"/>
                  </a:cubicBezTo>
                  <a:cubicBezTo>
                    <a:pt x="4050" y="16200"/>
                    <a:pt x="4050" y="17280"/>
                    <a:pt x="4185" y="17370"/>
                  </a:cubicBezTo>
                  <a:cubicBezTo>
                    <a:pt x="4320" y="17460"/>
                    <a:pt x="4590" y="16560"/>
                    <a:pt x="6210" y="15480"/>
                  </a:cubicBezTo>
                  <a:cubicBezTo>
                    <a:pt x="7830" y="14400"/>
                    <a:pt x="10800" y="13140"/>
                    <a:pt x="12960" y="12510"/>
                  </a:cubicBezTo>
                  <a:cubicBezTo>
                    <a:pt x="15120" y="11880"/>
                    <a:pt x="16470" y="11880"/>
                    <a:pt x="17685" y="12240"/>
                  </a:cubicBezTo>
                  <a:cubicBezTo>
                    <a:pt x="18900" y="12600"/>
                    <a:pt x="19980" y="13320"/>
                    <a:pt x="20655" y="14400"/>
                  </a:cubicBezTo>
                  <a:cubicBezTo>
                    <a:pt x="21330" y="15480"/>
                    <a:pt x="21600" y="16920"/>
                    <a:pt x="21330" y="18000"/>
                  </a:cubicBezTo>
                  <a:cubicBezTo>
                    <a:pt x="21060" y="19080"/>
                    <a:pt x="20250" y="19800"/>
                    <a:pt x="18360" y="20430"/>
                  </a:cubicBezTo>
                  <a:cubicBezTo>
                    <a:pt x="16470" y="21060"/>
                    <a:pt x="13500" y="21600"/>
                    <a:pt x="10800" y="21600"/>
                  </a:cubicBezTo>
                  <a:cubicBezTo>
                    <a:pt x="8100" y="21600"/>
                    <a:pt x="5670" y="21060"/>
                    <a:pt x="4185" y="20160"/>
                  </a:cubicBezTo>
                  <a:cubicBezTo>
                    <a:pt x="2700" y="19260"/>
                    <a:pt x="2160" y="18000"/>
                    <a:pt x="1620" y="167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3" name="Line"/>
            <p:cNvSpPr/>
            <p:nvPr/>
          </p:nvSpPr>
          <p:spPr>
            <a:xfrm>
              <a:off x="11875210" y="3666922"/>
              <a:ext cx="158504" cy="19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431" extrusionOk="0">
                  <a:moveTo>
                    <a:pt x="3134" y="3242"/>
                  </a:moveTo>
                  <a:cubicBezTo>
                    <a:pt x="4512" y="1726"/>
                    <a:pt x="5891" y="210"/>
                    <a:pt x="7500" y="20"/>
                  </a:cubicBezTo>
                  <a:cubicBezTo>
                    <a:pt x="9108" y="-169"/>
                    <a:pt x="10946" y="968"/>
                    <a:pt x="11866" y="2484"/>
                  </a:cubicBezTo>
                  <a:cubicBezTo>
                    <a:pt x="12785" y="3999"/>
                    <a:pt x="12785" y="5894"/>
                    <a:pt x="11176" y="8357"/>
                  </a:cubicBezTo>
                  <a:cubicBezTo>
                    <a:pt x="9568" y="10820"/>
                    <a:pt x="6351" y="13852"/>
                    <a:pt x="3823" y="15936"/>
                  </a:cubicBezTo>
                  <a:cubicBezTo>
                    <a:pt x="1295" y="18020"/>
                    <a:pt x="-543" y="19157"/>
                    <a:pt x="146" y="19726"/>
                  </a:cubicBezTo>
                  <a:cubicBezTo>
                    <a:pt x="836" y="20294"/>
                    <a:pt x="4053" y="20294"/>
                    <a:pt x="7959" y="20484"/>
                  </a:cubicBezTo>
                  <a:cubicBezTo>
                    <a:pt x="11866" y="20673"/>
                    <a:pt x="16461" y="21052"/>
                    <a:pt x="21057" y="21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4" name="Line"/>
            <p:cNvSpPr/>
            <p:nvPr/>
          </p:nvSpPr>
          <p:spPr>
            <a:xfrm>
              <a:off x="12293170" y="3655002"/>
              <a:ext cx="30097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5" name="Line"/>
            <p:cNvSpPr/>
            <p:nvPr/>
          </p:nvSpPr>
          <p:spPr>
            <a:xfrm>
              <a:off x="13030031" y="3453169"/>
              <a:ext cx="259457" cy="253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9504" y="2143"/>
                  </a:moveTo>
                  <a:cubicBezTo>
                    <a:pt x="8352" y="1267"/>
                    <a:pt x="7200" y="392"/>
                    <a:pt x="5904" y="100"/>
                  </a:cubicBezTo>
                  <a:cubicBezTo>
                    <a:pt x="4608" y="-192"/>
                    <a:pt x="3168" y="100"/>
                    <a:pt x="2016" y="1705"/>
                  </a:cubicBezTo>
                  <a:cubicBezTo>
                    <a:pt x="864" y="3311"/>
                    <a:pt x="0" y="6230"/>
                    <a:pt x="0" y="9003"/>
                  </a:cubicBezTo>
                  <a:cubicBezTo>
                    <a:pt x="0" y="11776"/>
                    <a:pt x="864" y="14403"/>
                    <a:pt x="2880" y="15862"/>
                  </a:cubicBezTo>
                  <a:cubicBezTo>
                    <a:pt x="4896" y="17322"/>
                    <a:pt x="8064" y="17613"/>
                    <a:pt x="10368" y="16446"/>
                  </a:cubicBezTo>
                  <a:cubicBezTo>
                    <a:pt x="12672" y="15278"/>
                    <a:pt x="14112" y="12651"/>
                    <a:pt x="14976" y="10608"/>
                  </a:cubicBezTo>
                  <a:cubicBezTo>
                    <a:pt x="15840" y="8565"/>
                    <a:pt x="16128" y="7105"/>
                    <a:pt x="15696" y="5938"/>
                  </a:cubicBezTo>
                  <a:cubicBezTo>
                    <a:pt x="15264" y="4770"/>
                    <a:pt x="14112" y="3894"/>
                    <a:pt x="13536" y="4186"/>
                  </a:cubicBezTo>
                  <a:cubicBezTo>
                    <a:pt x="12960" y="4478"/>
                    <a:pt x="12960" y="5938"/>
                    <a:pt x="13248" y="8273"/>
                  </a:cubicBezTo>
                  <a:cubicBezTo>
                    <a:pt x="13536" y="10608"/>
                    <a:pt x="14112" y="13819"/>
                    <a:pt x="14832" y="16154"/>
                  </a:cubicBezTo>
                  <a:cubicBezTo>
                    <a:pt x="15552" y="18489"/>
                    <a:pt x="16416" y="19949"/>
                    <a:pt x="17568" y="20678"/>
                  </a:cubicBezTo>
                  <a:cubicBezTo>
                    <a:pt x="18720" y="21408"/>
                    <a:pt x="20160" y="21408"/>
                    <a:pt x="21600" y="214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6" name="Line"/>
            <p:cNvSpPr/>
            <p:nvPr/>
          </p:nvSpPr>
          <p:spPr>
            <a:xfrm>
              <a:off x="13382003" y="3644624"/>
              <a:ext cx="125429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5262" y="2400"/>
                  </a:moveTo>
                  <a:cubicBezTo>
                    <a:pt x="7535" y="1200"/>
                    <a:pt x="9809" y="0"/>
                    <a:pt x="12083" y="0"/>
                  </a:cubicBezTo>
                  <a:cubicBezTo>
                    <a:pt x="14356" y="0"/>
                    <a:pt x="16630" y="1200"/>
                    <a:pt x="17483" y="2800"/>
                  </a:cubicBezTo>
                  <a:cubicBezTo>
                    <a:pt x="18335" y="4400"/>
                    <a:pt x="17767" y="6400"/>
                    <a:pt x="15209" y="9000"/>
                  </a:cubicBezTo>
                  <a:cubicBezTo>
                    <a:pt x="12651" y="11600"/>
                    <a:pt x="8104" y="14800"/>
                    <a:pt x="4693" y="17000"/>
                  </a:cubicBezTo>
                  <a:cubicBezTo>
                    <a:pt x="1283" y="19200"/>
                    <a:pt x="-991" y="20400"/>
                    <a:pt x="430" y="21000"/>
                  </a:cubicBezTo>
                  <a:cubicBezTo>
                    <a:pt x="1851" y="21600"/>
                    <a:pt x="6967" y="21600"/>
                    <a:pt x="10946" y="21600"/>
                  </a:cubicBezTo>
                  <a:cubicBezTo>
                    <a:pt x="14925" y="21600"/>
                    <a:pt x="17767" y="21600"/>
                    <a:pt x="2060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7" name="Line"/>
            <p:cNvSpPr/>
            <p:nvPr/>
          </p:nvSpPr>
          <p:spPr>
            <a:xfrm>
              <a:off x="13580079" y="3883325"/>
              <a:ext cx="62270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8" name="Line"/>
            <p:cNvSpPr/>
            <p:nvPr/>
          </p:nvSpPr>
          <p:spPr>
            <a:xfrm>
              <a:off x="13746131" y="3686137"/>
              <a:ext cx="269837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85" y="800"/>
                    <a:pt x="2769" y="1600"/>
                    <a:pt x="3600" y="3000"/>
                  </a:cubicBezTo>
                  <a:cubicBezTo>
                    <a:pt x="4431" y="4400"/>
                    <a:pt x="4708" y="6400"/>
                    <a:pt x="4985" y="8400"/>
                  </a:cubicBezTo>
                  <a:cubicBezTo>
                    <a:pt x="5262" y="10400"/>
                    <a:pt x="5538" y="12400"/>
                    <a:pt x="5815" y="12400"/>
                  </a:cubicBezTo>
                  <a:cubicBezTo>
                    <a:pt x="6092" y="12400"/>
                    <a:pt x="6369" y="10400"/>
                    <a:pt x="6785" y="8400"/>
                  </a:cubicBezTo>
                  <a:cubicBezTo>
                    <a:pt x="7200" y="6400"/>
                    <a:pt x="7754" y="4400"/>
                    <a:pt x="8585" y="2800"/>
                  </a:cubicBezTo>
                  <a:cubicBezTo>
                    <a:pt x="9415" y="1200"/>
                    <a:pt x="10523" y="0"/>
                    <a:pt x="11354" y="400"/>
                  </a:cubicBezTo>
                  <a:cubicBezTo>
                    <a:pt x="12185" y="800"/>
                    <a:pt x="12738" y="2800"/>
                    <a:pt x="13015" y="4800"/>
                  </a:cubicBezTo>
                  <a:cubicBezTo>
                    <a:pt x="13292" y="6800"/>
                    <a:pt x="13292" y="8800"/>
                    <a:pt x="13292" y="10800"/>
                  </a:cubicBezTo>
                  <a:cubicBezTo>
                    <a:pt x="13292" y="12800"/>
                    <a:pt x="13292" y="14800"/>
                    <a:pt x="13154" y="14800"/>
                  </a:cubicBezTo>
                  <a:cubicBezTo>
                    <a:pt x="13015" y="14800"/>
                    <a:pt x="12738" y="12800"/>
                    <a:pt x="12738" y="10800"/>
                  </a:cubicBezTo>
                  <a:cubicBezTo>
                    <a:pt x="12738" y="8800"/>
                    <a:pt x="13015" y="6800"/>
                    <a:pt x="13708" y="5200"/>
                  </a:cubicBezTo>
                  <a:cubicBezTo>
                    <a:pt x="14400" y="3600"/>
                    <a:pt x="15508" y="2400"/>
                    <a:pt x="16754" y="2200"/>
                  </a:cubicBezTo>
                  <a:cubicBezTo>
                    <a:pt x="18000" y="2000"/>
                    <a:pt x="19385" y="2800"/>
                    <a:pt x="20215" y="6200"/>
                  </a:cubicBezTo>
                  <a:cubicBezTo>
                    <a:pt x="21046" y="9600"/>
                    <a:pt x="21323" y="15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9" name="Line"/>
            <p:cNvSpPr/>
            <p:nvPr/>
          </p:nvSpPr>
          <p:spPr>
            <a:xfrm>
              <a:off x="14098993" y="3769164"/>
              <a:ext cx="22832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0" name="Line"/>
            <p:cNvSpPr/>
            <p:nvPr/>
          </p:nvSpPr>
          <p:spPr>
            <a:xfrm>
              <a:off x="14182019" y="3696516"/>
              <a:ext cx="20758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1" name="Line"/>
            <p:cNvSpPr/>
            <p:nvPr/>
          </p:nvSpPr>
          <p:spPr>
            <a:xfrm>
              <a:off x="14316938" y="3696516"/>
              <a:ext cx="55591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extrusionOk="0">
                  <a:moveTo>
                    <a:pt x="0" y="0"/>
                  </a:moveTo>
                  <a:cubicBezTo>
                    <a:pt x="7624" y="2880"/>
                    <a:pt x="15247" y="5760"/>
                    <a:pt x="18424" y="9360"/>
                  </a:cubicBezTo>
                  <a:cubicBezTo>
                    <a:pt x="21600" y="12960"/>
                    <a:pt x="20329" y="17280"/>
                    <a:pt x="1905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2" name="Line"/>
            <p:cNvSpPr/>
            <p:nvPr/>
          </p:nvSpPr>
          <p:spPr>
            <a:xfrm>
              <a:off x="14783961" y="3443918"/>
              <a:ext cx="249079" cy="34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extrusionOk="0">
                  <a:moveTo>
                    <a:pt x="0" y="2121"/>
                  </a:moveTo>
                  <a:cubicBezTo>
                    <a:pt x="1500" y="1274"/>
                    <a:pt x="3000" y="427"/>
                    <a:pt x="4500" y="110"/>
                  </a:cubicBezTo>
                  <a:cubicBezTo>
                    <a:pt x="6000" y="-208"/>
                    <a:pt x="7500" y="4"/>
                    <a:pt x="9150" y="2968"/>
                  </a:cubicBezTo>
                  <a:cubicBezTo>
                    <a:pt x="10800" y="5933"/>
                    <a:pt x="12600" y="11651"/>
                    <a:pt x="13800" y="15039"/>
                  </a:cubicBezTo>
                  <a:cubicBezTo>
                    <a:pt x="15000" y="18427"/>
                    <a:pt x="15600" y="19486"/>
                    <a:pt x="16650" y="20227"/>
                  </a:cubicBezTo>
                  <a:cubicBezTo>
                    <a:pt x="17700" y="20968"/>
                    <a:pt x="19200" y="21392"/>
                    <a:pt x="20100" y="20968"/>
                  </a:cubicBezTo>
                  <a:cubicBezTo>
                    <a:pt x="21000" y="20545"/>
                    <a:pt x="21300" y="19274"/>
                    <a:pt x="21600" y="180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3" name="Line"/>
            <p:cNvSpPr/>
            <p:nvPr/>
          </p:nvSpPr>
          <p:spPr>
            <a:xfrm>
              <a:off x="14721690" y="3468193"/>
              <a:ext cx="300972" cy="33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34" y="5850"/>
                    <a:pt x="11669" y="11700"/>
                    <a:pt x="8069" y="15300"/>
                  </a:cubicBezTo>
                  <a:cubicBezTo>
                    <a:pt x="4469" y="18900"/>
                    <a:pt x="2234" y="202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4" name="Line"/>
            <p:cNvSpPr/>
            <p:nvPr/>
          </p:nvSpPr>
          <p:spPr>
            <a:xfrm>
              <a:off x="15178335" y="3748407"/>
              <a:ext cx="228324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36" y="379"/>
                    <a:pt x="3273" y="758"/>
                    <a:pt x="4255" y="2084"/>
                  </a:cubicBezTo>
                  <a:cubicBezTo>
                    <a:pt x="5236" y="3411"/>
                    <a:pt x="5564" y="5684"/>
                    <a:pt x="5727" y="8526"/>
                  </a:cubicBezTo>
                  <a:cubicBezTo>
                    <a:pt x="5891" y="11368"/>
                    <a:pt x="5891" y="14779"/>
                    <a:pt x="5891" y="15537"/>
                  </a:cubicBezTo>
                  <a:cubicBezTo>
                    <a:pt x="5891" y="16295"/>
                    <a:pt x="5891" y="14400"/>
                    <a:pt x="6055" y="12505"/>
                  </a:cubicBezTo>
                  <a:cubicBezTo>
                    <a:pt x="6218" y="10611"/>
                    <a:pt x="6545" y="8716"/>
                    <a:pt x="7200" y="6821"/>
                  </a:cubicBezTo>
                  <a:cubicBezTo>
                    <a:pt x="7855" y="4926"/>
                    <a:pt x="8836" y="3032"/>
                    <a:pt x="9982" y="2653"/>
                  </a:cubicBezTo>
                  <a:cubicBezTo>
                    <a:pt x="11127" y="2274"/>
                    <a:pt x="12436" y="3411"/>
                    <a:pt x="13255" y="4926"/>
                  </a:cubicBezTo>
                  <a:cubicBezTo>
                    <a:pt x="14073" y="6442"/>
                    <a:pt x="14400" y="8337"/>
                    <a:pt x="14564" y="10232"/>
                  </a:cubicBezTo>
                  <a:cubicBezTo>
                    <a:pt x="14727" y="12126"/>
                    <a:pt x="14727" y="14021"/>
                    <a:pt x="14727" y="13263"/>
                  </a:cubicBezTo>
                  <a:cubicBezTo>
                    <a:pt x="14727" y="12505"/>
                    <a:pt x="14727" y="9095"/>
                    <a:pt x="15382" y="6821"/>
                  </a:cubicBezTo>
                  <a:cubicBezTo>
                    <a:pt x="16036" y="4547"/>
                    <a:pt x="17345" y="3411"/>
                    <a:pt x="18491" y="3600"/>
                  </a:cubicBezTo>
                  <a:cubicBezTo>
                    <a:pt x="19636" y="3789"/>
                    <a:pt x="20618" y="5305"/>
                    <a:pt x="21109" y="8526"/>
                  </a:cubicBezTo>
                  <a:cubicBezTo>
                    <a:pt x="21600" y="11747"/>
                    <a:pt x="21600" y="1667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5" name="Line"/>
            <p:cNvSpPr/>
            <p:nvPr/>
          </p:nvSpPr>
          <p:spPr>
            <a:xfrm>
              <a:off x="15489684" y="3831434"/>
              <a:ext cx="22832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6" name="Line"/>
            <p:cNvSpPr/>
            <p:nvPr/>
          </p:nvSpPr>
          <p:spPr>
            <a:xfrm>
              <a:off x="15562332" y="3748407"/>
              <a:ext cx="4151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7" name="Line"/>
            <p:cNvSpPr/>
            <p:nvPr/>
          </p:nvSpPr>
          <p:spPr>
            <a:xfrm>
              <a:off x="15728385" y="3748407"/>
              <a:ext cx="51893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8" name="Line"/>
            <p:cNvSpPr/>
            <p:nvPr/>
          </p:nvSpPr>
          <p:spPr>
            <a:xfrm>
              <a:off x="16112382" y="3593165"/>
              <a:ext cx="332188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0700" extrusionOk="0">
                  <a:moveTo>
                    <a:pt x="0" y="20700"/>
                  </a:moveTo>
                  <a:cubicBezTo>
                    <a:pt x="6235" y="13500"/>
                    <a:pt x="12470" y="6300"/>
                    <a:pt x="16144" y="2700"/>
                  </a:cubicBezTo>
                  <a:cubicBezTo>
                    <a:pt x="19819" y="-900"/>
                    <a:pt x="20932" y="-900"/>
                    <a:pt x="21266" y="2700"/>
                  </a:cubicBezTo>
                  <a:cubicBezTo>
                    <a:pt x="21600" y="6300"/>
                    <a:pt x="21155" y="13500"/>
                    <a:pt x="20709" y="20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9" name="Line"/>
            <p:cNvSpPr/>
            <p:nvPr/>
          </p:nvSpPr>
          <p:spPr>
            <a:xfrm>
              <a:off x="16932267" y="3603111"/>
              <a:ext cx="3113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0" name="Line"/>
            <p:cNvSpPr/>
            <p:nvPr/>
          </p:nvSpPr>
          <p:spPr>
            <a:xfrm>
              <a:off x="17233236" y="3603111"/>
              <a:ext cx="207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1" name="Line"/>
            <p:cNvSpPr/>
            <p:nvPr/>
          </p:nvSpPr>
          <p:spPr>
            <a:xfrm>
              <a:off x="17492695" y="3644624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2" name="Line"/>
            <p:cNvSpPr/>
            <p:nvPr/>
          </p:nvSpPr>
          <p:spPr>
            <a:xfrm>
              <a:off x="17928583" y="3577502"/>
              <a:ext cx="337805" cy="2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19987" extrusionOk="0">
                  <a:moveTo>
                    <a:pt x="0" y="19987"/>
                  </a:moveTo>
                  <a:cubicBezTo>
                    <a:pt x="3491" y="11887"/>
                    <a:pt x="6982" y="3787"/>
                    <a:pt x="9927" y="1087"/>
                  </a:cubicBezTo>
                  <a:cubicBezTo>
                    <a:pt x="12873" y="-1613"/>
                    <a:pt x="15273" y="1087"/>
                    <a:pt x="17236" y="5137"/>
                  </a:cubicBezTo>
                  <a:cubicBezTo>
                    <a:pt x="19200" y="9187"/>
                    <a:pt x="20727" y="14587"/>
                    <a:pt x="21164" y="17287"/>
                  </a:cubicBezTo>
                  <a:cubicBezTo>
                    <a:pt x="21600" y="19987"/>
                    <a:pt x="20945" y="19987"/>
                    <a:pt x="20291" y="199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3" name="Line"/>
            <p:cNvSpPr/>
            <p:nvPr/>
          </p:nvSpPr>
          <p:spPr>
            <a:xfrm>
              <a:off x="18735282" y="3445702"/>
              <a:ext cx="283022" cy="313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20" extrusionOk="0">
                  <a:moveTo>
                    <a:pt x="15045" y="4297"/>
                  </a:moveTo>
                  <a:cubicBezTo>
                    <a:pt x="14525" y="3136"/>
                    <a:pt x="14004" y="1975"/>
                    <a:pt x="12313" y="1046"/>
                  </a:cubicBezTo>
                  <a:cubicBezTo>
                    <a:pt x="10621" y="117"/>
                    <a:pt x="7758" y="-580"/>
                    <a:pt x="5416" y="697"/>
                  </a:cubicBezTo>
                  <a:cubicBezTo>
                    <a:pt x="3074" y="1975"/>
                    <a:pt x="1252" y="5226"/>
                    <a:pt x="472" y="8014"/>
                  </a:cubicBezTo>
                  <a:cubicBezTo>
                    <a:pt x="-309" y="10801"/>
                    <a:pt x="-49" y="13123"/>
                    <a:pt x="732" y="14633"/>
                  </a:cubicBezTo>
                  <a:cubicBezTo>
                    <a:pt x="1513" y="16143"/>
                    <a:pt x="2814" y="16839"/>
                    <a:pt x="5026" y="16607"/>
                  </a:cubicBezTo>
                  <a:cubicBezTo>
                    <a:pt x="7238" y="16375"/>
                    <a:pt x="10361" y="15214"/>
                    <a:pt x="12313" y="14052"/>
                  </a:cubicBezTo>
                  <a:cubicBezTo>
                    <a:pt x="14264" y="12891"/>
                    <a:pt x="15045" y="11730"/>
                    <a:pt x="15436" y="10568"/>
                  </a:cubicBezTo>
                  <a:cubicBezTo>
                    <a:pt x="15826" y="9407"/>
                    <a:pt x="15826" y="8246"/>
                    <a:pt x="15696" y="8362"/>
                  </a:cubicBezTo>
                  <a:cubicBezTo>
                    <a:pt x="15566" y="8478"/>
                    <a:pt x="15305" y="9872"/>
                    <a:pt x="15566" y="11962"/>
                  </a:cubicBezTo>
                  <a:cubicBezTo>
                    <a:pt x="15826" y="14052"/>
                    <a:pt x="16607" y="16839"/>
                    <a:pt x="17648" y="18465"/>
                  </a:cubicBezTo>
                  <a:cubicBezTo>
                    <a:pt x="18689" y="20091"/>
                    <a:pt x="19990" y="20555"/>
                    <a:pt x="21291" y="210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4" name="Line"/>
            <p:cNvSpPr/>
            <p:nvPr/>
          </p:nvSpPr>
          <p:spPr>
            <a:xfrm>
              <a:off x="19121640" y="3686137"/>
              <a:ext cx="59257" cy="1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21600" extrusionOk="0">
                  <a:moveTo>
                    <a:pt x="10955" y="0"/>
                  </a:moveTo>
                  <a:cubicBezTo>
                    <a:pt x="15755" y="1543"/>
                    <a:pt x="20555" y="3086"/>
                    <a:pt x="20555" y="4886"/>
                  </a:cubicBezTo>
                  <a:cubicBezTo>
                    <a:pt x="20555" y="6686"/>
                    <a:pt x="15755" y="8743"/>
                    <a:pt x="10355" y="11571"/>
                  </a:cubicBezTo>
                  <a:cubicBezTo>
                    <a:pt x="4955" y="14400"/>
                    <a:pt x="-1045" y="18000"/>
                    <a:pt x="155" y="19800"/>
                  </a:cubicBezTo>
                  <a:cubicBezTo>
                    <a:pt x="1355" y="21600"/>
                    <a:pt x="9755" y="21600"/>
                    <a:pt x="1815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5" name="Line"/>
            <p:cNvSpPr/>
            <p:nvPr/>
          </p:nvSpPr>
          <p:spPr>
            <a:xfrm>
              <a:off x="19257004" y="3727651"/>
              <a:ext cx="249079" cy="16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extrusionOk="0">
                  <a:moveTo>
                    <a:pt x="0" y="2700"/>
                  </a:moveTo>
                  <a:cubicBezTo>
                    <a:pt x="1200" y="1350"/>
                    <a:pt x="2400" y="0"/>
                    <a:pt x="3600" y="0"/>
                  </a:cubicBezTo>
                  <a:cubicBezTo>
                    <a:pt x="4800" y="0"/>
                    <a:pt x="6000" y="1350"/>
                    <a:pt x="6750" y="3150"/>
                  </a:cubicBezTo>
                  <a:cubicBezTo>
                    <a:pt x="7500" y="4950"/>
                    <a:pt x="7800" y="7200"/>
                    <a:pt x="7800" y="9900"/>
                  </a:cubicBezTo>
                  <a:cubicBezTo>
                    <a:pt x="7800" y="12600"/>
                    <a:pt x="7500" y="15750"/>
                    <a:pt x="7200" y="16200"/>
                  </a:cubicBezTo>
                  <a:cubicBezTo>
                    <a:pt x="6900" y="16650"/>
                    <a:pt x="6600" y="14400"/>
                    <a:pt x="6900" y="12150"/>
                  </a:cubicBezTo>
                  <a:cubicBezTo>
                    <a:pt x="7200" y="9900"/>
                    <a:pt x="8100" y="7650"/>
                    <a:pt x="9000" y="5625"/>
                  </a:cubicBezTo>
                  <a:cubicBezTo>
                    <a:pt x="9900" y="3600"/>
                    <a:pt x="10800" y="1800"/>
                    <a:pt x="11850" y="1575"/>
                  </a:cubicBezTo>
                  <a:cubicBezTo>
                    <a:pt x="12900" y="1350"/>
                    <a:pt x="14100" y="2700"/>
                    <a:pt x="14700" y="5400"/>
                  </a:cubicBezTo>
                  <a:cubicBezTo>
                    <a:pt x="15300" y="8100"/>
                    <a:pt x="15300" y="12150"/>
                    <a:pt x="15600" y="15300"/>
                  </a:cubicBezTo>
                  <a:cubicBezTo>
                    <a:pt x="15900" y="18450"/>
                    <a:pt x="16500" y="20700"/>
                    <a:pt x="17550" y="21150"/>
                  </a:cubicBezTo>
                  <a:cubicBezTo>
                    <a:pt x="18600" y="21600"/>
                    <a:pt x="20100" y="20250"/>
                    <a:pt x="21600" y="189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6" name="Line"/>
            <p:cNvSpPr/>
            <p:nvPr/>
          </p:nvSpPr>
          <p:spPr>
            <a:xfrm>
              <a:off x="19786296" y="3383644"/>
              <a:ext cx="259458" cy="34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extrusionOk="0">
                  <a:moveTo>
                    <a:pt x="0" y="3302"/>
                  </a:moveTo>
                  <a:cubicBezTo>
                    <a:pt x="288" y="2232"/>
                    <a:pt x="576" y="1163"/>
                    <a:pt x="1872" y="521"/>
                  </a:cubicBezTo>
                  <a:cubicBezTo>
                    <a:pt x="3168" y="-120"/>
                    <a:pt x="5472" y="-334"/>
                    <a:pt x="7344" y="842"/>
                  </a:cubicBezTo>
                  <a:cubicBezTo>
                    <a:pt x="9216" y="2018"/>
                    <a:pt x="10656" y="4585"/>
                    <a:pt x="12096" y="8007"/>
                  </a:cubicBezTo>
                  <a:cubicBezTo>
                    <a:pt x="13536" y="11428"/>
                    <a:pt x="14976" y="15706"/>
                    <a:pt x="16272" y="18165"/>
                  </a:cubicBezTo>
                  <a:cubicBezTo>
                    <a:pt x="17568" y="20624"/>
                    <a:pt x="18720" y="21266"/>
                    <a:pt x="19584" y="21052"/>
                  </a:cubicBezTo>
                  <a:cubicBezTo>
                    <a:pt x="20448" y="20838"/>
                    <a:pt x="21024" y="19769"/>
                    <a:pt x="21600" y="18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7" name="Line"/>
            <p:cNvSpPr/>
            <p:nvPr/>
          </p:nvSpPr>
          <p:spPr>
            <a:xfrm>
              <a:off x="19755161" y="3395545"/>
              <a:ext cx="269838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92" y="5520"/>
                    <a:pt x="12185" y="11040"/>
                    <a:pt x="9277" y="14280"/>
                  </a:cubicBezTo>
                  <a:cubicBezTo>
                    <a:pt x="6369" y="17520"/>
                    <a:pt x="5262" y="18480"/>
                    <a:pt x="4154" y="19320"/>
                  </a:cubicBezTo>
                  <a:cubicBezTo>
                    <a:pt x="3046" y="20160"/>
                    <a:pt x="1938" y="20880"/>
                    <a:pt x="1246" y="21240"/>
                  </a:cubicBezTo>
                  <a:cubicBezTo>
                    <a:pt x="554" y="21600"/>
                    <a:pt x="277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8" name="Line"/>
            <p:cNvSpPr/>
            <p:nvPr/>
          </p:nvSpPr>
          <p:spPr>
            <a:xfrm>
              <a:off x="20191049" y="3634246"/>
              <a:ext cx="321729" cy="13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extrusionOk="0">
                  <a:moveTo>
                    <a:pt x="0" y="0"/>
                  </a:moveTo>
                  <a:cubicBezTo>
                    <a:pt x="232" y="2634"/>
                    <a:pt x="465" y="5268"/>
                    <a:pt x="813" y="7902"/>
                  </a:cubicBezTo>
                  <a:cubicBezTo>
                    <a:pt x="1161" y="10537"/>
                    <a:pt x="1626" y="13171"/>
                    <a:pt x="2439" y="13961"/>
                  </a:cubicBezTo>
                  <a:cubicBezTo>
                    <a:pt x="3252" y="14751"/>
                    <a:pt x="4413" y="13698"/>
                    <a:pt x="5458" y="12117"/>
                  </a:cubicBezTo>
                  <a:cubicBezTo>
                    <a:pt x="6503" y="10537"/>
                    <a:pt x="7432" y="8429"/>
                    <a:pt x="8477" y="7112"/>
                  </a:cubicBezTo>
                  <a:cubicBezTo>
                    <a:pt x="9523" y="5795"/>
                    <a:pt x="10684" y="5268"/>
                    <a:pt x="11265" y="6322"/>
                  </a:cubicBezTo>
                  <a:cubicBezTo>
                    <a:pt x="11845" y="7376"/>
                    <a:pt x="11845" y="10010"/>
                    <a:pt x="11845" y="12644"/>
                  </a:cubicBezTo>
                  <a:cubicBezTo>
                    <a:pt x="11845" y="15278"/>
                    <a:pt x="11845" y="17912"/>
                    <a:pt x="12426" y="19493"/>
                  </a:cubicBezTo>
                  <a:cubicBezTo>
                    <a:pt x="13006" y="21073"/>
                    <a:pt x="14168" y="21600"/>
                    <a:pt x="15794" y="20546"/>
                  </a:cubicBezTo>
                  <a:cubicBezTo>
                    <a:pt x="17419" y="19493"/>
                    <a:pt x="19510" y="16859"/>
                    <a:pt x="21600" y="142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9" name="Line"/>
            <p:cNvSpPr/>
            <p:nvPr/>
          </p:nvSpPr>
          <p:spPr>
            <a:xfrm>
              <a:off x="10643023" y="5606121"/>
              <a:ext cx="33218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extrusionOk="0">
                  <a:moveTo>
                    <a:pt x="0" y="21600"/>
                  </a:moveTo>
                  <a:cubicBezTo>
                    <a:pt x="4899" y="21600"/>
                    <a:pt x="9798" y="21600"/>
                    <a:pt x="12915" y="21600"/>
                  </a:cubicBezTo>
                  <a:cubicBezTo>
                    <a:pt x="16033" y="21600"/>
                    <a:pt x="17369" y="21600"/>
                    <a:pt x="18594" y="19800"/>
                  </a:cubicBezTo>
                  <a:cubicBezTo>
                    <a:pt x="19819" y="18000"/>
                    <a:pt x="20932" y="14400"/>
                    <a:pt x="21266" y="10800"/>
                  </a:cubicBezTo>
                  <a:cubicBezTo>
                    <a:pt x="21600" y="7200"/>
                    <a:pt x="21155" y="3600"/>
                    <a:pt x="2070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0" name="Line"/>
            <p:cNvSpPr/>
            <p:nvPr/>
          </p:nvSpPr>
          <p:spPr>
            <a:xfrm>
              <a:off x="10684537" y="5792930"/>
              <a:ext cx="2802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1" name="Line"/>
            <p:cNvSpPr/>
            <p:nvPr/>
          </p:nvSpPr>
          <p:spPr>
            <a:xfrm>
              <a:off x="11442151" y="5481582"/>
              <a:ext cx="254710" cy="37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34" extrusionOk="0">
                  <a:moveTo>
                    <a:pt x="1751" y="0"/>
                  </a:moveTo>
                  <a:cubicBezTo>
                    <a:pt x="2919" y="4124"/>
                    <a:pt x="4087" y="8247"/>
                    <a:pt x="4816" y="11389"/>
                  </a:cubicBezTo>
                  <a:cubicBezTo>
                    <a:pt x="5546" y="14531"/>
                    <a:pt x="5838" y="16691"/>
                    <a:pt x="5984" y="18262"/>
                  </a:cubicBezTo>
                  <a:cubicBezTo>
                    <a:pt x="6130" y="19833"/>
                    <a:pt x="6130" y="20815"/>
                    <a:pt x="6130" y="20815"/>
                  </a:cubicBezTo>
                  <a:cubicBezTo>
                    <a:pt x="6130" y="20815"/>
                    <a:pt x="6130" y="19833"/>
                    <a:pt x="7151" y="18262"/>
                  </a:cubicBezTo>
                  <a:cubicBezTo>
                    <a:pt x="8173" y="16691"/>
                    <a:pt x="10216" y="14531"/>
                    <a:pt x="12260" y="13353"/>
                  </a:cubicBezTo>
                  <a:cubicBezTo>
                    <a:pt x="14303" y="12175"/>
                    <a:pt x="16346" y="11978"/>
                    <a:pt x="17805" y="12273"/>
                  </a:cubicBezTo>
                  <a:cubicBezTo>
                    <a:pt x="19265" y="12567"/>
                    <a:pt x="20141" y="13353"/>
                    <a:pt x="20724" y="14236"/>
                  </a:cubicBezTo>
                  <a:cubicBezTo>
                    <a:pt x="21308" y="15120"/>
                    <a:pt x="21600" y="16102"/>
                    <a:pt x="21454" y="17084"/>
                  </a:cubicBezTo>
                  <a:cubicBezTo>
                    <a:pt x="21308" y="18065"/>
                    <a:pt x="20724" y="19047"/>
                    <a:pt x="17805" y="19931"/>
                  </a:cubicBezTo>
                  <a:cubicBezTo>
                    <a:pt x="14886" y="20815"/>
                    <a:pt x="9632" y="21600"/>
                    <a:pt x="6276" y="21404"/>
                  </a:cubicBezTo>
                  <a:cubicBezTo>
                    <a:pt x="2919" y="21207"/>
                    <a:pt x="1459" y="20029"/>
                    <a:pt x="0" y="188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2" name="Line"/>
            <p:cNvSpPr/>
            <p:nvPr/>
          </p:nvSpPr>
          <p:spPr>
            <a:xfrm>
              <a:off x="11795013" y="5803308"/>
              <a:ext cx="28021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" y="4500"/>
                    <a:pt x="1067" y="9000"/>
                    <a:pt x="1467" y="12375"/>
                  </a:cubicBezTo>
                  <a:cubicBezTo>
                    <a:pt x="1867" y="15750"/>
                    <a:pt x="2133" y="18000"/>
                    <a:pt x="2533" y="18000"/>
                  </a:cubicBezTo>
                  <a:cubicBezTo>
                    <a:pt x="2933" y="18000"/>
                    <a:pt x="3467" y="15750"/>
                    <a:pt x="4133" y="13500"/>
                  </a:cubicBezTo>
                  <a:cubicBezTo>
                    <a:pt x="4800" y="11250"/>
                    <a:pt x="5600" y="9000"/>
                    <a:pt x="6533" y="7200"/>
                  </a:cubicBezTo>
                  <a:cubicBezTo>
                    <a:pt x="7467" y="5400"/>
                    <a:pt x="8533" y="4050"/>
                    <a:pt x="9333" y="4500"/>
                  </a:cubicBezTo>
                  <a:cubicBezTo>
                    <a:pt x="10133" y="4950"/>
                    <a:pt x="10667" y="7200"/>
                    <a:pt x="10933" y="9450"/>
                  </a:cubicBezTo>
                  <a:cubicBezTo>
                    <a:pt x="11200" y="11700"/>
                    <a:pt x="11200" y="13950"/>
                    <a:pt x="11333" y="13950"/>
                  </a:cubicBezTo>
                  <a:cubicBezTo>
                    <a:pt x="11467" y="13950"/>
                    <a:pt x="11733" y="11700"/>
                    <a:pt x="12400" y="9900"/>
                  </a:cubicBezTo>
                  <a:cubicBezTo>
                    <a:pt x="13067" y="8100"/>
                    <a:pt x="14133" y="6750"/>
                    <a:pt x="15067" y="6975"/>
                  </a:cubicBezTo>
                  <a:cubicBezTo>
                    <a:pt x="16000" y="7200"/>
                    <a:pt x="16800" y="9000"/>
                    <a:pt x="17333" y="11025"/>
                  </a:cubicBezTo>
                  <a:cubicBezTo>
                    <a:pt x="17867" y="13050"/>
                    <a:pt x="18133" y="15300"/>
                    <a:pt x="18800" y="17100"/>
                  </a:cubicBezTo>
                  <a:cubicBezTo>
                    <a:pt x="19467" y="18900"/>
                    <a:pt x="20533" y="202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3" name="Line"/>
            <p:cNvSpPr/>
            <p:nvPr/>
          </p:nvSpPr>
          <p:spPr>
            <a:xfrm>
              <a:off x="12469601" y="5699525"/>
              <a:ext cx="2594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4" name="Line"/>
            <p:cNvSpPr/>
            <p:nvPr/>
          </p:nvSpPr>
          <p:spPr>
            <a:xfrm>
              <a:off x="12988625" y="5576531"/>
              <a:ext cx="280107" cy="22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57" extrusionOk="0">
                  <a:moveTo>
                    <a:pt x="12635" y="2843"/>
                  </a:moveTo>
                  <a:cubicBezTo>
                    <a:pt x="11845" y="1514"/>
                    <a:pt x="11055" y="184"/>
                    <a:pt x="9079" y="18"/>
                  </a:cubicBezTo>
                  <a:cubicBezTo>
                    <a:pt x="7104" y="-148"/>
                    <a:pt x="3943" y="849"/>
                    <a:pt x="2099" y="3175"/>
                  </a:cubicBezTo>
                  <a:cubicBezTo>
                    <a:pt x="255" y="5501"/>
                    <a:pt x="-272" y="9157"/>
                    <a:pt x="123" y="12314"/>
                  </a:cubicBezTo>
                  <a:cubicBezTo>
                    <a:pt x="518" y="15470"/>
                    <a:pt x="1835" y="18129"/>
                    <a:pt x="3811" y="19126"/>
                  </a:cubicBezTo>
                  <a:cubicBezTo>
                    <a:pt x="5787" y="20123"/>
                    <a:pt x="8421" y="19458"/>
                    <a:pt x="10396" y="17630"/>
                  </a:cubicBezTo>
                  <a:cubicBezTo>
                    <a:pt x="12372" y="15803"/>
                    <a:pt x="13689" y="12812"/>
                    <a:pt x="14347" y="10486"/>
                  </a:cubicBezTo>
                  <a:cubicBezTo>
                    <a:pt x="15006" y="8160"/>
                    <a:pt x="15006" y="6498"/>
                    <a:pt x="14743" y="4837"/>
                  </a:cubicBezTo>
                  <a:cubicBezTo>
                    <a:pt x="14479" y="3175"/>
                    <a:pt x="13952" y="1514"/>
                    <a:pt x="13425" y="1514"/>
                  </a:cubicBezTo>
                  <a:cubicBezTo>
                    <a:pt x="12899" y="1514"/>
                    <a:pt x="12372" y="3175"/>
                    <a:pt x="12372" y="6332"/>
                  </a:cubicBezTo>
                  <a:cubicBezTo>
                    <a:pt x="12372" y="9489"/>
                    <a:pt x="12899" y="14141"/>
                    <a:pt x="13689" y="16966"/>
                  </a:cubicBezTo>
                  <a:cubicBezTo>
                    <a:pt x="14479" y="19790"/>
                    <a:pt x="15533" y="20787"/>
                    <a:pt x="16850" y="21120"/>
                  </a:cubicBezTo>
                  <a:cubicBezTo>
                    <a:pt x="18167" y="21452"/>
                    <a:pt x="19747" y="21120"/>
                    <a:pt x="21328" y="207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5" name="Line"/>
            <p:cNvSpPr/>
            <p:nvPr/>
          </p:nvSpPr>
          <p:spPr>
            <a:xfrm>
              <a:off x="13372514" y="5782552"/>
              <a:ext cx="269835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85" y="960"/>
                    <a:pt x="2769" y="1920"/>
                    <a:pt x="3600" y="3600"/>
                  </a:cubicBezTo>
                  <a:cubicBezTo>
                    <a:pt x="4431" y="5280"/>
                    <a:pt x="4708" y="7680"/>
                    <a:pt x="4846" y="10080"/>
                  </a:cubicBezTo>
                  <a:cubicBezTo>
                    <a:pt x="4985" y="12480"/>
                    <a:pt x="4985" y="14880"/>
                    <a:pt x="5262" y="14160"/>
                  </a:cubicBezTo>
                  <a:cubicBezTo>
                    <a:pt x="5538" y="13440"/>
                    <a:pt x="6092" y="9600"/>
                    <a:pt x="6785" y="6720"/>
                  </a:cubicBezTo>
                  <a:cubicBezTo>
                    <a:pt x="7477" y="3840"/>
                    <a:pt x="8308" y="1920"/>
                    <a:pt x="9138" y="1920"/>
                  </a:cubicBezTo>
                  <a:cubicBezTo>
                    <a:pt x="9969" y="1920"/>
                    <a:pt x="10800" y="3840"/>
                    <a:pt x="11354" y="6000"/>
                  </a:cubicBezTo>
                  <a:cubicBezTo>
                    <a:pt x="11908" y="8160"/>
                    <a:pt x="12185" y="10560"/>
                    <a:pt x="12738" y="10800"/>
                  </a:cubicBezTo>
                  <a:cubicBezTo>
                    <a:pt x="13292" y="11040"/>
                    <a:pt x="14123" y="9120"/>
                    <a:pt x="14954" y="7200"/>
                  </a:cubicBezTo>
                  <a:cubicBezTo>
                    <a:pt x="15785" y="5280"/>
                    <a:pt x="16615" y="3360"/>
                    <a:pt x="17446" y="3360"/>
                  </a:cubicBezTo>
                  <a:cubicBezTo>
                    <a:pt x="18277" y="3360"/>
                    <a:pt x="19108" y="5280"/>
                    <a:pt x="19800" y="8640"/>
                  </a:cubicBezTo>
                  <a:cubicBezTo>
                    <a:pt x="20492" y="12000"/>
                    <a:pt x="21046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6" name="Line"/>
            <p:cNvSpPr/>
            <p:nvPr/>
          </p:nvSpPr>
          <p:spPr>
            <a:xfrm>
              <a:off x="13777266" y="5927848"/>
              <a:ext cx="1" cy="3113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7" name="Line"/>
            <p:cNvSpPr/>
            <p:nvPr/>
          </p:nvSpPr>
          <p:spPr>
            <a:xfrm>
              <a:off x="13901805" y="5782552"/>
              <a:ext cx="238703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6" y="2250"/>
                    <a:pt x="1252" y="4500"/>
                    <a:pt x="1722" y="6750"/>
                  </a:cubicBezTo>
                  <a:cubicBezTo>
                    <a:pt x="2191" y="9000"/>
                    <a:pt x="2504" y="11250"/>
                    <a:pt x="3130" y="11475"/>
                  </a:cubicBezTo>
                  <a:cubicBezTo>
                    <a:pt x="3757" y="11700"/>
                    <a:pt x="4696" y="9900"/>
                    <a:pt x="5635" y="8100"/>
                  </a:cubicBezTo>
                  <a:cubicBezTo>
                    <a:pt x="6574" y="6300"/>
                    <a:pt x="7513" y="4500"/>
                    <a:pt x="8452" y="4500"/>
                  </a:cubicBezTo>
                  <a:cubicBezTo>
                    <a:pt x="9391" y="4500"/>
                    <a:pt x="10330" y="6300"/>
                    <a:pt x="10957" y="8325"/>
                  </a:cubicBezTo>
                  <a:cubicBezTo>
                    <a:pt x="11583" y="10350"/>
                    <a:pt x="11896" y="12600"/>
                    <a:pt x="12209" y="12600"/>
                  </a:cubicBezTo>
                  <a:cubicBezTo>
                    <a:pt x="12522" y="12600"/>
                    <a:pt x="12835" y="10350"/>
                    <a:pt x="13461" y="8325"/>
                  </a:cubicBezTo>
                  <a:cubicBezTo>
                    <a:pt x="14087" y="6300"/>
                    <a:pt x="15026" y="4500"/>
                    <a:pt x="16122" y="4275"/>
                  </a:cubicBezTo>
                  <a:cubicBezTo>
                    <a:pt x="17217" y="4050"/>
                    <a:pt x="18470" y="5400"/>
                    <a:pt x="19409" y="8550"/>
                  </a:cubicBezTo>
                  <a:cubicBezTo>
                    <a:pt x="20348" y="11700"/>
                    <a:pt x="20974" y="166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8" name="Line"/>
            <p:cNvSpPr/>
            <p:nvPr/>
          </p:nvSpPr>
          <p:spPr>
            <a:xfrm>
              <a:off x="14213154" y="5855200"/>
              <a:ext cx="18681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9" name="Line"/>
            <p:cNvSpPr/>
            <p:nvPr/>
          </p:nvSpPr>
          <p:spPr>
            <a:xfrm>
              <a:off x="14275424" y="5761795"/>
              <a:ext cx="10379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0" name="Line"/>
            <p:cNvSpPr/>
            <p:nvPr/>
          </p:nvSpPr>
          <p:spPr>
            <a:xfrm>
              <a:off x="14431099" y="5782552"/>
              <a:ext cx="5189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1" name="Line"/>
            <p:cNvSpPr/>
            <p:nvPr/>
          </p:nvSpPr>
          <p:spPr>
            <a:xfrm>
              <a:off x="14918878" y="5510554"/>
              <a:ext cx="269837" cy="329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extrusionOk="0">
                  <a:moveTo>
                    <a:pt x="0" y="2812"/>
                  </a:moveTo>
                  <a:cubicBezTo>
                    <a:pt x="831" y="1921"/>
                    <a:pt x="1662" y="1030"/>
                    <a:pt x="2769" y="473"/>
                  </a:cubicBezTo>
                  <a:cubicBezTo>
                    <a:pt x="3877" y="-83"/>
                    <a:pt x="5261" y="-306"/>
                    <a:pt x="6646" y="696"/>
                  </a:cubicBezTo>
                  <a:cubicBezTo>
                    <a:pt x="8031" y="1698"/>
                    <a:pt x="9415" y="3925"/>
                    <a:pt x="10800" y="7265"/>
                  </a:cubicBezTo>
                  <a:cubicBezTo>
                    <a:pt x="12185" y="10605"/>
                    <a:pt x="13569" y="15059"/>
                    <a:pt x="14954" y="17731"/>
                  </a:cubicBezTo>
                  <a:cubicBezTo>
                    <a:pt x="16338" y="20403"/>
                    <a:pt x="17723" y="21294"/>
                    <a:pt x="18831" y="21183"/>
                  </a:cubicBezTo>
                  <a:cubicBezTo>
                    <a:pt x="19938" y="21071"/>
                    <a:pt x="20769" y="19958"/>
                    <a:pt x="21600" y="188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2" name="Line"/>
            <p:cNvSpPr/>
            <p:nvPr/>
          </p:nvSpPr>
          <p:spPr>
            <a:xfrm>
              <a:off x="14939635" y="5543851"/>
              <a:ext cx="238701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17" y="4533"/>
                    <a:pt x="12835" y="9067"/>
                    <a:pt x="9235" y="12667"/>
                  </a:cubicBezTo>
                  <a:cubicBezTo>
                    <a:pt x="5635" y="16267"/>
                    <a:pt x="2817" y="1893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3" name="Line"/>
            <p:cNvSpPr/>
            <p:nvPr/>
          </p:nvSpPr>
          <p:spPr>
            <a:xfrm>
              <a:off x="15302875" y="5813686"/>
              <a:ext cx="197189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16" y="1440"/>
                    <a:pt x="3032" y="2880"/>
                    <a:pt x="3790" y="4800"/>
                  </a:cubicBezTo>
                  <a:cubicBezTo>
                    <a:pt x="4547" y="6720"/>
                    <a:pt x="4547" y="9120"/>
                    <a:pt x="5116" y="9360"/>
                  </a:cubicBezTo>
                  <a:cubicBezTo>
                    <a:pt x="5684" y="9600"/>
                    <a:pt x="6821" y="7680"/>
                    <a:pt x="8147" y="7440"/>
                  </a:cubicBezTo>
                  <a:cubicBezTo>
                    <a:pt x="9474" y="7200"/>
                    <a:pt x="10990" y="8640"/>
                    <a:pt x="11937" y="10800"/>
                  </a:cubicBezTo>
                  <a:cubicBezTo>
                    <a:pt x="12884" y="12960"/>
                    <a:pt x="13263" y="15840"/>
                    <a:pt x="13453" y="16080"/>
                  </a:cubicBezTo>
                  <a:cubicBezTo>
                    <a:pt x="13642" y="16320"/>
                    <a:pt x="13642" y="13920"/>
                    <a:pt x="14021" y="11520"/>
                  </a:cubicBezTo>
                  <a:cubicBezTo>
                    <a:pt x="14400" y="9120"/>
                    <a:pt x="15158" y="6720"/>
                    <a:pt x="16484" y="6240"/>
                  </a:cubicBezTo>
                  <a:cubicBezTo>
                    <a:pt x="17811" y="5760"/>
                    <a:pt x="19705" y="7200"/>
                    <a:pt x="20653" y="10080"/>
                  </a:cubicBezTo>
                  <a:cubicBezTo>
                    <a:pt x="21600" y="12960"/>
                    <a:pt x="21600" y="172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4" name="Line"/>
            <p:cNvSpPr/>
            <p:nvPr/>
          </p:nvSpPr>
          <p:spPr>
            <a:xfrm>
              <a:off x="15593466" y="5870307"/>
              <a:ext cx="228324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564" y="2735"/>
                    <a:pt x="11127" y="-1585"/>
                    <a:pt x="14727" y="575"/>
                  </a:cubicBezTo>
                  <a:cubicBezTo>
                    <a:pt x="18327" y="2735"/>
                    <a:pt x="19964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5" name="Line"/>
            <p:cNvSpPr/>
            <p:nvPr/>
          </p:nvSpPr>
          <p:spPr>
            <a:xfrm>
              <a:off x="15676494" y="5792930"/>
              <a:ext cx="20756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6" name="Line"/>
            <p:cNvSpPr/>
            <p:nvPr/>
          </p:nvSpPr>
          <p:spPr>
            <a:xfrm>
              <a:off x="15884060" y="5803308"/>
              <a:ext cx="31135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7" name="Line"/>
            <p:cNvSpPr/>
            <p:nvPr/>
          </p:nvSpPr>
          <p:spPr>
            <a:xfrm>
              <a:off x="16299191" y="5834443"/>
              <a:ext cx="238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8" name="Line"/>
            <p:cNvSpPr/>
            <p:nvPr/>
          </p:nvSpPr>
          <p:spPr>
            <a:xfrm>
              <a:off x="17077562" y="5751417"/>
              <a:ext cx="1" cy="3113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9" name="Line"/>
            <p:cNvSpPr/>
            <p:nvPr/>
          </p:nvSpPr>
          <p:spPr>
            <a:xfrm>
              <a:off x="17243615" y="5782552"/>
              <a:ext cx="1" cy="20757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0" name="Line"/>
            <p:cNvSpPr/>
            <p:nvPr/>
          </p:nvSpPr>
          <p:spPr>
            <a:xfrm>
              <a:off x="17471938" y="5792930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1" name="Line"/>
            <p:cNvSpPr/>
            <p:nvPr/>
          </p:nvSpPr>
          <p:spPr>
            <a:xfrm>
              <a:off x="18125769" y="5741039"/>
              <a:ext cx="26983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2" name="Line"/>
            <p:cNvSpPr/>
            <p:nvPr/>
          </p:nvSpPr>
          <p:spPr>
            <a:xfrm>
              <a:off x="18885484" y="5551057"/>
              <a:ext cx="340386" cy="314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46" extrusionOk="0">
                  <a:moveTo>
                    <a:pt x="10885" y="3737"/>
                  </a:moveTo>
                  <a:cubicBezTo>
                    <a:pt x="10885" y="2563"/>
                    <a:pt x="10885" y="1389"/>
                    <a:pt x="10129" y="685"/>
                  </a:cubicBezTo>
                  <a:cubicBezTo>
                    <a:pt x="9373" y="-19"/>
                    <a:pt x="7861" y="-254"/>
                    <a:pt x="6133" y="333"/>
                  </a:cubicBezTo>
                  <a:cubicBezTo>
                    <a:pt x="4405" y="920"/>
                    <a:pt x="2461" y="2329"/>
                    <a:pt x="1273" y="4324"/>
                  </a:cubicBezTo>
                  <a:cubicBezTo>
                    <a:pt x="85" y="6320"/>
                    <a:pt x="-347" y="8903"/>
                    <a:pt x="301" y="11016"/>
                  </a:cubicBezTo>
                  <a:cubicBezTo>
                    <a:pt x="949" y="13129"/>
                    <a:pt x="2677" y="14772"/>
                    <a:pt x="4621" y="15359"/>
                  </a:cubicBezTo>
                  <a:cubicBezTo>
                    <a:pt x="6565" y="15946"/>
                    <a:pt x="8725" y="15476"/>
                    <a:pt x="10345" y="14068"/>
                  </a:cubicBezTo>
                  <a:cubicBezTo>
                    <a:pt x="11965" y="12659"/>
                    <a:pt x="13045" y="10311"/>
                    <a:pt x="13477" y="8550"/>
                  </a:cubicBezTo>
                  <a:cubicBezTo>
                    <a:pt x="13909" y="6789"/>
                    <a:pt x="13693" y="5616"/>
                    <a:pt x="13261" y="5498"/>
                  </a:cubicBezTo>
                  <a:cubicBezTo>
                    <a:pt x="12829" y="5381"/>
                    <a:pt x="12181" y="6320"/>
                    <a:pt x="12073" y="8081"/>
                  </a:cubicBezTo>
                  <a:cubicBezTo>
                    <a:pt x="11965" y="9842"/>
                    <a:pt x="12397" y="12424"/>
                    <a:pt x="13369" y="14655"/>
                  </a:cubicBezTo>
                  <a:cubicBezTo>
                    <a:pt x="14341" y="16885"/>
                    <a:pt x="15853" y="18763"/>
                    <a:pt x="17257" y="19820"/>
                  </a:cubicBezTo>
                  <a:cubicBezTo>
                    <a:pt x="18661" y="20876"/>
                    <a:pt x="19957" y="21111"/>
                    <a:pt x="21253" y="213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3" name="Line"/>
            <p:cNvSpPr/>
            <p:nvPr/>
          </p:nvSpPr>
          <p:spPr>
            <a:xfrm>
              <a:off x="19329651" y="5782552"/>
              <a:ext cx="249080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2250"/>
                    <a:pt x="1200" y="4500"/>
                    <a:pt x="1650" y="6750"/>
                  </a:cubicBezTo>
                  <a:cubicBezTo>
                    <a:pt x="2100" y="9000"/>
                    <a:pt x="2400" y="11250"/>
                    <a:pt x="3150" y="11700"/>
                  </a:cubicBezTo>
                  <a:cubicBezTo>
                    <a:pt x="3900" y="12150"/>
                    <a:pt x="5100" y="10800"/>
                    <a:pt x="6150" y="9000"/>
                  </a:cubicBezTo>
                  <a:cubicBezTo>
                    <a:pt x="7200" y="7200"/>
                    <a:pt x="8100" y="4950"/>
                    <a:pt x="9150" y="3150"/>
                  </a:cubicBezTo>
                  <a:cubicBezTo>
                    <a:pt x="10200" y="1350"/>
                    <a:pt x="11400" y="0"/>
                    <a:pt x="12150" y="1125"/>
                  </a:cubicBezTo>
                  <a:cubicBezTo>
                    <a:pt x="12900" y="2250"/>
                    <a:pt x="13200" y="5850"/>
                    <a:pt x="13800" y="6750"/>
                  </a:cubicBezTo>
                  <a:cubicBezTo>
                    <a:pt x="14400" y="7650"/>
                    <a:pt x="15300" y="5850"/>
                    <a:pt x="16500" y="4725"/>
                  </a:cubicBezTo>
                  <a:cubicBezTo>
                    <a:pt x="17700" y="3600"/>
                    <a:pt x="19200" y="3150"/>
                    <a:pt x="20100" y="4275"/>
                  </a:cubicBezTo>
                  <a:cubicBezTo>
                    <a:pt x="21000" y="5400"/>
                    <a:pt x="21300" y="8100"/>
                    <a:pt x="21450" y="11250"/>
                  </a:cubicBezTo>
                  <a:cubicBezTo>
                    <a:pt x="21600" y="14400"/>
                    <a:pt x="21600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4" name="Line"/>
            <p:cNvSpPr/>
            <p:nvPr/>
          </p:nvSpPr>
          <p:spPr>
            <a:xfrm>
              <a:off x="19692892" y="5917469"/>
              <a:ext cx="20757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5" name="Line"/>
            <p:cNvSpPr/>
            <p:nvPr/>
          </p:nvSpPr>
          <p:spPr>
            <a:xfrm>
              <a:off x="19827810" y="5834443"/>
              <a:ext cx="124540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2769"/>
                    <a:pt x="2400" y="5538"/>
                    <a:pt x="5400" y="5815"/>
                  </a:cubicBezTo>
                  <a:cubicBezTo>
                    <a:pt x="8400" y="6092"/>
                    <a:pt x="13200" y="3877"/>
                    <a:pt x="15900" y="4154"/>
                  </a:cubicBezTo>
                  <a:cubicBezTo>
                    <a:pt x="18600" y="4431"/>
                    <a:pt x="19200" y="7200"/>
                    <a:pt x="19800" y="10523"/>
                  </a:cubicBezTo>
                  <a:cubicBezTo>
                    <a:pt x="20400" y="13846"/>
                    <a:pt x="21000" y="1772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6" name="Line"/>
            <p:cNvSpPr/>
            <p:nvPr/>
          </p:nvSpPr>
          <p:spPr>
            <a:xfrm>
              <a:off x="20253320" y="5392021"/>
              <a:ext cx="269836" cy="32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extrusionOk="0">
                  <a:moveTo>
                    <a:pt x="0" y="3125"/>
                  </a:moveTo>
                  <a:cubicBezTo>
                    <a:pt x="831" y="2000"/>
                    <a:pt x="1662" y="875"/>
                    <a:pt x="2769" y="312"/>
                  </a:cubicBezTo>
                  <a:cubicBezTo>
                    <a:pt x="3877" y="-250"/>
                    <a:pt x="5262" y="-250"/>
                    <a:pt x="7200" y="2000"/>
                  </a:cubicBezTo>
                  <a:cubicBezTo>
                    <a:pt x="9138" y="4250"/>
                    <a:pt x="11631" y="8750"/>
                    <a:pt x="13015" y="11675"/>
                  </a:cubicBezTo>
                  <a:cubicBezTo>
                    <a:pt x="14400" y="14600"/>
                    <a:pt x="14677" y="15950"/>
                    <a:pt x="15923" y="17300"/>
                  </a:cubicBezTo>
                  <a:cubicBezTo>
                    <a:pt x="17169" y="18650"/>
                    <a:pt x="19385" y="20000"/>
                    <a:pt x="21600" y="213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7" name="Line"/>
            <p:cNvSpPr/>
            <p:nvPr/>
          </p:nvSpPr>
          <p:spPr>
            <a:xfrm>
              <a:off x="20284455" y="5419312"/>
              <a:ext cx="228323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45" y="4877"/>
                    <a:pt x="13091" y="9755"/>
                    <a:pt x="9491" y="13355"/>
                  </a:cubicBezTo>
                  <a:cubicBezTo>
                    <a:pt x="5891" y="16955"/>
                    <a:pt x="2945" y="1927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8" name="Line"/>
            <p:cNvSpPr/>
            <p:nvPr/>
          </p:nvSpPr>
          <p:spPr>
            <a:xfrm>
              <a:off x="20658072" y="5658012"/>
              <a:ext cx="290594" cy="14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0" y="0"/>
                  </a:moveTo>
                  <a:cubicBezTo>
                    <a:pt x="514" y="2455"/>
                    <a:pt x="1029" y="4909"/>
                    <a:pt x="1414" y="7364"/>
                  </a:cubicBezTo>
                  <a:cubicBezTo>
                    <a:pt x="1800" y="9818"/>
                    <a:pt x="2057" y="12273"/>
                    <a:pt x="2829" y="13009"/>
                  </a:cubicBezTo>
                  <a:cubicBezTo>
                    <a:pt x="3600" y="13745"/>
                    <a:pt x="4886" y="12764"/>
                    <a:pt x="6557" y="11046"/>
                  </a:cubicBezTo>
                  <a:cubicBezTo>
                    <a:pt x="8229" y="9327"/>
                    <a:pt x="10286" y="6873"/>
                    <a:pt x="11443" y="7609"/>
                  </a:cubicBezTo>
                  <a:cubicBezTo>
                    <a:pt x="12600" y="8346"/>
                    <a:pt x="12857" y="12273"/>
                    <a:pt x="13371" y="15218"/>
                  </a:cubicBezTo>
                  <a:cubicBezTo>
                    <a:pt x="13886" y="18164"/>
                    <a:pt x="14657" y="20127"/>
                    <a:pt x="16071" y="20864"/>
                  </a:cubicBezTo>
                  <a:cubicBezTo>
                    <a:pt x="17486" y="21600"/>
                    <a:pt x="19543" y="21109"/>
                    <a:pt x="21600" y="206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9" name="Line"/>
            <p:cNvSpPr/>
            <p:nvPr/>
          </p:nvSpPr>
          <p:spPr>
            <a:xfrm>
              <a:off x="15569866" y="6415627"/>
              <a:ext cx="165440" cy="488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467" extrusionOk="0">
                  <a:moveTo>
                    <a:pt x="3007" y="0"/>
                  </a:moveTo>
                  <a:cubicBezTo>
                    <a:pt x="1244" y="1673"/>
                    <a:pt x="-519" y="3346"/>
                    <a:pt x="142" y="6008"/>
                  </a:cubicBezTo>
                  <a:cubicBezTo>
                    <a:pt x="804" y="8670"/>
                    <a:pt x="3889" y="12321"/>
                    <a:pt x="6755" y="14831"/>
                  </a:cubicBezTo>
                  <a:cubicBezTo>
                    <a:pt x="9620" y="17341"/>
                    <a:pt x="12265" y="18710"/>
                    <a:pt x="15130" y="19775"/>
                  </a:cubicBezTo>
                  <a:cubicBezTo>
                    <a:pt x="17995" y="20839"/>
                    <a:pt x="21081" y="21600"/>
                    <a:pt x="21081" y="21448"/>
                  </a:cubicBezTo>
                  <a:cubicBezTo>
                    <a:pt x="21081" y="21296"/>
                    <a:pt x="17995" y="20231"/>
                    <a:pt x="14910" y="19166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0" name="Line"/>
            <p:cNvSpPr/>
            <p:nvPr/>
          </p:nvSpPr>
          <p:spPr>
            <a:xfrm>
              <a:off x="15399739" y="6394871"/>
              <a:ext cx="235242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247" y="6300"/>
                    <a:pt x="8894" y="12600"/>
                    <a:pt x="5082" y="16425"/>
                  </a:cubicBezTo>
                  <a:cubicBezTo>
                    <a:pt x="1271" y="20250"/>
                    <a:pt x="0" y="21600"/>
                    <a:pt x="0" y="21600"/>
                  </a:cubicBezTo>
                  <a:cubicBezTo>
                    <a:pt x="0" y="21600"/>
                    <a:pt x="1271" y="20250"/>
                    <a:pt x="2065" y="19350"/>
                  </a:cubicBezTo>
                  <a:cubicBezTo>
                    <a:pt x="2859" y="18450"/>
                    <a:pt x="3176" y="18000"/>
                    <a:pt x="3494" y="1755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1" name="Line"/>
            <p:cNvSpPr/>
            <p:nvPr/>
          </p:nvSpPr>
          <p:spPr>
            <a:xfrm>
              <a:off x="15583089" y="6467519"/>
              <a:ext cx="228323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2" name="Line"/>
            <p:cNvSpPr/>
            <p:nvPr/>
          </p:nvSpPr>
          <p:spPr>
            <a:xfrm>
              <a:off x="20218586" y="6255655"/>
              <a:ext cx="281717" cy="49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253" extrusionOk="0">
                  <a:moveTo>
                    <a:pt x="18227" y="636"/>
                  </a:moveTo>
                  <a:cubicBezTo>
                    <a:pt x="19268" y="186"/>
                    <a:pt x="20309" y="-264"/>
                    <a:pt x="20830" y="186"/>
                  </a:cubicBezTo>
                  <a:cubicBezTo>
                    <a:pt x="21350" y="636"/>
                    <a:pt x="21350" y="1986"/>
                    <a:pt x="20569" y="4236"/>
                  </a:cubicBezTo>
                  <a:cubicBezTo>
                    <a:pt x="19789" y="6486"/>
                    <a:pt x="18227" y="9636"/>
                    <a:pt x="15885" y="12336"/>
                  </a:cubicBezTo>
                  <a:cubicBezTo>
                    <a:pt x="13543" y="15036"/>
                    <a:pt x="10420" y="17286"/>
                    <a:pt x="8208" y="18711"/>
                  </a:cubicBezTo>
                  <a:cubicBezTo>
                    <a:pt x="5996" y="20136"/>
                    <a:pt x="4695" y="20736"/>
                    <a:pt x="3393" y="21036"/>
                  </a:cubicBezTo>
                  <a:cubicBezTo>
                    <a:pt x="2092" y="21336"/>
                    <a:pt x="791" y="21336"/>
                    <a:pt x="270" y="20961"/>
                  </a:cubicBezTo>
                  <a:cubicBezTo>
                    <a:pt x="-250" y="20586"/>
                    <a:pt x="10" y="19836"/>
                    <a:pt x="791" y="19086"/>
                  </a:cubicBezTo>
                  <a:cubicBezTo>
                    <a:pt x="1572" y="18336"/>
                    <a:pt x="2873" y="17586"/>
                    <a:pt x="4174" y="16836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3" name="Line"/>
            <p:cNvSpPr/>
            <p:nvPr/>
          </p:nvSpPr>
          <p:spPr>
            <a:xfrm>
              <a:off x="20284455" y="6280710"/>
              <a:ext cx="207566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560" y="6171"/>
                    <a:pt x="11520" y="12343"/>
                    <a:pt x="7920" y="15943"/>
                  </a:cubicBezTo>
                  <a:cubicBezTo>
                    <a:pt x="4320" y="19543"/>
                    <a:pt x="2160" y="2057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4" name="Line"/>
            <p:cNvSpPr/>
            <p:nvPr/>
          </p:nvSpPr>
          <p:spPr>
            <a:xfrm>
              <a:off x="20460886" y="6311844"/>
              <a:ext cx="186809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5" name="Line"/>
            <p:cNvSpPr/>
            <p:nvPr/>
          </p:nvSpPr>
          <p:spPr>
            <a:xfrm>
              <a:off x="15489684" y="7389313"/>
              <a:ext cx="269837" cy="293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extrusionOk="0">
                  <a:moveTo>
                    <a:pt x="0" y="5287"/>
                  </a:moveTo>
                  <a:cubicBezTo>
                    <a:pt x="831" y="3324"/>
                    <a:pt x="1662" y="1360"/>
                    <a:pt x="2769" y="501"/>
                  </a:cubicBezTo>
                  <a:cubicBezTo>
                    <a:pt x="3877" y="-358"/>
                    <a:pt x="5262" y="-113"/>
                    <a:pt x="6646" y="1237"/>
                  </a:cubicBezTo>
                  <a:cubicBezTo>
                    <a:pt x="8031" y="2587"/>
                    <a:pt x="9415" y="5042"/>
                    <a:pt x="11077" y="8233"/>
                  </a:cubicBezTo>
                  <a:cubicBezTo>
                    <a:pt x="12738" y="11424"/>
                    <a:pt x="14677" y="15351"/>
                    <a:pt x="16200" y="17806"/>
                  </a:cubicBezTo>
                  <a:cubicBezTo>
                    <a:pt x="17723" y="20260"/>
                    <a:pt x="18831" y="21242"/>
                    <a:pt x="19662" y="20628"/>
                  </a:cubicBezTo>
                  <a:cubicBezTo>
                    <a:pt x="20492" y="20015"/>
                    <a:pt x="21046" y="17806"/>
                    <a:pt x="21600" y="15597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6" name="Line"/>
            <p:cNvSpPr/>
            <p:nvPr/>
          </p:nvSpPr>
          <p:spPr>
            <a:xfrm>
              <a:off x="15489684" y="7370430"/>
              <a:ext cx="290594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14" y="248"/>
                    <a:pt x="19029" y="497"/>
                    <a:pt x="16971" y="2731"/>
                  </a:cubicBezTo>
                  <a:cubicBezTo>
                    <a:pt x="14914" y="4966"/>
                    <a:pt x="12086" y="9186"/>
                    <a:pt x="9129" y="12662"/>
                  </a:cubicBezTo>
                  <a:cubicBezTo>
                    <a:pt x="6171" y="16138"/>
                    <a:pt x="3086" y="1886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7" name="Line"/>
            <p:cNvSpPr/>
            <p:nvPr/>
          </p:nvSpPr>
          <p:spPr>
            <a:xfrm>
              <a:off x="15915194" y="7659173"/>
              <a:ext cx="259458" cy="130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extrusionOk="0">
                  <a:moveTo>
                    <a:pt x="0" y="1957"/>
                  </a:moveTo>
                  <a:cubicBezTo>
                    <a:pt x="1152" y="3619"/>
                    <a:pt x="2304" y="5281"/>
                    <a:pt x="3024" y="7496"/>
                  </a:cubicBezTo>
                  <a:cubicBezTo>
                    <a:pt x="3744" y="9711"/>
                    <a:pt x="4032" y="12480"/>
                    <a:pt x="4464" y="12480"/>
                  </a:cubicBezTo>
                  <a:cubicBezTo>
                    <a:pt x="4896" y="12480"/>
                    <a:pt x="5472" y="9711"/>
                    <a:pt x="6336" y="7219"/>
                  </a:cubicBezTo>
                  <a:cubicBezTo>
                    <a:pt x="7200" y="4727"/>
                    <a:pt x="8352" y="2511"/>
                    <a:pt x="9360" y="2511"/>
                  </a:cubicBezTo>
                  <a:cubicBezTo>
                    <a:pt x="10368" y="2511"/>
                    <a:pt x="11232" y="4727"/>
                    <a:pt x="11664" y="7219"/>
                  </a:cubicBezTo>
                  <a:cubicBezTo>
                    <a:pt x="12096" y="9711"/>
                    <a:pt x="12096" y="12480"/>
                    <a:pt x="12096" y="15250"/>
                  </a:cubicBezTo>
                  <a:cubicBezTo>
                    <a:pt x="12096" y="18019"/>
                    <a:pt x="12096" y="20788"/>
                    <a:pt x="12240" y="20788"/>
                  </a:cubicBezTo>
                  <a:cubicBezTo>
                    <a:pt x="12384" y="20788"/>
                    <a:pt x="12672" y="18019"/>
                    <a:pt x="13104" y="15250"/>
                  </a:cubicBezTo>
                  <a:cubicBezTo>
                    <a:pt x="13536" y="12480"/>
                    <a:pt x="14112" y="9711"/>
                    <a:pt x="15120" y="6665"/>
                  </a:cubicBezTo>
                  <a:cubicBezTo>
                    <a:pt x="16128" y="3619"/>
                    <a:pt x="17568" y="296"/>
                    <a:pt x="18576" y="19"/>
                  </a:cubicBezTo>
                  <a:cubicBezTo>
                    <a:pt x="19584" y="-258"/>
                    <a:pt x="20160" y="2511"/>
                    <a:pt x="20448" y="5280"/>
                  </a:cubicBezTo>
                  <a:cubicBezTo>
                    <a:pt x="20736" y="8050"/>
                    <a:pt x="20736" y="10819"/>
                    <a:pt x="20736" y="13588"/>
                  </a:cubicBezTo>
                  <a:cubicBezTo>
                    <a:pt x="20736" y="16357"/>
                    <a:pt x="20736" y="19127"/>
                    <a:pt x="20880" y="20234"/>
                  </a:cubicBezTo>
                  <a:cubicBezTo>
                    <a:pt x="21024" y="21342"/>
                    <a:pt x="21312" y="20788"/>
                    <a:pt x="21600" y="20234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8" name="Line"/>
            <p:cNvSpPr/>
            <p:nvPr/>
          </p:nvSpPr>
          <p:spPr>
            <a:xfrm>
              <a:off x="16278434" y="7724832"/>
              <a:ext cx="207567" cy="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6120" y="6132"/>
                    <a:pt x="12240" y="-1068"/>
                    <a:pt x="15840" y="132"/>
                  </a:cubicBezTo>
                  <a:cubicBezTo>
                    <a:pt x="19440" y="1332"/>
                    <a:pt x="20520" y="10932"/>
                    <a:pt x="21600" y="20532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9" name="Line"/>
            <p:cNvSpPr/>
            <p:nvPr/>
          </p:nvSpPr>
          <p:spPr>
            <a:xfrm>
              <a:off x="16340705" y="7671401"/>
              <a:ext cx="10378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0" name="Line"/>
            <p:cNvSpPr/>
            <p:nvPr/>
          </p:nvSpPr>
          <p:spPr>
            <a:xfrm>
              <a:off x="16506756" y="7671401"/>
              <a:ext cx="41515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1" name="Line"/>
            <p:cNvSpPr/>
            <p:nvPr/>
          </p:nvSpPr>
          <p:spPr>
            <a:xfrm>
              <a:off x="16849239" y="7858210"/>
              <a:ext cx="72650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2" name="Line"/>
            <p:cNvSpPr/>
            <p:nvPr/>
          </p:nvSpPr>
          <p:spPr>
            <a:xfrm>
              <a:off x="17243615" y="7433778"/>
              <a:ext cx="280215" cy="324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7" extrusionOk="0">
                  <a:moveTo>
                    <a:pt x="0" y="5275"/>
                  </a:moveTo>
                  <a:cubicBezTo>
                    <a:pt x="1333" y="3493"/>
                    <a:pt x="2667" y="1712"/>
                    <a:pt x="4000" y="710"/>
                  </a:cubicBezTo>
                  <a:cubicBezTo>
                    <a:pt x="5333" y="-292"/>
                    <a:pt x="6667" y="-515"/>
                    <a:pt x="8533" y="1934"/>
                  </a:cubicBezTo>
                  <a:cubicBezTo>
                    <a:pt x="10400" y="4384"/>
                    <a:pt x="12800" y="9506"/>
                    <a:pt x="14133" y="12623"/>
                  </a:cubicBezTo>
                  <a:cubicBezTo>
                    <a:pt x="15467" y="15741"/>
                    <a:pt x="15733" y="16854"/>
                    <a:pt x="16133" y="17967"/>
                  </a:cubicBezTo>
                  <a:cubicBezTo>
                    <a:pt x="16533" y="19081"/>
                    <a:pt x="17067" y="20194"/>
                    <a:pt x="18000" y="20640"/>
                  </a:cubicBezTo>
                  <a:cubicBezTo>
                    <a:pt x="18933" y="21085"/>
                    <a:pt x="20267" y="20862"/>
                    <a:pt x="21600" y="2064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3" name="Line"/>
            <p:cNvSpPr/>
            <p:nvPr/>
          </p:nvSpPr>
          <p:spPr>
            <a:xfrm>
              <a:off x="17253993" y="7443079"/>
              <a:ext cx="290594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57" y="3724"/>
                    <a:pt x="14914" y="7448"/>
                    <a:pt x="11314" y="11048"/>
                  </a:cubicBezTo>
                  <a:cubicBezTo>
                    <a:pt x="7714" y="14648"/>
                    <a:pt x="3857" y="1812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4" name="Line"/>
            <p:cNvSpPr/>
            <p:nvPr/>
          </p:nvSpPr>
          <p:spPr>
            <a:xfrm>
              <a:off x="17648369" y="7723292"/>
              <a:ext cx="228323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82" y="2400"/>
                    <a:pt x="1964" y="4800"/>
                    <a:pt x="2455" y="7200"/>
                  </a:cubicBezTo>
                  <a:cubicBezTo>
                    <a:pt x="2945" y="9600"/>
                    <a:pt x="2945" y="12000"/>
                    <a:pt x="3436" y="12000"/>
                  </a:cubicBezTo>
                  <a:cubicBezTo>
                    <a:pt x="3927" y="12000"/>
                    <a:pt x="4909" y="9600"/>
                    <a:pt x="6054" y="6960"/>
                  </a:cubicBezTo>
                  <a:cubicBezTo>
                    <a:pt x="7200" y="4320"/>
                    <a:pt x="8509" y="1440"/>
                    <a:pt x="9327" y="1200"/>
                  </a:cubicBezTo>
                  <a:cubicBezTo>
                    <a:pt x="10145" y="960"/>
                    <a:pt x="10473" y="3360"/>
                    <a:pt x="10636" y="6240"/>
                  </a:cubicBezTo>
                  <a:cubicBezTo>
                    <a:pt x="10800" y="9120"/>
                    <a:pt x="10800" y="12480"/>
                    <a:pt x="10800" y="12960"/>
                  </a:cubicBezTo>
                  <a:cubicBezTo>
                    <a:pt x="10800" y="13440"/>
                    <a:pt x="10800" y="11040"/>
                    <a:pt x="11291" y="8880"/>
                  </a:cubicBezTo>
                  <a:cubicBezTo>
                    <a:pt x="11782" y="6720"/>
                    <a:pt x="12764" y="4800"/>
                    <a:pt x="13909" y="3120"/>
                  </a:cubicBezTo>
                  <a:cubicBezTo>
                    <a:pt x="15054" y="1440"/>
                    <a:pt x="16364" y="0"/>
                    <a:pt x="17345" y="480"/>
                  </a:cubicBezTo>
                  <a:cubicBezTo>
                    <a:pt x="18327" y="960"/>
                    <a:pt x="18982" y="3360"/>
                    <a:pt x="19636" y="7200"/>
                  </a:cubicBezTo>
                  <a:cubicBezTo>
                    <a:pt x="20291" y="11040"/>
                    <a:pt x="20945" y="163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5" name="Line"/>
            <p:cNvSpPr/>
            <p:nvPr/>
          </p:nvSpPr>
          <p:spPr>
            <a:xfrm>
              <a:off x="17928583" y="7783564"/>
              <a:ext cx="176432" cy="22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5506" y="4868"/>
                    <a:pt x="11012" y="-1303"/>
                    <a:pt x="14612" y="240"/>
                  </a:cubicBezTo>
                  <a:cubicBezTo>
                    <a:pt x="18212" y="1783"/>
                    <a:pt x="19906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6" name="Line"/>
            <p:cNvSpPr/>
            <p:nvPr/>
          </p:nvSpPr>
          <p:spPr>
            <a:xfrm>
              <a:off x="18001231" y="7723292"/>
              <a:ext cx="10379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7" name="Line"/>
            <p:cNvSpPr/>
            <p:nvPr/>
          </p:nvSpPr>
          <p:spPr>
            <a:xfrm>
              <a:off x="18199227" y="7733670"/>
              <a:ext cx="13410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600" extrusionOk="0">
                  <a:moveTo>
                    <a:pt x="1494" y="2541"/>
                  </a:moveTo>
                  <a:cubicBezTo>
                    <a:pt x="3654" y="1271"/>
                    <a:pt x="5814" y="0"/>
                    <a:pt x="8244" y="0"/>
                  </a:cubicBezTo>
                  <a:cubicBezTo>
                    <a:pt x="10674" y="0"/>
                    <a:pt x="13374" y="1271"/>
                    <a:pt x="14454" y="2965"/>
                  </a:cubicBezTo>
                  <a:cubicBezTo>
                    <a:pt x="15534" y="4659"/>
                    <a:pt x="14994" y="6776"/>
                    <a:pt x="13914" y="8682"/>
                  </a:cubicBezTo>
                  <a:cubicBezTo>
                    <a:pt x="12834" y="10588"/>
                    <a:pt x="11214" y="12282"/>
                    <a:pt x="8244" y="14188"/>
                  </a:cubicBezTo>
                  <a:cubicBezTo>
                    <a:pt x="5274" y="16094"/>
                    <a:pt x="954" y="18212"/>
                    <a:pt x="144" y="19271"/>
                  </a:cubicBezTo>
                  <a:cubicBezTo>
                    <a:pt x="-666" y="20329"/>
                    <a:pt x="2034" y="20329"/>
                    <a:pt x="6084" y="20541"/>
                  </a:cubicBezTo>
                  <a:cubicBezTo>
                    <a:pt x="10134" y="20753"/>
                    <a:pt x="15534" y="21176"/>
                    <a:pt x="20934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8" name="Line"/>
            <p:cNvSpPr/>
            <p:nvPr/>
          </p:nvSpPr>
          <p:spPr>
            <a:xfrm>
              <a:off x="18437119" y="7951614"/>
              <a:ext cx="41513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9" name="Line"/>
            <p:cNvSpPr/>
            <p:nvPr/>
          </p:nvSpPr>
          <p:spPr>
            <a:xfrm>
              <a:off x="18779602" y="7640266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0" name="Line"/>
            <p:cNvSpPr/>
            <p:nvPr/>
          </p:nvSpPr>
          <p:spPr>
            <a:xfrm>
              <a:off x="19007925" y="7619509"/>
              <a:ext cx="3113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1" name="Line"/>
            <p:cNvSpPr/>
            <p:nvPr/>
          </p:nvSpPr>
          <p:spPr>
            <a:xfrm>
              <a:off x="19225868" y="7661023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2" name="Line"/>
            <p:cNvSpPr/>
            <p:nvPr/>
          </p:nvSpPr>
          <p:spPr>
            <a:xfrm>
              <a:off x="19589109" y="7847831"/>
              <a:ext cx="31136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3" name="Line"/>
            <p:cNvSpPr/>
            <p:nvPr/>
          </p:nvSpPr>
          <p:spPr>
            <a:xfrm>
              <a:off x="19973106" y="7525128"/>
              <a:ext cx="217944" cy="28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5" extrusionOk="0">
                  <a:moveTo>
                    <a:pt x="0" y="2387"/>
                  </a:moveTo>
                  <a:cubicBezTo>
                    <a:pt x="1371" y="1615"/>
                    <a:pt x="2743" y="844"/>
                    <a:pt x="4629" y="329"/>
                  </a:cubicBezTo>
                  <a:cubicBezTo>
                    <a:pt x="6514" y="-185"/>
                    <a:pt x="8914" y="-442"/>
                    <a:pt x="10971" y="2258"/>
                  </a:cubicBezTo>
                  <a:cubicBezTo>
                    <a:pt x="13029" y="4958"/>
                    <a:pt x="14743" y="10615"/>
                    <a:pt x="15943" y="14344"/>
                  </a:cubicBezTo>
                  <a:cubicBezTo>
                    <a:pt x="17143" y="18072"/>
                    <a:pt x="17829" y="19872"/>
                    <a:pt x="18686" y="20515"/>
                  </a:cubicBezTo>
                  <a:cubicBezTo>
                    <a:pt x="19543" y="21158"/>
                    <a:pt x="20571" y="20644"/>
                    <a:pt x="21600" y="20129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4" name="Line"/>
            <p:cNvSpPr/>
            <p:nvPr/>
          </p:nvSpPr>
          <p:spPr>
            <a:xfrm>
              <a:off x="19962727" y="7567617"/>
              <a:ext cx="280215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00" y="3857"/>
                    <a:pt x="13600" y="7714"/>
                    <a:pt x="10000" y="11314"/>
                  </a:cubicBezTo>
                  <a:cubicBezTo>
                    <a:pt x="6400" y="14914"/>
                    <a:pt x="3200" y="1825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5" name="Line"/>
            <p:cNvSpPr/>
            <p:nvPr/>
          </p:nvSpPr>
          <p:spPr>
            <a:xfrm>
              <a:off x="20346724" y="7692157"/>
              <a:ext cx="383997" cy="16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extrusionOk="0">
                  <a:moveTo>
                    <a:pt x="0" y="0"/>
                  </a:moveTo>
                  <a:cubicBezTo>
                    <a:pt x="973" y="882"/>
                    <a:pt x="1946" y="1763"/>
                    <a:pt x="2530" y="3306"/>
                  </a:cubicBezTo>
                  <a:cubicBezTo>
                    <a:pt x="3114" y="4849"/>
                    <a:pt x="3308" y="7053"/>
                    <a:pt x="3405" y="9918"/>
                  </a:cubicBezTo>
                  <a:cubicBezTo>
                    <a:pt x="3503" y="12784"/>
                    <a:pt x="3503" y="16310"/>
                    <a:pt x="3697" y="16971"/>
                  </a:cubicBezTo>
                  <a:cubicBezTo>
                    <a:pt x="3892" y="17633"/>
                    <a:pt x="4281" y="15429"/>
                    <a:pt x="4768" y="13445"/>
                  </a:cubicBezTo>
                  <a:cubicBezTo>
                    <a:pt x="5254" y="11461"/>
                    <a:pt x="5838" y="9698"/>
                    <a:pt x="6519" y="8155"/>
                  </a:cubicBezTo>
                  <a:cubicBezTo>
                    <a:pt x="7200" y="6612"/>
                    <a:pt x="7978" y="5290"/>
                    <a:pt x="8757" y="5290"/>
                  </a:cubicBezTo>
                  <a:cubicBezTo>
                    <a:pt x="9535" y="5290"/>
                    <a:pt x="10314" y="6612"/>
                    <a:pt x="10703" y="9257"/>
                  </a:cubicBezTo>
                  <a:cubicBezTo>
                    <a:pt x="11092" y="11902"/>
                    <a:pt x="11092" y="15869"/>
                    <a:pt x="11578" y="18294"/>
                  </a:cubicBezTo>
                  <a:cubicBezTo>
                    <a:pt x="12065" y="20718"/>
                    <a:pt x="13038" y="21600"/>
                    <a:pt x="14789" y="21159"/>
                  </a:cubicBezTo>
                  <a:cubicBezTo>
                    <a:pt x="16541" y="20718"/>
                    <a:pt x="19070" y="18955"/>
                    <a:pt x="21600" y="17192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6" name="Line"/>
            <p:cNvSpPr/>
            <p:nvPr/>
          </p:nvSpPr>
          <p:spPr>
            <a:xfrm>
              <a:off x="15331320" y="8534340"/>
              <a:ext cx="936738" cy="27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81" extrusionOk="0">
                  <a:moveTo>
                    <a:pt x="3635" y="1481"/>
                  </a:moveTo>
                  <a:cubicBezTo>
                    <a:pt x="2841" y="948"/>
                    <a:pt x="2047" y="414"/>
                    <a:pt x="1412" y="681"/>
                  </a:cubicBezTo>
                  <a:cubicBezTo>
                    <a:pt x="777" y="948"/>
                    <a:pt x="300" y="2014"/>
                    <a:pt x="102" y="3881"/>
                  </a:cubicBezTo>
                  <a:cubicBezTo>
                    <a:pt x="-97" y="5748"/>
                    <a:pt x="-18" y="8414"/>
                    <a:pt x="459" y="10148"/>
                  </a:cubicBezTo>
                  <a:cubicBezTo>
                    <a:pt x="935" y="11881"/>
                    <a:pt x="1809" y="12681"/>
                    <a:pt x="2603" y="12414"/>
                  </a:cubicBezTo>
                  <a:cubicBezTo>
                    <a:pt x="3397" y="12148"/>
                    <a:pt x="4112" y="10814"/>
                    <a:pt x="4509" y="9481"/>
                  </a:cubicBezTo>
                  <a:cubicBezTo>
                    <a:pt x="4906" y="8148"/>
                    <a:pt x="4985" y="6814"/>
                    <a:pt x="5025" y="5481"/>
                  </a:cubicBezTo>
                  <a:cubicBezTo>
                    <a:pt x="5065" y="4148"/>
                    <a:pt x="5065" y="2814"/>
                    <a:pt x="4906" y="1748"/>
                  </a:cubicBezTo>
                  <a:cubicBezTo>
                    <a:pt x="4747" y="681"/>
                    <a:pt x="4429" y="-119"/>
                    <a:pt x="4152" y="14"/>
                  </a:cubicBezTo>
                  <a:cubicBezTo>
                    <a:pt x="3874" y="148"/>
                    <a:pt x="3635" y="1214"/>
                    <a:pt x="3516" y="2414"/>
                  </a:cubicBezTo>
                  <a:cubicBezTo>
                    <a:pt x="3397" y="3614"/>
                    <a:pt x="3397" y="4948"/>
                    <a:pt x="3754" y="7214"/>
                  </a:cubicBezTo>
                  <a:cubicBezTo>
                    <a:pt x="4112" y="9481"/>
                    <a:pt x="4827" y="12681"/>
                    <a:pt x="5422" y="14281"/>
                  </a:cubicBezTo>
                  <a:cubicBezTo>
                    <a:pt x="6018" y="15881"/>
                    <a:pt x="6494" y="15881"/>
                    <a:pt x="6931" y="14681"/>
                  </a:cubicBezTo>
                  <a:cubicBezTo>
                    <a:pt x="7368" y="13481"/>
                    <a:pt x="7765" y="11081"/>
                    <a:pt x="8082" y="9214"/>
                  </a:cubicBezTo>
                  <a:cubicBezTo>
                    <a:pt x="8400" y="7348"/>
                    <a:pt x="8638" y="6014"/>
                    <a:pt x="8956" y="5748"/>
                  </a:cubicBezTo>
                  <a:cubicBezTo>
                    <a:pt x="9274" y="5481"/>
                    <a:pt x="9671" y="6281"/>
                    <a:pt x="10068" y="8148"/>
                  </a:cubicBezTo>
                  <a:cubicBezTo>
                    <a:pt x="10465" y="10014"/>
                    <a:pt x="10862" y="12948"/>
                    <a:pt x="11259" y="14814"/>
                  </a:cubicBezTo>
                  <a:cubicBezTo>
                    <a:pt x="11656" y="16681"/>
                    <a:pt x="12053" y="17481"/>
                    <a:pt x="12529" y="17881"/>
                  </a:cubicBezTo>
                  <a:cubicBezTo>
                    <a:pt x="13006" y="18281"/>
                    <a:pt x="13562" y="18281"/>
                    <a:pt x="14157" y="17348"/>
                  </a:cubicBezTo>
                  <a:cubicBezTo>
                    <a:pt x="14753" y="16414"/>
                    <a:pt x="15388" y="14548"/>
                    <a:pt x="15865" y="13081"/>
                  </a:cubicBezTo>
                  <a:cubicBezTo>
                    <a:pt x="16341" y="11614"/>
                    <a:pt x="16659" y="10548"/>
                    <a:pt x="16937" y="9481"/>
                  </a:cubicBezTo>
                  <a:cubicBezTo>
                    <a:pt x="17215" y="8414"/>
                    <a:pt x="17453" y="7348"/>
                    <a:pt x="17374" y="6548"/>
                  </a:cubicBezTo>
                  <a:cubicBezTo>
                    <a:pt x="17294" y="5748"/>
                    <a:pt x="16897" y="5214"/>
                    <a:pt x="16381" y="4948"/>
                  </a:cubicBezTo>
                  <a:cubicBezTo>
                    <a:pt x="15865" y="4681"/>
                    <a:pt x="15229" y="4681"/>
                    <a:pt x="14753" y="5214"/>
                  </a:cubicBezTo>
                  <a:cubicBezTo>
                    <a:pt x="14277" y="5748"/>
                    <a:pt x="13959" y="6814"/>
                    <a:pt x="13760" y="8014"/>
                  </a:cubicBezTo>
                  <a:cubicBezTo>
                    <a:pt x="13562" y="9214"/>
                    <a:pt x="13482" y="10548"/>
                    <a:pt x="13800" y="12281"/>
                  </a:cubicBezTo>
                  <a:cubicBezTo>
                    <a:pt x="14118" y="14014"/>
                    <a:pt x="14832" y="16148"/>
                    <a:pt x="16182" y="17748"/>
                  </a:cubicBezTo>
                  <a:cubicBezTo>
                    <a:pt x="17532" y="19348"/>
                    <a:pt x="19518" y="20414"/>
                    <a:pt x="21503" y="21481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7" name="Line"/>
            <p:cNvSpPr/>
            <p:nvPr/>
          </p:nvSpPr>
          <p:spPr>
            <a:xfrm>
              <a:off x="16824446" y="8586787"/>
              <a:ext cx="284253" cy="215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392" extrusionOk="0">
                  <a:moveTo>
                    <a:pt x="12643" y="3906"/>
                  </a:moveTo>
                  <a:cubicBezTo>
                    <a:pt x="11872" y="2535"/>
                    <a:pt x="11100" y="1163"/>
                    <a:pt x="10072" y="478"/>
                  </a:cubicBezTo>
                  <a:cubicBezTo>
                    <a:pt x="9043" y="-208"/>
                    <a:pt x="7758" y="-208"/>
                    <a:pt x="5958" y="821"/>
                  </a:cubicBezTo>
                  <a:cubicBezTo>
                    <a:pt x="4158" y="1849"/>
                    <a:pt x="1843" y="3906"/>
                    <a:pt x="686" y="6649"/>
                  </a:cubicBezTo>
                  <a:cubicBezTo>
                    <a:pt x="-471" y="9392"/>
                    <a:pt x="-471" y="12821"/>
                    <a:pt x="3129" y="15392"/>
                  </a:cubicBezTo>
                  <a:cubicBezTo>
                    <a:pt x="6729" y="17963"/>
                    <a:pt x="13929" y="19678"/>
                    <a:pt x="21129" y="21392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8" name="Line"/>
            <p:cNvSpPr/>
            <p:nvPr/>
          </p:nvSpPr>
          <p:spPr>
            <a:xfrm>
              <a:off x="17205491" y="8223991"/>
              <a:ext cx="1158981" cy="59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264" extrusionOk="0">
                  <a:moveTo>
                    <a:pt x="2637" y="15374"/>
                  </a:moveTo>
                  <a:cubicBezTo>
                    <a:pt x="2380" y="15005"/>
                    <a:pt x="2123" y="14637"/>
                    <a:pt x="1833" y="14576"/>
                  </a:cubicBezTo>
                  <a:cubicBezTo>
                    <a:pt x="1544" y="14515"/>
                    <a:pt x="1223" y="14760"/>
                    <a:pt x="901" y="15190"/>
                  </a:cubicBezTo>
                  <a:cubicBezTo>
                    <a:pt x="580" y="15619"/>
                    <a:pt x="258" y="16233"/>
                    <a:pt x="98" y="16846"/>
                  </a:cubicBezTo>
                  <a:cubicBezTo>
                    <a:pt x="-63" y="17460"/>
                    <a:pt x="-63" y="18074"/>
                    <a:pt x="387" y="18565"/>
                  </a:cubicBezTo>
                  <a:cubicBezTo>
                    <a:pt x="837" y="19055"/>
                    <a:pt x="1737" y="19424"/>
                    <a:pt x="2380" y="19608"/>
                  </a:cubicBezTo>
                  <a:cubicBezTo>
                    <a:pt x="3023" y="19792"/>
                    <a:pt x="3408" y="19792"/>
                    <a:pt x="3730" y="19608"/>
                  </a:cubicBezTo>
                  <a:cubicBezTo>
                    <a:pt x="4051" y="19424"/>
                    <a:pt x="4308" y="19055"/>
                    <a:pt x="4437" y="18565"/>
                  </a:cubicBezTo>
                  <a:cubicBezTo>
                    <a:pt x="4566" y="18074"/>
                    <a:pt x="4566" y="17460"/>
                    <a:pt x="4405" y="17030"/>
                  </a:cubicBezTo>
                  <a:cubicBezTo>
                    <a:pt x="4244" y="16601"/>
                    <a:pt x="3923" y="16355"/>
                    <a:pt x="3762" y="16601"/>
                  </a:cubicBezTo>
                  <a:cubicBezTo>
                    <a:pt x="3601" y="16846"/>
                    <a:pt x="3601" y="17583"/>
                    <a:pt x="3826" y="18380"/>
                  </a:cubicBezTo>
                  <a:cubicBezTo>
                    <a:pt x="4051" y="19178"/>
                    <a:pt x="4501" y="20037"/>
                    <a:pt x="5080" y="20405"/>
                  </a:cubicBezTo>
                  <a:cubicBezTo>
                    <a:pt x="5658" y="20774"/>
                    <a:pt x="6366" y="20651"/>
                    <a:pt x="7169" y="19485"/>
                  </a:cubicBezTo>
                  <a:cubicBezTo>
                    <a:pt x="7973" y="18319"/>
                    <a:pt x="8873" y="16110"/>
                    <a:pt x="9419" y="14024"/>
                  </a:cubicBezTo>
                  <a:cubicBezTo>
                    <a:pt x="9966" y="11937"/>
                    <a:pt x="10158" y="9974"/>
                    <a:pt x="10094" y="8317"/>
                  </a:cubicBezTo>
                  <a:cubicBezTo>
                    <a:pt x="10030" y="6660"/>
                    <a:pt x="9708" y="5310"/>
                    <a:pt x="9419" y="4451"/>
                  </a:cubicBezTo>
                  <a:cubicBezTo>
                    <a:pt x="9130" y="3592"/>
                    <a:pt x="8873" y="3224"/>
                    <a:pt x="8680" y="3408"/>
                  </a:cubicBezTo>
                  <a:cubicBezTo>
                    <a:pt x="8487" y="3592"/>
                    <a:pt x="8358" y="4328"/>
                    <a:pt x="8230" y="6660"/>
                  </a:cubicBezTo>
                  <a:cubicBezTo>
                    <a:pt x="8101" y="8992"/>
                    <a:pt x="7973" y="12919"/>
                    <a:pt x="8101" y="15619"/>
                  </a:cubicBezTo>
                  <a:cubicBezTo>
                    <a:pt x="8230" y="18319"/>
                    <a:pt x="8616" y="19792"/>
                    <a:pt x="9001" y="20590"/>
                  </a:cubicBezTo>
                  <a:cubicBezTo>
                    <a:pt x="9387" y="21387"/>
                    <a:pt x="9773" y="21510"/>
                    <a:pt x="10448" y="20651"/>
                  </a:cubicBezTo>
                  <a:cubicBezTo>
                    <a:pt x="11123" y="19792"/>
                    <a:pt x="12087" y="17951"/>
                    <a:pt x="12858" y="15619"/>
                  </a:cubicBezTo>
                  <a:cubicBezTo>
                    <a:pt x="13630" y="13287"/>
                    <a:pt x="14208" y="10465"/>
                    <a:pt x="14433" y="8071"/>
                  </a:cubicBezTo>
                  <a:cubicBezTo>
                    <a:pt x="14658" y="5678"/>
                    <a:pt x="14530" y="3715"/>
                    <a:pt x="14401" y="2426"/>
                  </a:cubicBezTo>
                  <a:cubicBezTo>
                    <a:pt x="14273" y="1137"/>
                    <a:pt x="14144" y="524"/>
                    <a:pt x="13919" y="217"/>
                  </a:cubicBezTo>
                  <a:cubicBezTo>
                    <a:pt x="13694" y="-90"/>
                    <a:pt x="13373" y="-90"/>
                    <a:pt x="13148" y="340"/>
                  </a:cubicBezTo>
                  <a:cubicBezTo>
                    <a:pt x="12923" y="769"/>
                    <a:pt x="12794" y="1628"/>
                    <a:pt x="12666" y="3715"/>
                  </a:cubicBezTo>
                  <a:cubicBezTo>
                    <a:pt x="12537" y="5801"/>
                    <a:pt x="12408" y="9115"/>
                    <a:pt x="12473" y="12060"/>
                  </a:cubicBezTo>
                  <a:cubicBezTo>
                    <a:pt x="12537" y="15005"/>
                    <a:pt x="12794" y="17583"/>
                    <a:pt x="13244" y="19117"/>
                  </a:cubicBezTo>
                  <a:cubicBezTo>
                    <a:pt x="13694" y="20651"/>
                    <a:pt x="14337" y="21142"/>
                    <a:pt x="15173" y="20958"/>
                  </a:cubicBezTo>
                  <a:cubicBezTo>
                    <a:pt x="16008" y="20774"/>
                    <a:pt x="17037" y="19915"/>
                    <a:pt x="17744" y="19117"/>
                  </a:cubicBezTo>
                  <a:cubicBezTo>
                    <a:pt x="18451" y="18319"/>
                    <a:pt x="18837" y="17583"/>
                    <a:pt x="19094" y="16908"/>
                  </a:cubicBezTo>
                  <a:cubicBezTo>
                    <a:pt x="19351" y="16233"/>
                    <a:pt x="19480" y="15619"/>
                    <a:pt x="19383" y="15312"/>
                  </a:cubicBezTo>
                  <a:cubicBezTo>
                    <a:pt x="19287" y="15005"/>
                    <a:pt x="18966" y="15005"/>
                    <a:pt x="18644" y="15067"/>
                  </a:cubicBezTo>
                  <a:cubicBezTo>
                    <a:pt x="18323" y="15128"/>
                    <a:pt x="18001" y="15251"/>
                    <a:pt x="17776" y="15926"/>
                  </a:cubicBezTo>
                  <a:cubicBezTo>
                    <a:pt x="17551" y="16601"/>
                    <a:pt x="17423" y="17828"/>
                    <a:pt x="17680" y="18810"/>
                  </a:cubicBezTo>
                  <a:cubicBezTo>
                    <a:pt x="17937" y="19792"/>
                    <a:pt x="18580" y="20528"/>
                    <a:pt x="19287" y="20896"/>
                  </a:cubicBezTo>
                  <a:cubicBezTo>
                    <a:pt x="19994" y="21265"/>
                    <a:pt x="20766" y="21265"/>
                    <a:pt x="21537" y="21265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9" name="Line"/>
            <p:cNvSpPr/>
            <p:nvPr/>
          </p:nvSpPr>
          <p:spPr>
            <a:xfrm>
              <a:off x="18423593" y="8354518"/>
              <a:ext cx="324876" cy="50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38" extrusionOk="0">
                  <a:moveTo>
                    <a:pt x="10438" y="16389"/>
                  </a:moveTo>
                  <a:cubicBezTo>
                    <a:pt x="10666" y="15654"/>
                    <a:pt x="10893" y="14920"/>
                    <a:pt x="10325" y="14552"/>
                  </a:cubicBezTo>
                  <a:cubicBezTo>
                    <a:pt x="9756" y="14185"/>
                    <a:pt x="8392" y="14185"/>
                    <a:pt x="7028" y="14405"/>
                  </a:cubicBezTo>
                  <a:cubicBezTo>
                    <a:pt x="5664" y="14626"/>
                    <a:pt x="4299" y="15067"/>
                    <a:pt x="3049" y="15654"/>
                  </a:cubicBezTo>
                  <a:cubicBezTo>
                    <a:pt x="1798" y="16242"/>
                    <a:pt x="661" y="16977"/>
                    <a:pt x="207" y="17712"/>
                  </a:cubicBezTo>
                  <a:cubicBezTo>
                    <a:pt x="-248" y="18446"/>
                    <a:pt x="-21" y="19181"/>
                    <a:pt x="1571" y="19475"/>
                  </a:cubicBezTo>
                  <a:cubicBezTo>
                    <a:pt x="3162" y="19769"/>
                    <a:pt x="6118" y="19622"/>
                    <a:pt x="9074" y="18446"/>
                  </a:cubicBezTo>
                  <a:cubicBezTo>
                    <a:pt x="12030" y="17271"/>
                    <a:pt x="14986" y="15067"/>
                    <a:pt x="16236" y="12422"/>
                  </a:cubicBezTo>
                  <a:cubicBezTo>
                    <a:pt x="17487" y="9777"/>
                    <a:pt x="17032" y="6691"/>
                    <a:pt x="16577" y="4781"/>
                  </a:cubicBezTo>
                  <a:cubicBezTo>
                    <a:pt x="16123" y="2871"/>
                    <a:pt x="15668" y="2136"/>
                    <a:pt x="15327" y="1401"/>
                  </a:cubicBezTo>
                  <a:cubicBezTo>
                    <a:pt x="14986" y="667"/>
                    <a:pt x="14758" y="-68"/>
                    <a:pt x="14758" y="5"/>
                  </a:cubicBezTo>
                  <a:cubicBezTo>
                    <a:pt x="14758" y="79"/>
                    <a:pt x="14986" y="961"/>
                    <a:pt x="15099" y="4120"/>
                  </a:cubicBezTo>
                  <a:cubicBezTo>
                    <a:pt x="15213" y="7279"/>
                    <a:pt x="15213" y="12716"/>
                    <a:pt x="15213" y="15948"/>
                  </a:cubicBezTo>
                  <a:cubicBezTo>
                    <a:pt x="15213" y="19181"/>
                    <a:pt x="15213" y="20210"/>
                    <a:pt x="15781" y="20797"/>
                  </a:cubicBezTo>
                  <a:cubicBezTo>
                    <a:pt x="16350" y="21385"/>
                    <a:pt x="17487" y="21532"/>
                    <a:pt x="18510" y="21385"/>
                  </a:cubicBezTo>
                  <a:cubicBezTo>
                    <a:pt x="19533" y="21238"/>
                    <a:pt x="20443" y="20797"/>
                    <a:pt x="21352" y="20356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0" name="Line"/>
            <p:cNvSpPr/>
            <p:nvPr/>
          </p:nvSpPr>
          <p:spPr>
            <a:xfrm>
              <a:off x="15432458" y="9276039"/>
              <a:ext cx="1281866" cy="60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222" extrusionOk="0">
                  <a:moveTo>
                    <a:pt x="6377" y="873"/>
                  </a:moveTo>
                  <a:cubicBezTo>
                    <a:pt x="6144" y="385"/>
                    <a:pt x="5912" y="-103"/>
                    <a:pt x="5475" y="19"/>
                  </a:cubicBezTo>
                  <a:cubicBezTo>
                    <a:pt x="5038" y="141"/>
                    <a:pt x="4398" y="873"/>
                    <a:pt x="4194" y="2155"/>
                  </a:cubicBezTo>
                  <a:cubicBezTo>
                    <a:pt x="3990" y="3436"/>
                    <a:pt x="4223" y="5266"/>
                    <a:pt x="4631" y="7707"/>
                  </a:cubicBezTo>
                  <a:cubicBezTo>
                    <a:pt x="5038" y="10148"/>
                    <a:pt x="5620" y="13199"/>
                    <a:pt x="5708" y="15517"/>
                  </a:cubicBezTo>
                  <a:cubicBezTo>
                    <a:pt x="5795" y="17836"/>
                    <a:pt x="5388" y="19422"/>
                    <a:pt x="4864" y="20338"/>
                  </a:cubicBezTo>
                  <a:cubicBezTo>
                    <a:pt x="4340" y="21253"/>
                    <a:pt x="3699" y="21497"/>
                    <a:pt x="3000" y="20887"/>
                  </a:cubicBezTo>
                  <a:cubicBezTo>
                    <a:pt x="2302" y="20277"/>
                    <a:pt x="1545" y="18812"/>
                    <a:pt x="1108" y="17714"/>
                  </a:cubicBezTo>
                  <a:cubicBezTo>
                    <a:pt x="672" y="16616"/>
                    <a:pt x="555" y="15883"/>
                    <a:pt x="381" y="15273"/>
                  </a:cubicBezTo>
                  <a:cubicBezTo>
                    <a:pt x="206" y="14663"/>
                    <a:pt x="-27" y="14175"/>
                    <a:pt x="2" y="13870"/>
                  </a:cubicBezTo>
                  <a:cubicBezTo>
                    <a:pt x="31" y="13565"/>
                    <a:pt x="322" y="13443"/>
                    <a:pt x="1167" y="13260"/>
                  </a:cubicBezTo>
                  <a:cubicBezTo>
                    <a:pt x="2011" y="13077"/>
                    <a:pt x="3408" y="12833"/>
                    <a:pt x="4456" y="12589"/>
                  </a:cubicBezTo>
                  <a:cubicBezTo>
                    <a:pt x="5504" y="12344"/>
                    <a:pt x="6203" y="12100"/>
                    <a:pt x="6698" y="11795"/>
                  </a:cubicBezTo>
                  <a:cubicBezTo>
                    <a:pt x="7192" y="11490"/>
                    <a:pt x="7484" y="11124"/>
                    <a:pt x="7716" y="11246"/>
                  </a:cubicBezTo>
                  <a:cubicBezTo>
                    <a:pt x="7949" y="11368"/>
                    <a:pt x="8124" y="11978"/>
                    <a:pt x="8531" y="12833"/>
                  </a:cubicBezTo>
                  <a:cubicBezTo>
                    <a:pt x="8939" y="13687"/>
                    <a:pt x="9579" y="14785"/>
                    <a:pt x="10220" y="15334"/>
                  </a:cubicBezTo>
                  <a:cubicBezTo>
                    <a:pt x="10860" y="15883"/>
                    <a:pt x="11501" y="15883"/>
                    <a:pt x="12054" y="15456"/>
                  </a:cubicBezTo>
                  <a:cubicBezTo>
                    <a:pt x="12607" y="15029"/>
                    <a:pt x="13073" y="14175"/>
                    <a:pt x="13393" y="13504"/>
                  </a:cubicBezTo>
                  <a:cubicBezTo>
                    <a:pt x="13713" y="12833"/>
                    <a:pt x="13888" y="12344"/>
                    <a:pt x="13946" y="11795"/>
                  </a:cubicBezTo>
                  <a:cubicBezTo>
                    <a:pt x="14004" y="11246"/>
                    <a:pt x="13946" y="10636"/>
                    <a:pt x="13771" y="10270"/>
                  </a:cubicBezTo>
                  <a:cubicBezTo>
                    <a:pt x="13597" y="9904"/>
                    <a:pt x="13306" y="9782"/>
                    <a:pt x="13015" y="9782"/>
                  </a:cubicBezTo>
                  <a:cubicBezTo>
                    <a:pt x="12723" y="9782"/>
                    <a:pt x="12432" y="9904"/>
                    <a:pt x="12287" y="10514"/>
                  </a:cubicBezTo>
                  <a:cubicBezTo>
                    <a:pt x="12141" y="11124"/>
                    <a:pt x="12141" y="12222"/>
                    <a:pt x="12432" y="13321"/>
                  </a:cubicBezTo>
                  <a:cubicBezTo>
                    <a:pt x="12723" y="14419"/>
                    <a:pt x="13306" y="15517"/>
                    <a:pt x="14062" y="16189"/>
                  </a:cubicBezTo>
                  <a:cubicBezTo>
                    <a:pt x="14819" y="16860"/>
                    <a:pt x="15751" y="17104"/>
                    <a:pt x="16508" y="16860"/>
                  </a:cubicBezTo>
                  <a:cubicBezTo>
                    <a:pt x="17265" y="16616"/>
                    <a:pt x="17847" y="15883"/>
                    <a:pt x="18225" y="15151"/>
                  </a:cubicBezTo>
                  <a:cubicBezTo>
                    <a:pt x="18604" y="14419"/>
                    <a:pt x="18778" y="13687"/>
                    <a:pt x="18837" y="13016"/>
                  </a:cubicBezTo>
                  <a:cubicBezTo>
                    <a:pt x="18895" y="12344"/>
                    <a:pt x="18837" y="11734"/>
                    <a:pt x="18662" y="11307"/>
                  </a:cubicBezTo>
                  <a:cubicBezTo>
                    <a:pt x="18487" y="10880"/>
                    <a:pt x="18196" y="10636"/>
                    <a:pt x="17876" y="10575"/>
                  </a:cubicBezTo>
                  <a:cubicBezTo>
                    <a:pt x="17556" y="10514"/>
                    <a:pt x="17206" y="10636"/>
                    <a:pt x="17032" y="11002"/>
                  </a:cubicBezTo>
                  <a:cubicBezTo>
                    <a:pt x="16857" y="11368"/>
                    <a:pt x="16857" y="11978"/>
                    <a:pt x="17003" y="12955"/>
                  </a:cubicBezTo>
                  <a:cubicBezTo>
                    <a:pt x="17148" y="13931"/>
                    <a:pt x="17439" y="15273"/>
                    <a:pt x="18225" y="16372"/>
                  </a:cubicBezTo>
                  <a:cubicBezTo>
                    <a:pt x="19011" y="17470"/>
                    <a:pt x="20292" y="18324"/>
                    <a:pt x="21573" y="1917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1" name="Line"/>
            <p:cNvSpPr/>
            <p:nvPr/>
          </p:nvSpPr>
          <p:spPr>
            <a:xfrm>
              <a:off x="17243615" y="9497979"/>
              <a:ext cx="305691" cy="28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600" extrusionOk="0">
                  <a:moveTo>
                    <a:pt x="0" y="11711"/>
                  </a:moveTo>
                  <a:cubicBezTo>
                    <a:pt x="480" y="10149"/>
                    <a:pt x="960" y="8588"/>
                    <a:pt x="1680" y="7417"/>
                  </a:cubicBezTo>
                  <a:cubicBezTo>
                    <a:pt x="2400" y="6246"/>
                    <a:pt x="3360" y="5465"/>
                    <a:pt x="4440" y="4945"/>
                  </a:cubicBezTo>
                  <a:cubicBezTo>
                    <a:pt x="5520" y="4424"/>
                    <a:pt x="6720" y="4164"/>
                    <a:pt x="7440" y="4684"/>
                  </a:cubicBezTo>
                  <a:cubicBezTo>
                    <a:pt x="8160" y="5205"/>
                    <a:pt x="8400" y="6506"/>
                    <a:pt x="8640" y="9108"/>
                  </a:cubicBezTo>
                  <a:cubicBezTo>
                    <a:pt x="8880" y="11711"/>
                    <a:pt x="9120" y="15614"/>
                    <a:pt x="9600" y="18087"/>
                  </a:cubicBezTo>
                  <a:cubicBezTo>
                    <a:pt x="10080" y="20559"/>
                    <a:pt x="10800" y="21600"/>
                    <a:pt x="12600" y="21600"/>
                  </a:cubicBezTo>
                  <a:cubicBezTo>
                    <a:pt x="14400" y="21600"/>
                    <a:pt x="17280" y="20559"/>
                    <a:pt x="19080" y="18087"/>
                  </a:cubicBezTo>
                  <a:cubicBezTo>
                    <a:pt x="20880" y="15614"/>
                    <a:pt x="21600" y="11711"/>
                    <a:pt x="21000" y="8458"/>
                  </a:cubicBezTo>
                  <a:cubicBezTo>
                    <a:pt x="20400" y="5205"/>
                    <a:pt x="18480" y="2602"/>
                    <a:pt x="1656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2" name="Line"/>
            <p:cNvSpPr/>
            <p:nvPr/>
          </p:nvSpPr>
          <p:spPr>
            <a:xfrm>
              <a:off x="17672792" y="9643194"/>
              <a:ext cx="795463" cy="20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0831" extrusionOk="0">
                  <a:moveTo>
                    <a:pt x="3548" y="1089"/>
                  </a:moveTo>
                  <a:cubicBezTo>
                    <a:pt x="3080" y="369"/>
                    <a:pt x="2613" y="-351"/>
                    <a:pt x="2005" y="189"/>
                  </a:cubicBezTo>
                  <a:cubicBezTo>
                    <a:pt x="1397" y="729"/>
                    <a:pt x="649" y="2529"/>
                    <a:pt x="275" y="4509"/>
                  </a:cubicBezTo>
                  <a:cubicBezTo>
                    <a:pt x="-99" y="6489"/>
                    <a:pt x="-99" y="8649"/>
                    <a:pt x="322" y="10449"/>
                  </a:cubicBezTo>
                  <a:cubicBezTo>
                    <a:pt x="743" y="12249"/>
                    <a:pt x="1584" y="13689"/>
                    <a:pt x="2379" y="13329"/>
                  </a:cubicBezTo>
                  <a:cubicBezTo>
                    <a:pt x="3174" y="12969"/>
                    <a:pt x="3922" y="10809"/>
                    <a:pt x="4343" y="8829"/>
                  </a:cubicBezTo>
                  <a:cubicBezTo>
                    <a:pt x="4763" y="6849"/>
                    <a:pt x="4857" y="5049"/>
                    <a:pt x="4717" y="3429"/>
                  </a:cubicBezTo>
                  <a:cubicBezTo>
                    <a:pt x="4576" y="1809"/>
                    <a:pt x="4202" y="369"/>
                    <a:pt x="4015" y="549"/>
                  </a:cubicBezTo>
                  <a:cubicBezTo>
                    <a:pt x="3828" y="729"/>
                    <a:pt x="3828" y="2529"/>
                    <a:pt x="4156" y="5049"/>
                  </a:cubicBezTo>
                  <a:cubicBezTo>
                    <a:pt x="4483" y="7569"/>
                    <a:pt x="5137" y="10809"/>
                    <a:pt x="5885" y="12969"/>
                  </a:cubicBezTo>
                  <a:cubicBezTo>
                    <a:pt x="6633" y="15129"/>
                    <a:pt x="7475" y="16209"/>
                    <a:pt x="8270" y="15309"/>
                  </a:cubicBezTo>
                  <a:cubicBezTo>
                    <a:pt x="9065" y="14409"/>
                    <a:pt x="9813" y="11529"/>
                    <a:pt x="10420" y="8469"/>
                  </a:cubicBezTo>
                  <a:cubicBezTo>
                    <a:pt x="11028" y="5409"/>
                    <a:pt x="11496" y="2169"/>
                    <a:pt x="11823" y="1449"/>
                  </a:cubicBezTo>
                  <a:cubicBezTo>
                    <a:pt x="12150" y="729"/>
                    <a:pt x="12337" y="2529"/>
                    <a:pt x="12524" y="5409"/>
                  </a:cubicBezTo>
                  <a:cubicBezTo>
                    <a:pt x="12711" y="8289"/>
                    <a:pt x="12898" y="12249"/>
                    <a:pt x="13132" y="14949"/>
                  </a:cubicBezTo>
                  <a:cubicBezTo>
                    <a:pt x="13366" y="17649"/>
                    <a:pt x="13646" y="19089"/>
                    <a:pt x="14020" y="19809"/>
                  </a:cubicBezTo>
                  <a:cubicBezTo>
                    <a:pt x="14395" y="20529"/>
                    <a:pt x="14862" y="20529"/>
                    <a:pt x="15236" y="19809"/>
                  </a:cubicBezTo>
                  <a:cubicBezTo>
                    <a:pt x="15610" y="19089"/>
                    <a:pt x="15891" y="17649"/>
                    <a:pt x="16171" y="16209"/>
                  </a:cubicBezTo>
                  <a:cubicBezTo>
                    <a:pt x="16452" y="14769"/>
                    <a:pt x="16732" y="13329"/>
                    <a:pt x="16919" y="11709"/>
                  </a:cubicBezTo>
                  <a:cubicBezTo>
                    <a:pt x="17106" y="10089"/>
                    <a:pt x="17200" y="8289"/>
                    <a:pt x="17246" y="8289"/>
                  </a:cubicBezTo>
                  <a:cubicBezTo>
                    <a:pt x="17293" y="8289"/>
                    <a:pt x="17293" y="10089"/>
                    <a:pt x="17620" y="12429"/>
                  </a:cubicBezTo>
                  <a:cubicBezTo>
                    <a:pt x="17948" y="14769"/>
                    <a:pt x="18602" y="17649"/>
                    <a:pt x="19163" y="19269"/>
                  </a:cubicBezTo>
                  <a:cubicBezTo>
                    <a:pt x="19724" y="20889"/>
                    <a:pt x="20192" y="21249"/>
                    <a:pt x="20566" y="20349"/>
                  </a:cubicBezTo>
                  <a:cubicBezTo>
                    <a:pt x="20940" y="19449"/>
                    <a:pt x="21220" y="17289"/>
                    <a:pt x="21501" y="1512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3" name="Line"/>
            <p:cNvSpPr/>
            <p:nvPr/>
          </p:nvSpPr>
          <p:spPr>
            <a:xfrm>
              <a:off x="18321117" y="9456384"/>
              <a:ext cx="64112" cy="4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19978" extrusionOk="0">
                  <a:moveTo>
                    <a:pt x="7055" y="19978"/>
                  </a:moveTo>
                  <a:cubicBezTo>
                    <a:pt x="2735" y="11670"/>
                    <a:pt x="-1585" y="3363"/>
                    <a:pt x="575" y="870"/>
                  </a:cubicBezTo>
                  <a:cubicBezTo>
                    <a:pt x="2735" y="-1622"/>
                    <a:pt x="11375" y="1701"/>
                    <a:pt x="20015" y="502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4" name="Line"/>
            <p:cNvSpPr/>
            <p:nvPr/>
          </p:nvSpPr>
          <p:spPr>
            <a:xfrm>
              <a:off x="18552822" y="9707631"/>
              <a:ext cx="257917" cy="18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59" extrusionOk="0">
                  <a:moveTo>
                    <a:pt x="9376" y="3359"/>
                  </a:moveTo>
                  <a:cubicBezTo>
                    <a:pt x="8224" y="2159"/>
                    <a:pt x="7072" y="959"/>
                    <a:pt x="5776" y="359"/>
                  </a:cubicBezTo>
                  <a:cubicBezTo>
                    <a:pt x="4480" y="-241"/>
                    <a:pt x="3040" y="-241"/>
                    <a:pt x="1888" y="1559"/>
                  </a:cubicBezTo>
                  <a:cubicBezTo>
                    <a:pt x="736" y="3359"/>
                    <a:pt x="-128" y="6959"/>
                    <a:pt x="16" y="9359"/>
                  </a:cubicBezTo>
                  <a:cubicBezTo>
                    <a:pt x="160" y="11759"/>
                    <a:pt x="1312" y="12959"/>
                    <a:pt x="2608" y="13759"/>
                  </a:cubicBezTo>
                  <a:cubicBezTo>
                    <a:pt x="3904" y="14559"/>
                    <a:pt x="5344" y="14959"/>
                    <a:pt x="6784" y="14959"/>
                  </a:cubicBezTo>
                  <a:cubicBezTo>
                    <a:pt x="8224" y="14959"/>
                    <a:pt x="9664" y="14559"/>
                    <a:pt x="10528" y="12759"/>
                  </a:cubicBezTo>
                  <a:cubicBezTo>
                    <a:pt x="11392" y="10959"/>
                    <a:pt x="11680" y="7759"/>
                    <a:pt x="11968" y="7159"/>
                  </a:cubicBezTo>
                  <a:cubicBezTo>
                    <a:pt x="12256" y="6559"/>
                    <a:pt x="12544" y="8559"/>
                    <a:pt x="14128" y="11359"/>
                  </a:cubicBezTo>
                  <a:cubicBezTo>
                    <a:pt x="15712" y="14159"/>
                    <a:pt x="18592" y="17759"/>
                    <a:pt x="21472" y="2135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5" name="Line"/>
            <p:cNvSpPr/>
            <p:nvPr/>
          </p:nvSpPr>
          <p:spPr>
            <a:xfrm>
              <a:off x="18909628" y="9203928"/>
              <a:ext cx="1096137" cy="70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18" extrusionOk="0">
                  <a:moveTo>
                    <a:pt x="95" y="6141"/>
                  </a:moveTo>
                  <a:cubicBezTo>
                    <a:pt x="28" y="5612"/>
                    <a:pt x="-40" y="5082"/>
                    <a:pt x="28" y="5082"/>
                  </a:cubicBezTo>
                  <a:cubicBezTo>
                    <a:pt x="95" y="5082"/>
                    <a:pt x="299" y="5612"/>
                    <a:pt x="468" y="7359"/>
                  </a:cubicBezTo>
                  <a:cubicBezTo>
                    <a:pt x="637" y="9106"/>
                    <a:pt x="773" y="12071"/>
                    <a:pt x="840" y="14135"/>
                  </a:cubicBezTo>
                  <a:cubicBezTo>
                    <a:pt x="908" y="16200"/>
                    <a:pt x="908" y="17365"/>
                    <a:pt x="874" y="18371"/>
                  </a:cubicBezTo>
                  <a:cubicBezTo>
                    <a:pt x="840" y="19376"/>
                    <a:pt x="773" y="20224"/>
                    <a:pt x="806" y="20329"/>
                  </a:cubicBezTo>
                  <a:cubicBezTo>
                    <a:pt x="840" y="20435"/>
                    <a:pt x="976" y="19800"/>
                    <a:pt x="1247" y="19006"/>
                  </a:cubicBezTo>
                  <a:cubicBezTo>
                    <a:pt x="1517" y="18212"/>
                    <a:pt x="1924" y="17259"/>
                    <a:pt x="2262" y="16571"/>
                  </a:cubicBezTo>
                  <a:cubicBezTo>
                    <a:pt x="2601" y="15882"/>
                    <a:pt x="2872" y="15459"/>
                    <a:pt x="3176" y="15194"/>
                  </a:cubicBezTo>
                  <a:cubicBezTo>
                    <a:pt x="3481" y="14929"/>
                    <a:pt x="3820" y="14824"/>
                    <a:pt x="3989" y="15035"/>
                  </a:cubicBezTo>
                  <a:cubicBezTo>
                    <a:pt x="4158" y="15247"/>
                    <a:pt x="4158" y="15776"/>
                    <a:pt x="3820" y="16729"/>
                  </a:cubicBezTo>
                  <a:cubicBezTo>
                    <a:pt x="3481" y="17682"/>
                    <a:pt x="2804" y="19059"/>
                    <a:pt x="2296" y="19906"/>
                  </a:cubicBezTo>
                  <a:cubicBezTo>
                    <a:pt x="1788" y="20753"/>
                    <a:pt x="1450" y="21071"/>
                    <a:pt x="1280" y="20965"/>
                  </a:cubicBezTo>
                  <a:cubicBezTo>
                    <a:pt x="1111" y="20859"/>
                    <a:pt x="1111" y="20329"/>
                    <a:pt x="1416" y="19641"/>
                  </a:cubicBezTo>
                  <a:cubicBezTo>
                    <a:pt x="1720" y="18953"/>
                    <a:pt x="2330" y="18106"/>
                    <a:pt x="3210" y="16835"/>
                  </a:cubicBezTo>
                  <a:cubicBezTo>
                    <a:pt x="4090" y="15565"/>
                    <a:pt x="5242" y="13871"/>
                    <a:pt x="6088" y="12229"/>
                  </a:cubicBezTo>
                  <a:cubicBezTo>
                    <a:pt x="6934" y="10588"/>
                    <a:pt x="7476" y="9000"/>
                    <a:pt x="7747" y="7147"/>
                  </a:cubicBezTo>
                  <a:cubicBezTo>
                    <a:pt x="8018" y="5294"/>
                    <a:pt x="8018" y="3176"/>
                    <a:pt x="7984" y="1853"/>
                  </a:cubicBezTo>
                  <a:cubicBezTo>
                    <a:pt x="7950" y="529"/>
                    <a:pt x="7882" y="0"/>
                    <a:pt x="7815" y="0"/>
                  </a:cubicBezTo>
                  <a:cubicBezTo>
                    <a:pt x="7747" y="0"/>
                    <a:pt x="7679" y="529"/>
                    <a:pt x="7442" y="1800"/>
                  </a:cubicBezTo>
                  <a:cubicBezTo>
                    <a:pt x="7205" y="3071"/>
                    <a:pt x="6799" y="5082"/>
                    <a:pt x="6562" y="7518"/>
                  </a:cubicBezTo>
                  <a:cubicBezTo>
                    <a:pt x="6325" y="9953"/>
                    <a:pt x="6257" y="12812"/>
                    <a:pt x="6630" y="14771"/>
                  </a:cubicBezTo>
                  <a:cubicBezTo>
                    <a:pt x="7002" y="16729"/>
                    <a:pt x="7815" y="17788"/>
                    <a:pt x="8627" y="18318"/>
                  </a:cubicBezTo>
                  <a:cubicBezTo>
                    <a:pt x="9440" y="18847"/>
                    <a:pt x="10252" y="18847"/>
                    <a:pt x="10794" y="18688"/>
                  </a:cubicBezTo>
                  <a:cubicBezTo>
                    <a:pt x="11336" y="18529"/>
                    <a:pt x="11606" y="18212"/>
                    <a:pt x="11877" y="17841"/>
                  </a:cubicBezTo>
                  <a:cubicBezTo>
                    <a:pt x="12148" y="17471"/>
                    <a:pt x="12419" y="17047"/>
                    <a:pt x="12453" y="16359"/>
                  </a:cubicBezTo>
                  <a:cubicBezTo>
                    <a:pt x="12487" y="15671"/>
                    <a:pt x="12284" y="14718"/>
                    <a:pt x="12013" y="14188"/>
                  </a:cubicBezTo>
                  <a:cubicBezTo>
                    <a:pt x="11742" y="13659"/>
                    <a:pt x="11403" y="13553"/>
                    <a:pt x="11234" y="13818"/>
                  </a:cubicBezTo>
                  <a:cubicBezTo>
                    <a:pt x="11065" y="14082"/>
                    <a:pt x="11065" y="14718"/>
                    <a:pt x="11099" y="15300"/>
                  </a:cubicBezTo>
                  <a:cubicBezTo>
                    <a:pt x="11132" y="15882"/>
                    <a:pt x="11200" y="16412"/>
                    <a:pt x="11369" y="16835"/>
                  </a:cubicBezTo>
                  <a:cubicBezTo>
                    <a:pt x="11539" y="17259"/>
                    <a:pt x="11810" y="17576"/>
                    <a:pt x="12317" y="17894"/>
                  </a:cubicBezTo>
                  <a:cubicBezTo>
                    <a:pt x="12825" y="18212"/>
                    <a:pt x="13570" y="18529"/>
                    <a:pt x="14315" y="18318"/>
                  </a:cubicBezTo>
                  <a:cubicBezTo>
                    <a:pt x="15060" y="18106"/>
                    <a:pt x="15805" y="17365"/>
                    <a:pt x="16380" y="16359"/>
                  </a:cubicBezTo>
                  <a:cubicBezTo>
                    <a:pt x="16956" y="15353"/>
                    <a:pt x="17362" y="14082"/>
                    <a:pt x="17565" y="13182"/>
                  </a:cubicBezTo>
                  <a:cubicBezTo>
                    <a:pt x="17768" y="12282"/>
                    <a:pt x="17768" y="11753"/>
                    <a:pt x="17937" y="11382"/>
                  </a:cubicBezTo>
                  <a:cubicBezTo>
                    <a:pt x="18107" y="11012"/>
                    <a:pt x="18445" y="10800"/>
                    <a:pt x="18716" y="10906"/>
                  </a:cubicBezTo>
                  <a:cubicBezTo>
                    <a:pt x="18987" y="11012"/>
                    <a:pt x="19190" y="11435"/>
                    <a:pt x="19664" y="12494"/>
                  </a:cubicBezTo>
                  <a:cubicBezTo>
                    <a:pt x="20138" y="13553"/>
                    <a:pt x="20883" y="15247"/>
                    <a:pt x="21221" y="16676"/>
                  </a:cubicBezTo>
                  <a:cubicBezTo>
                    <a:pt x="21560" y="18106"/>
                    <a:pt x="21492" y="19271"/>
                    <a:pt x="21255" y="20012"/>
                  </a:cubicBezTo>
                  <a:cubicBezTo>
                    <a:pt x="21018" y="20753"/>
                    <a:pt x="20612" y="21071"/>
                    <a:pt x="20070" y="21282"/>
                  </a:cubicBezTo>
                  <a:cubicBezTo>
                    <a:pt x="19529" y="21494"/>
                    <a:pt x="18852" y="21600"/>
                    <a:pt x="18310" y="21441"/>
                  </a:cubicBezTo>
                  <a:cubicBezTo>
                    <a:pt x="17768" y="21282"/>
                    <a:pt x="17362" y="20859"/>
                    <a:pt x="17159" y="20382"/>
                  </a:cubicBezTo>
                  <a:cubicBezTo>
                    <a:pt x="16956" y="19906"/>
                    <a:pt x="16956" y="19376"/>
                    <a:pt x="16956" y="1884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6" name="Line"/>
            <p:cNvSpPr/>
            <p:nvPr/>
          </p:nvSpPr>
          <p:spPr>
            <a:xfrm>
              <a:off x="20274075" y="9871598"/>
              <a:ext cx="86592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4" h="21600" extrusionOk="0">
                  <a:moveTo>
                    <a:pt x="2400" y="0"/>
                  </a:moveTo>
                  <a:cubicBezTo>
                    <a:pt x="7200" y="0"/>
                    <a:pt x="12000" y="0"/>
                    <a:pt x="15600" y="1200"/>
                  </a:cubicBezTo>
                  <a:cubicBezTo>
                    <a:pt x="19200" y="2400"/>
                    <a:pt x="21600" y="4800"/>
                    <a:pt x="18800" y="8400"/>
                  </a:cubicBezTo>
                  <a:cubicBezTo>
                    <a:pt x="16000" y="12000"/>
                    <a:pt x="8000" y="16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7" name="Line"/>
            <p:cNvSpPr/>
            <p:nvPr/>
          </p:nvSpPr>
          <p:spPr>
            <a:xfrm>
              <a:off x="15377768" y="10221621"/>
              <a:ext cx="949100" cy="952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79" extrusionOk="0">
                  <a:moveTo>
                    <a:pt x="892" y="5912"/>
                  </a:moveTo>
                  <a:cubicBezTo>
                    <a:pt x="577" y="7160"/>
                    <a:pt x="263" y="8408"/>
                    <a:pt x="106" y="9265"/>
                  </a:cubicBezTo>
                  <a:cubicBezTo>
                    <a:pt x="-51" y="10123"/>
                    <a:pt x="-51" y="10591"/>
                    <a:pt x="224" y="11059"/>
                  </a:cubicBezTo>
                  <a:cubicBezTo>
                    <a:pt x="499" y="11527"/>
                    <a:pt x="1049" y="11995"/>
                    <a:pt x="1716" y="12151"/>
                  </a:cubicBezTo>
                  <a:cubicBezTo>
                    <a:pt x="2384" y="12307"/>
                    <a:pt x="3169" y="12151"/>
                    <a:pt x="3994" y="11254"/>
                  </a:cubicBezTo>
                  <a:cubicBezTo>
                    <a:pt x="4819" y="10357"/>
                    <a:pt x="5683" y="8720"/>
                    <a:pt x="6036" y="7004"/>
                  </a:cubicBezTo>
                  <a:cubicBezTo>
                    <a:pt x="6390" y="5289"/>
                    <a:pt x="6233" y="3495"/>
                    <a:pt x="6076" y="2403"/>
                  </a:cubicBezTo>
                  <a:cubicBezTo>
                    <a:pt x="5918" y="1312"/>
                    <a:pt x="5761" y="922"/>
                    <a:pt x="5565" y="571"/>
                  </a:cubicBezTo>
                  <a:cubicBezTo>
                    <a:pt x="5369" y="220"/>
                    <a:pt x="5133" y="-92"/>
                    <a:pt x="5015" y="25"/>
                  </a:cubicBezTo>
                  <a:cubicBezTo>
                    <a:pt x="4897" y="142"/>
                    <a:pt x="4897" y="688"/>
                    <a:pt x="4897" y="2481"/>
                  </a:cubicBezTo>
                  <a:cubicBezTo>
                    <a:pt x="4897" y="4275"/>
                    <a:pt x="4897" y="7316"/>
                    <a:pt x="4897" y="9109"/>
                  </a:cubicBezTo>
                  <a:cubicBezTo>
                    <a:pt x="4897" y="10903"/>
                    <a:pt x="4897" y="11449"/>
                    <a:pt x="4937" y="11527"/>
                  </a:cubicBezTo>
                  <a:cubicBezTo>
                    <a:pt x="4976" y="11605"/>
                    <a:pt x="5054" y="11215"/>
                    <a:pt x="5212" y="10591"/>
                  </a:cubicBezTo>
                  <a:cubicBezTo>
                    <a:pt x="5369" y="9967"/>
                    <a:pt x="5604" y="9109"/>
                    <a:pt x="5879" y="8486"/>
                  </a:cubicBezTo>
                  <a:cubicBezTo>
                    <a:pt x="6154" y="7862"/>
                    <a:pt x="6468" y="7472"/>
                    <a:pt x="6743" y="7472"/>
                  </a:cubicBezTo>
                  <a:cubicBezTo>
                    <a:pt x="7018" y="7472"/>
                    <a:pt x="7254" y="7862"/>
                    <a:pt x="7607" y="8603"/>
                  </a:cubicBezTo>
                  <a:cubicBezTo>
                    <a:pt x="7961" y="9343"/>
                    <a:pt x="8432" y="10435"/>
                    <a:pt x="8825" y="11098"/>
                  </a:cubicBezTo>
                  <a:cubicBezTo>
                    <a:pt x="9217" y="11761"/>
                    <a:pt x="9532" y="11995"/>
                    <a:pt x="10081" y="12112"/>
                  </a:cubicBezTo>
                  <a:cubicBezTo>
                    <a:pt x="10631" y="12229"/>
                    <a:pt x="11417" y="12229"/>
                    <a:pt x="12124" y="11995"/>
                  </a:cubicBezTo>
                  <a:cubicBezTo>
                    <a:pt x="12830" y="11761"/>
                    <a:pt x="13459" y="11293"/>
                    <a:pt x="13891" y="10864"/>
                  </a:cubicBezTo>
                  <a:cubicBezTo>
                    <a:pt x="14323" y="10435"/>
                    <a:pt x="14558" y="10045"/>
                    <a:pt x="14716" y="9655"/>
                  </a:cubicBezTo>
                  <a:cubicBezTo>
                    <a:pt x="14873" y="9265"/>
                    <a:pt x="14951" y="8876"/>
                    <a:pt x="14873" y="8525"/>
                  </a:cubicBezTo>
                  <a:cubicBezTo>
                    <a:pt x="14794" y="8174"/>
                    <a:pt x="14558" y="7862"/>
                    <a:pt x="14126" y="7784"/>
                  </a:cubicBezTo>
                  <a:cubicBezTo>
                    <a:pt x="13694" y="7706"/>
                    <a:pt x="13066" y="7862"/>
                    <a:pt x="12752" y="8135"/>
                  </a:cubicBezTo>
                  <a:cubicBezTo>
                    <a:pt x="12438" y="8408"/>
                    <a:pt x="12438" y="8798"/>
                    <a:pt x="12673" y="9382"/>
                  </a:cubicBezTo>
                  <a:cubicBezTo>
                    <a:pt x="12909" y="9967"/>
                    <a:pt x="13380" y="10747"/>
                    <a:pt x="14009" y="11254"/>
                  </a:cubicBezTo>
                  <a:cubicBezTo>
                    <a:pt x="14637" y="11761"/>
                    <a:pt x="15422" y="11995"/>
                    <a:pt x="16051" y="12073"/>
                  </a:cubicBezTo>
                  <a:cubicBezTo>
                    <a:pt x="16679" y="12151"/>
                    <a:pt x="17150" y="12073"/>
                    <a:pt x="17504" y="11878"/>
                  </a:cubicBezTo>
                  <a:cubicBezTo>
                    <a:pt x="17857" y="11683"/>
                    <a:pt x="18093" y="11371"/>
                    <a:pt x="18250" y="11020"/>
                  </a:cubicBezTo>
                  <a:cubicBezTo>
                    <a:pt x="18407" y="10669"/>
                    <a:pt x="18486" y="10279"/>
                    <a:pt x="18643" y="10279"/>
                  </a:cubicBezTo>
                  <a:cubicBezTo>
                    <a:pt x="18800" y="10279"/>
                    <a:pt x="19036" y="10669"/>
                    <a:pt x="19350" y="10942"/>
                  </a:cubicBezTo>
                  <a:cubicBezTo>
                    <a:pt x="19664" y="11215"/>
                    <a:pt x="20057" y="11371"/>
                    <a:pt x="20449" y="11371"/>
                  </a:cubicBezTo>
                  <a:cubicBezTo>
                    <a:pt x="20842" y="11371"/>
                    <a:pt x="21235" y="11215"/>
                    <a:pt x="21392" y="10786"/>
                  </a:cubicBezTo>
                  <a:cubicBezTo>
                    <a:pt x="21549" y="10357"/>
                    <a:pt x="21470" y="9655"/>
                    <a:pt x="21431" y="9499"/>
                  </a:cubicBezTo>
                  <a:cubicBezTo>
                    <a:pt x="21392" y="9343"/>
                    <a:pt x="21392" y="9733"/>
                    <a:pt x="21431" y="11020"/>
                  </a:cubicBezTo>
                  <a:cubicBezTo>
                    <a:pt x="21470" y="12307"/>
                    <a:pt x="21549" y="14490"/>
                    <a:pt x="21549" y="16205"/>
                  </a:cubicBezTo>
                  <a:cubicBezTo>
                    <a:pt x="21549" y="17921"/>
                    <a:pt x="21470" y="19169"/>
                    <a:pt x="21274" y="19948"/>
                  </a:cubicBezTo>
                  <a:cubicBezTo>
                    <a:pt x="21078" y="20728"/>
                    <a:pt x="20764" y="21040"/>
                    <a:pt x="20174" y="21235"/>
                  </a:cubicBezTo>
                  <a:cubicBezTo>
                    <a:pt x="19585" y="21430"/>
                    <a:pt x="18721" y="21508"/>
                    <a:pt x="18093" y="21469"/>
                  </a:cubicBezTo>
                  <a:cubicBezTo>
                    <a:pt x="17465" y="21430"/>
                    <a:pt x="17072" y="21274"/>
                    <a:pt x="16797" y="21001"/>
                  </a:cubicBezTo>
                  <a:cubicBezTo>
                    <a:pt x="16522" y="20728"/>
                    <a:pt x="16365" y="20338"/>
                    <a:pt x="16326" y="19948"/>
                  </a:cubicBezTo>
                  <a:cubicBezTo>
                    <a:pt x="16286" y="19559"/>
                    <a:pt x="16365" y="19169"/>
                    <a:pt x="17229" y="18584"/>
                  </a:cubicBezTo>
                  <a:cubicBezTo>
                    <a:pt x="18093" y="17999"/>
                    <a:pt x="19742" y="17219"/>
                    <a:pt x="21392" y="1643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8" name="Line"/>
            <p:cNvSpPr/>
            <p:nvPr/>
          </p:nvSpPr>
          <p:spPr>
            <a:xfrm>
              <a:off x="15230227" y="10535808"/>
              <a:ext cx="342485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73" y="16800"/>
                    <a:pt x="11345" y="12000"/>
                    <a:pt x="14945" y="8400"/>
                  </a:cubicBezTo>
                  <a:cubicBezTo>
                    <a:pt x="18545" y="4800"/>
                    <a:pt x="20073" y="2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9" name="Line"/>
            <p:cNvSpPr/>
            <p:nvPr/>
          </p:nvSpPr>
          <p:spPr>
            <a:xfrm>
              <a:off x="16862485" y="10578970"/>
              <a:ext cx="339618" cy="20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29" extrusionOk="0">
                  <a:moveTo>
                    <a:pt x="13564" y="5229"/>
                  </a:moveTo>
                  <a:cubicBezTo>
                    <a:pt x="13128" y="3429"/>
                    <a:pt x="12692" y="1629"/>
                    <a:pt x="11928" y="729"/>
                  </a:cubicBezTo>
                  <a:cubicBezTo>
                    <a:pt x="11165" y="-171"/>
                    <a:pt x="10074" y="-171"/>
                    <a:pt x="8437" y="369"/>
                  </a:cubicBezTo>
                  <a:cubicBezTo>
                    <a:pt x="6801" y="909"/>
                    <a:pt x="4619" y="1989"/>
                    <a:pt x="2983" y="3969"/>
                  </a:cubicBezTo>
                  <a:cubicBezTo>
                    <a:pt x="1346" y="5949"/>
                    <a:pt x="255" y="8829"/>
                    <a:pt x="37" y="10989"/>
                  </a:cubicBezTo>
                  <a:cubicBezTo>
                    <a:pt x="-181" y="13149"/>
                    <a:pt x="474" y="14589"/>
                    <a:pt x="4183" y="16209"/>
                  </a:cubicBezTo>
                  <a:cubicBezTo>
                    <a:pt x="7892" y="17829"/>
                    <a:pt x="14655" y="19629"/>
                    <a:pt x="21419" y="2142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0" name="Line"/>
            <p:cNvSpPr/>
            <p:nvPr/>
          </p:nvSpPr>
          <p:spPr>
            <a:xfrm>
              <a:off x="17221961" y="10620133"/>
              <a:ext cx="800026" cy="19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147" extrusionOk="0">
                  <a:moveTo>
                    <a:pt x="4752" y="5355"/>
                  </a:moveTo>
                  <a:cubicBezTo>
                    <a:pt x="4752" y="3524"/>
                    <a:pt x="4752" y="1694"/>
                    <a:pt x="4521" y="778"/>
                  </a:cubicBezTo>
                  <a:cubicBezTo>
                    <a:pt x="4289" y="-137"/>
                    <a:pt x="3825" y="-137"/>
                    <a:pt x="3315" y="229"/>
                  </a:cubicBezTo>
                  <a:cubicBezTo>
                    <a:pt x="2806" y="595"/>
                    <a:pt x="2249" y="1327"/>
                    <a:pt x="1693" y="2243"/>
                  </a:cubicBezTo>
                  <a:cubicBezTo>
                    <a:pt x="1137" y="3158"/>
                    <a:pt x="581" y="4256"/>
                    <a:pt x="256" y="5721"/>
                  </a:cubicBezTo>
                  <a:cubicBezTo>
                    <a:pt x="-68" y="7185"/>
                    <a:pt x="-161" y="9016"/>
                    <a:pt x="442" y="10663"/>
                  </a:cubicBezTo>
                  <a:cubicBezTo>
                    <a:pt x="1044" y="12310"/>
                    <a:pt x="2342" y="13775"/>
                    <a:pt x="3269" y="14324"/>
                  </a:cubicBezTo>
                  <a:cubicBezTo>
                    <a:pt x="4196" y="14873"/>
                    <a:pt x="4752" y="14507"/>
                    <a:pt x="5262" y="13775"/>
                  </a:cubicBezTo>
                  <a:cubicBezTo>
                    <a:pt x="5772" y="13043"/>
                    <a:pt x="6236" y="11944"/>
                    <a:pt x="6236" y="10297"/>
                  </a:cubicBezTo>
                  <a:cubicBezTo>
                    <a:pt x="6236" y="8649"/>
                    <a:pt x="5772" y="6453"/>
                    <a:pt x="5587" y="6453"/>
                  </a:cubicBezTo>
                  <a:cubicBezTo>
                    <a:pt x="5401" y="6453"/>
                    <a:pt x="5494" y="8649"/>
                    <a:pt x="5818" y="11395"/>
                  </a:cubicBezTo>
                  <a:cubicBezTo>
                    <a:pt x="6143" y="14141"/>
                    <a:pt x="6699" y="17436"/>
                    <a:pt x="7209" y="19266"/>
                  </a:cubicBezTo>
                  <a:cubicBezTo>
                    <a:pt x="7719" y="21097"/>
                    <a:pt x="8182" y="21463"/>
                    <a:pt x="8553" y="20914"/>
                  </a:cubicBezTo>
                  <a:cubicBezTo>
                    <a:pt x="8924" y="20365"/>
                    <a:pt x="9202" y="18900"/>
                    <a:pt x="9480" y="17253"/>
                  </a:cubicBezTo>
                  <a:cubicBezTo>
                    <a:pt x="9758" y="15605"/>
                    <a:pt x="10036" y="13775"/>
                    <a:pt x="10407" y="11395"/>
                  </a:cubicBezTo>
                  <a:cubicBezTo>
                    <a:pt x="10778" y="9016"/>
                    <a:pt x="11242" y="6087"/>
                    <a:pt x="11566" y="5538"/>
                  </a:cubicBezTo>
                  <a:cubicBezTo>
                    <a:pt x="11891" y="4988"/>
                    <a:pt x="12076" y="6819"/>
                    <a:pt x="12215" y="8649"/>
                  </a:cubicBezTo>
                  <a:cubicBezTo>
                    <a:pt x="12354" y="10480"/>
                    <a:pt x="12447" y="12310"/>
                    <a:pt x="12539" y="14141"/>
                  </a:cubicBezTo>
                  <a:cubicBezTo>
                    <a:pt x="12632" y="15971"/>
                    <a:pt x="12725" y="17802"/>
                    <a:pt x="12910" y="17802"/>
                  </a:cubicBezTo>
                  <a:cubicBezTo>
                    <a:pt x="13096" y="17802"/>
                    <a:pt x="13374" y="15971"/>
                    <a:pt x="13652" y="14141"/>
                  </a:cubicBezTo>
                  <a:cubicBezTo>
                    <a:pt x="13930" y="12310"/>
                    <a:pt x="14208" y="10480"/>
                    <a:pt x="14486" y="8832"/>
                  </a:cubicBezTo>
                  <a:cubicBezTo>
                    <a:pt x="14764" y="7185"/>
                    <a:pt x="15042" y="5721"/>
                    <a:pt x="15367" y="5538"/>
                  </a:cubicBezTo>
                  <a:cubicBezTo>
                    <a:pt x="15691" y="5355"/>
                    <a:pt x="16062" y="6453"/>
                    <a:pt x="16294" y="8100"/>
                  </a:cubicBezTo>
                  <a:cubicBezTo>
                    <a:pt x="16526" y="9748"/>
                    <a:pt x="16618" y="11944"/>
                    <a:pt x="16757" y="14141"/>
                  </a:cubicBezTo>
                  <a:cubicBezTo>
                    <a:pt x="16897" y="16338"/>
                    <a:pt x="17082" y="18534"/>
                    <a:pt x="17453" y="19816"/>
                  </a:cubicBezTo>
                  <a:cubicBezTo>
                    <a:pt x="17824" y="21097"/>
                    <a:pt x="18380" y="21463"/>
                    <a:pt x="19075" y="19816"/>
                  </a:cubicBezTo>
                  <a:cubicBezTo>
                    <a:pt x="19770" y="18168"/>
                    <a:pt x="20605" y="14507"/>
                    <a:pt x="21439" y="1084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1" name="Line"/>
            <p:cNvSpPr/>
            <p:nvPr/>
          </p:nvSpPr>
          <p:spPr>
            <a:xfrm>
              <a:off x="18468254" y="10483917"/>
              <a:ext cx="674589" cy="40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extrusionOk="0">
                  <a:moveTo>
                    <a:pt x="0" y="0"/>
                  </a:moveTo>
                  <a:cubicBezTo>
                    <a:pt x="443" y="4283"/>
                    <a:pt x="886" y="8566"/>
                    <a:pt x="1163" y="11359"/>
                  </a:cubicBezTo>
                  <a:cubicBezTo>
                    <a:pt x="1440" y="14152"/>
                    <a:pt x="1551" y="15455"/>
                    <a:pt x="1606" y="15641"/>
                  </a:cubicBezTo>
                  <a:cubicBezTo>
                    <a:pt x="1662" y="15828"/>
                    <a:pt x="1662" y="14897"/>
                    <a:pt x="2049" y="13779"/>
                  </a:cubicBezTo>
                  <a:cubicBezTo>
                    <a:pt x="2437" y="12662"/>
                    <a:pt x="3212" y="11359"/>
                    <a:pt x="3932" y="10614"/>
                  </a:cubicBezTo>
                  <a:cubicBezTo>
                    <a:pt x="4652" y="9869"/>
                    <a:pt x="5317" y="9683"/>
                    <a:pt x="5760" y="10055"/>
                  </a:cubicBezTo>
                  <a:cubicBezTo>
                    <a:pt x="6203" y="10428"/>
                    <a:pt x="6425" y="11359"/>
                    <a:pt x="6369" y="12383"/>
                  </a:cubicBezTo>
                  <a:cubicBezTo>
                    <a:pt x="6314" y="13407"/>
                    <a:pt x="5982" y="14524"/>
                    <a:pt x="5206" y="15548"/>
                  </a:cubicBezTo>
                  <a:cubicBezTo>
                    <a:pt x="4431" y="16572"/>
                    <a:pt x="3212" y="17503"/>
                    <a:pt x="2326" y="18062"/>
                  </a:cubicBezTo>
                  <a:cubicBezTo>
                    <a:pt x="1440" y="18621"/>
                    <a:pt x="886" y="18807"/>
                    <a:pt x="775" y="18434"/>
                  </a:cubicBezTo>
                  <a:cubicBezTo>
                    <a:pt x="665" y="18062"/>
                    <a:pt x="997" y="17131"/>
                    <a:pt x="2271" y="16759"/>
                  </a:cubicBezTo>
                  <a:cubicBezTo>
                    <a:pt x="3545" y="16386"/>
                    <a:pt x="5760" y="16572"/>
                    <a:pt x="7754" y="16666"/>
                  </a:cubicBezTo>
                  <a:cubicBezTo>
                    <a:pt x="9748" y="16759"/>
                    <a:pt x="11520" y="16759"/>
                    <a:pt x="12849" y="16200"/>
                  </a:cubicBezTo>
                  <a:cubicBezTo>
                    <a:pt x="14178" y="15641"/>
                    <a:pt x="15065" y="14524"/>
                    <a:pt x="15452" y="13500"/>
                  </a:cubicBezTo>
                  <a:cubicBezTo>
                    <a:pt x="15840" y="12476"/>
                    <a:pt x="15729" y="11545"/>
                    <a:pt x="15397" y="10893"/>
                  </a:cubicBezTo>
                  <a:cubicBezTo>
                    <a:pt x="15065" y="10241"/>
                    <a:pt x="14511" y="9869"/>
                    <a:pt x="13957" y="9683"/>
                  </a:cubicBezTo>
                  <a:cubicBezTo>
                    <a:pt x="13403" y="9497"/>
                    <a:pt x="12849" y="9497"/>
                    <a:pt x="12295" y="9590"/>
                  </a:cubicBezTo>
                  <a:cubicBezTo>
                    <a:pt x="11742" y="9683"/>
                    <a:pt x="11188" y="9869"/>
                    <a:pt x="10911" y="10521"/>
                  </a:cubicBezTo>
                  <a:cubicBezTo>
                    <a:pt x="10634" y="11172"/>
                    <a:pt x="10634" y="12290"/>
                    <a:pt x="11465" y="14059"/>
                  </a:cubicBezTo>
                  <a:cubicBezTo>
                    <a:pt x="12295" y="15828"/>
                    <a:pt x="13957" y="18248"/>
                    <a:pt x="15452" y="19645"/>
                  </a:cubicBezTo>
                  <a:cubicBezTo>
                    <a:pt x="16948" y="21041"/>
                    <a:pt x="18277" y="21414"/>
                    <a:pt x="19274" y="21507"/>
                  </a:cubicBezTo>
                  <a:cubicBezTo>
                    <a:pt x="20271" y="21600"/>
                    <a:pt x="20935" y="21414"/>
                    <a:pt x="21600" y="2122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2" name="Line"/>
            <p:cNvSpPr/>
            <p:nvPr/>
          </p:nvSpPr>
          <p:spPr>
            <a:xfrm>
              <a:off x="19609865" y="10577240"/>
              <a:ext cx="320354" cy="2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0936" extrusionOk="0">
                  <a:moveTo>
                    <a:pt x="0" y="5607"/>
                  </a:moveTo>
                  <a:cubicBezTo>
                    <a:pt x="1149" y="4273"/>
                    <a:pt x="2298" y="2940"/>
                    <a:pt x="2987" y="3073"/>
                  </a:cubicBezTo>
                  <a:cubicBezTo>
                    <a:pt x="3677" y="3207"/>
                    <a:pt x="3906" y="4807"/>
                    <a:pt x="4251" y="7073"/>
                  </a:cubicBezTo>
                  <a:cubicBezTo>
                    <a:pt x="4596" y="9340"/>
                    <a:pt x="5055" y="12273"/>
                    <a:pt x="7123" y="14807"/>
                  </a:cubicBezTo>
                  <a:cubicBezTo>
                    <a:pt x="9192" y="17340"/>
                    <a:pt x="12868" y="19473"/>
                    <a:pt x="15396" y="20407"/>
                  </a:cubicBezTo>
                  <a:cubicBezTo>
                    <a:pt x="17923" y="21340"/>
                    <a:pt x="19302" y="21073"/>
                    <a:pt x="20221" y="19340"/>
                  </a:cubicBezTo>
                  <a:cubicBezTo>
                    <a:pt x="21140" y="17607"/>
                    <a:pt x="21600" y="14407"/>
                    <a:pt x="21026" y="11473"/>
                  </a:cubicBezTo>
                  <a:cubicBezTo>
                    <a:pt x="20451" y="8540"/>
                    <a:pt x="18843" y="5873"/>
                    <a:pt x="17694" y="3873"/>
                  </a:cubicBezTo>
                  <a:cubicBezTo>
                    <a:pt x="16545" y="1873"/>
                    <a:pt x="15855" y="540"/>
                    <a:pt x="15511" y="140"/>
                  </a:cubicBezTo>
                  <a:cubicBezTo>
                    <a:pt x="15166" y="-260"/>
                    <a:pt x="15166" y="273"/>
                    <a:pt x="15166" y="80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3" name="Line"/>
            <p:cNvSpPr/>
            <p:nvPr/>
          </p:nvSpPr>
          <p:spPr>
            <a:xfrm>
              <a:off x="20085769" y="10652214"/>
              <a:ext cx="885646" cy="324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04" extrusionOk="0">
                  <a:moveTo>
                    <a:pt x="4055" y="2581"/>
                  </a:moveTo>
                  <a:cubicBezTo>
                    <a:pt x="3804" y="1672"/>
                    <a:pt x="3553" y="762"/>
                    <a:pt x="3218" y="308"/>
                  </a:cubicBezTo>
                  <a:cubicBezTo>
                    <a:pt x="2883" y="-147"/>
                    <a:pt x="2464" y="-147"/>
                    <a:pt x="1878" y="649"/>
                  </a:cubicBezTo>
                  <a:cubicBezTo>
                    <a:pt x="1292" y="1445"/>
                    <a:pt x="539" y="3036"/>
                    <a:pt x="204" y="4969"/>
                  </a:cubicBezTo>
                  <a:cubicBezTo>
                    <a:pt x="-131" y="6901"/>
                    <a:pt x="-47" y="9175"/>
                    <a:pt x="413" y="10653"/>
                  </a:cubicBezTo>
                  <a:cubicBezTo>
                    <a:pt x="874" y="12131"/>
                    <a:pt x="1711" y="12813"/>
                    <a:pt x="2506" y="12813"/>
                  </a:cubicBezTo>
                  <a:cubicBezTo>
                    <a:pt x="3302" y="12813"/>
                    <a:pt x="4055" y="12131"/>
                    <a:pt x="4474" y="10767"/>
                  </a:cubicBezTo>
                  <a:cubicBezTo>
                    <a:pt x="4892" y="9402"/>
                    <a:pt x="4976" y="7356"/>
                    <a:pt x="4850" y="5992"/>
                  </a:cubicBezTo>
                  <a:cubicBezTo>
                    <a:pt x="4725" y="4628"/>
                    <a:pt x="4390" y="3946"/>
                    <a:pt x="4222" y="4173"/>
                  </a:cubicBezTo>
                  <a:cubicBezTo>
                    <a:pt x="4055" y="4400"/>
                    <a:pt x="4055" y="5537"/>
                    <a:pt x="4222" y="7242"/>
                  </a:cubicBezTo>
                  <a:cubicBezTo>
                    <a:pt x="4390" y="8948"/>
                    <a:pt x="4725" y="11221"/>
                    <a:pt x="5269" y="12927"/>
                  </a:cubicBezTo>
                  <a:cubicBezTo>
                    <a:pt x="5813" y="14632"/>
                    <a:pt x="6567" y="15769"/>
                    <a:pt x="7320" y="15769"/>
                  </a:cubicBezTo>
                  <a:cubicBezTo>
                    <a:pt x="8074" y="15769"/>
                    <a:pt x="8827" y="14632"/>
                    <a:pt x="9455" y="12699"/>
                  </a:cubicBezTo>
                  <a:cubicBezTo>
                    <a:pt x="10083" y="10767"/>
                    <a:pt x="10585" y="8038"/>
                    <a:pt x="10962" y="6219"/>
                  </a:cubicBezTo>
                  <a:cubicBezTo>
                    <a:pt x="11339" y="4400"/>
                    <a:pt x="11590" y="3491"/>
                    <a:pt x="11841" y="3605"/>
                  </a:cubicBezTo>
                  <a:cubicBezTo>
                    <a:pt x="12092" y="3718"/>
                    <a:pt x="12343" y="4855"/>
                    <a:pt x="12595" y="6901"/>
                  </a:cubicBezTo>
                  <a:cubicBezTo>
                    <a:pt x="12846" y="8948"/>
                    <a:pt x="13097" y="11904"/>
                    <a:pt x="13306" y="14177"/>
                  </a:cubicBezTo>
                  <a:cubicBezTo>
                    <a:pt x="13516" y="16451"/>
                    <a:pt x="13683" y="18042"/>
                    <a:pt x="13934" y="19179"/>
                  </a:cubicBezTo>
                  <a:cubicBezTo>
                    <a:pt x="14185" y="20316"/>
                    <a:pt x="14520" y="20998"/>
                    <a:pt x="14897" y="21226"/>
                  </a:cubicBezTo>
                  <a:cubicBezTo>
                    <a:pt x="15274" y="21453"/>
                    <a:pt x="15692" y="21226"/>
                    <a:pt x="16153" y="20089"/>
                  </a:cubicBezTo>
                  <a:cubicBezTo>
                    <a:pt x="16613" y="18952"/>
                    <a:pt x="17115" y="16906"/>
                    <a:pt x="17492" y="15314"/>
                  </a:cubicBezTo>
                  <a:cubicBezTo>
                    <a:pt x="17869" y="13722"/>
                    <a:pt x="18120" y="12586"/>
                    <a:pt x="18288" y="11449"/>
                  </a:cubicBezTo>
                  <a:cubicBezTo>
                    <a:pt x="18455" y="10312"/>
                    <a:pt x="18539" y="9175"/>
                    <a:pt x="18581" y="9516"/>
                  </a:cubicBezTo>
                  <a:cubicBezTo>
                    <a:pt x="18622" y="9857"/>
                    <a:pt x="18622" y="11676"/>
                    <a:pt x="18706" y="13268"/>
                  </a:cubicBezTo>
                  <a:cubicBezTo>
                    <a:pt x="18790" y="14859"/>
                    <a:pt x="18957" y="16224"/>
                    <a:pt x="19167" y="17360"/>
                  </a:cubicBezTo>
                  <a:cubicBezTo>
                    <a:pt x="19376" y="18497"/>
                    <a:pt x="19627" y="19407"/>
                    <a:pt x="19962" y="20089"/>
                  </a:cubicBezTo>
                  <a:cubicBezTo>
                    <a:pt x="20297" y="20771"/>
                    <a:pt x="20716" y="21226"/>
                    <a:pt x="21009" y="20885"/>
                  </a:cubicBezTo>
                  <a:cubicBezTo>
                    <a:pt x="21302" y="20544"/>
                    <a:pt x="21469" y="19407"/>
                    <a:pt x="21427" y="15996"/>
                  </a:cubicBezTo>
                  <a:cubicBezTo>
                    <a:pt x="21385" y="12586"/>
                    <a:pt x="21134" y="6901"/>
                    <a:pt x="20883" y="121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4" name="Line"/>
            <p:cNvSpPr/>
            <p:nvPr/>
          </p:nvSpPr>
          <p:spPr>
            <a:xfrm>
              <a:off x="20886395" y="10515052"/>
              <a:ext cx="1" cy="62271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5" name="Line"/>
            <p:cNvSpPr/>
            <p:nvPr/>
          </p:nvSpPr>
          <p:spPr>
            <a:xfrm>
              <a:off x="21080746" y="10716997"/>
              <a:ext cx="314187" cy="22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75" extrusionOk="0">
                  <a:moveTo>
                    <a:pt x="193" y="11506"/>
                  </a:moveTo>
                  <a:cubicBezTo>
                    <a:pt x="2775" y="10177"/>
                    <a:pt x="5358" y="8847"/>
                    <a:pt x="7471" y="7850"/>
                  </a:cubicBezTo>
                  <a:cubicBezTo>
                    <a:pt x="9584" y="6853"/>
                    <a:pt x="11227" y="6189"/>
                    <a:pt x="12401" y="5192"/>
                  </a:cubicBezTo>
                  <a:cubicBezTo>
                    <a:pt x="13575" y="4195"/>
                    <a:pt x="14280" y="2866"/>
                    <a:pt x="13927" y="1869"/>
                  </a:cubicBezTo>
                  <a:cubicBezTo>
                    <a:pt x="13575" y="872"/>
                    <a:pt x="12166" y="207"/>
                    <a:pt x="10171" y="41"/>
                  </a:cubicBezTo>
                  <a:cubicBezTo>
                    <a:pt x="8175" y="-125"/>
                    <a:pt x="5593" y="207"/>
                    <a:pt x="3714" y="1038"/>
                  </a:cubicBezTo>
                  <a:cubicBezTo>
                    <a:pt x="1836" y="1869"/>
                    <a:pt x="662" y="3198"/>
                    <a:pt x="193" y="5524"/>
                  </a:cubicBezTo>
                  <a:cubicBezTo>
                    <a:pt x="-277" y="7850"/>
                    <a:pt x="-42" y="11173"/>
                    <a:pt x="2658" y="13998"/>
                  </a:cubicBezTo>
                  <a:cubicBezTo>
                    <a:pt x="5358" y="16823"/>
                    <a:pt x="10523" y="19149"/>
                    <a:pt x="14045" y="20312"/>
                  </a:cubicBezTo>
                  <a:cubicBezTo>
                    <a:pt x="17566" y="21475"/>
                    <a:pt x="19445" y="21475"/>
                    <a:pt x="21323" y="2147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6" name="Line"/>
            <p:cNvSpPr/>
            <p:nvPr/>
          </p:nvSpPr>
          <p:spPr>
            <a:xfrm>
              <a:off x="21444629" y="10387053"/>
              <a:ext cx="386191" cy="62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87" extrusionOk="0">
                  <a:moveTo>
                    <a:pt x="9297" y="17115"/>
                  </a:moveTo>
                  <a:cubicBezTo>
                    <a:pt x="9297" y="16525"/>
                    <a:pt x="9297" y="15934"/>
                    <a:pt x="8819" y="15639"/>
                  </a:cubicBezTo>
                  <a:cubicBezTo>
                    <a:pt x="8341" y="15344"/>
                    <a:pt x="7385" y="15344"/>
                    <a:pt x="6334" y="15344"/>
                  </a:cubicBezTo>
                  <a:cubicBezTo>
                    <a:pt x="5282" y="15344"/>
                    <a:pt x="4135" y="15344"/>
                    <a:pt x="2989" y="15816"/>
                  </a:cubicBezTo>
                  <a:cubicBezTo>
                    <a:pt x="1842" y="16289"/>
                    <a:pt x="695" y="17233"/>
                    <a:pt x="217" y="18000"/>
                  </a:cubicBezTo>
                  <a:cubicBezTo>
                    <a:pt x="-261" y="18767"/>
                    <a:pt x="-70" y="19357"/>
                    <a:pt x="2033" y="19711"/>
                  </a:cubicBezTo>
                  <a:cubicBezTo>
                    <a:pt x="4135" y="20066"/>
                    <a:pt x="8150" y="20184"/>
                    <a:pt x="10921" y="19357"/>
                  </a:cubicBezTo>
                  <a:cubicBezTo>
                    <a:pt x="13693" y="18531"/>
                    <a:pt x="15222" y="16761"/>
                    <a:pt x="15796" y="14164"/>
                  </a:cubicBezTo>
                  <a:cubicBezTo>
                    <a:pt x="16369" y="11567"/>
                    <a:pt x="15987" y="8144"/>
                    <a:pt x="15318" y="5843"/>
                  </a:cubicBezTo>
                  <a:cubicBezTo>
                    <a:pt x="14649" y="3541"/>
                    <a:pt x="13693" y="2361"/>
                    <a:pt x="13120" y="1475"/>
                  </a:cubicBezTo>
                  <a:cubicBezTo>
                    <a:pt x="12546" y="590"/>
                    <a:pt x="12355" y="0"/>
                    <a:pt x="12451" y="0"/>
                  </a:cubicBezTo>
                  <a:cubicBezTo>
                    <a:pt x="12546" y="0"/>
                    <a:pt x="12928" y="590"/>
                    <a:pt x="13215" y="2774"/>
                  </a:cubicBezTo>
                  <a:cubicBezTo>
                    <a:pt x="13502" y="4957"/>
                    <a:pt x="13693" y="8734"/>
                    <a:pt x="13980" y="11862"/>
                  </a:cubicBezTo>
                  <a:cubicBezTo>
                    <a:pt x="14266" y="14990"/>
                    <a:pt x="14649" y="17469"/>
                    <a:pt x="15127" y="19003"/>
                  </a:cubicBezTo>
                  <a:cubicBezTo>
                    <a:pt x="15605" y="20538"/>
                    <a:pt x="16178" y="21128"/>
                    <a:pt x="16943" y="21364"/>
                  </a:cubicBezTo>
                  <a:cubicBezTo>
                    <a:pt x="17707" y="21600"/>
                    <a:pt x="18663" y="21482"/>
                    <a:pt x="19428" y="21128"/>
                  </a:cubicBezTo>
                  <a:cubicBezTo>
                    <a:pt x="20192" y="20774"/>
                    <a:pt x="20766" y="20184"/>
                    <a:pt x="21339" y="1959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7" name="Line"/>
            <p:cNvSpPr/>
            <p:nvPr/>
          </p:nvSpPr>
          <p:spPr>
            <a:xfrm>
              <a:off x="15266407" y="11535944"/>
              <a:ext cx="1354514" cy="70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434" extrusionOk="0">
                  <a:moveTo>
                    <a:pt x="7028" y="1771"/>
                  </a:moveTo>
                  <a:cubicBezTo>
                    <a:pt x="6863" y="1352"/>
                    <a:pt x="6697" y="933"/>
                    <a:pt x="6449" y="566"/>
                  </a:cubicBezTo>
                  <a:cubicBezTo>
                    <a:pt x="6202" y="199"/>
                    <a:pt x="5871" y="-116"/>
                    <a:pt x="5678" y="41"/>
                  </a:cubicBezTo>
                  <a:cubicBezTo>
                    <a:pt x="5485" y="199"/>
                    <a:pt x="5430" y="828"/>
                    <a:pt x="5651" y="2505"/>
                  </a:cubicBezTo>
                  <a:cubicBezTo>
                    <a:pt x="5871" y="4183"/>
                    <a:pt x="6367" y="6909"/>
                    <a:pt x="6560" y="9950"/>
                  </a:cubicBezTo>
                  <a:cubicBezTo>
                    <a:pt x="6753" y="12991"/>
                    <a:pt x="6642" y="16346"/>
                    <a:pt x="6229" y="18443"/>
                  </a:cubicBezTo>
                  <a:cubicBezTo>
                    <a:pt x="5816" y="20540"/>
                    <a:pt x="5099" y="21379"/>
                    <a:pt x="4383" y="21432"/>
                  </a:cubicBezTo>
                  <a:cubicBezTo>
                    <a:pt x="3667" y="21484"/>
                    <a:pt x="2951" y="20750"/>
                    <a:pt x="2289" y="19806"/>
                  </a:cubicBezTo>
                  <a:cubicBezTo>
                    <a:pt x="1628" y="18863"/>
                    <a:pt x="1022" y="17709"/>
                    <a:pt x="609" y="16766"/>
                  </a:cubicBezTo>
                  <a:cubicBezTo>
                    <a:pt x="195" y="15822"/>
                    <a:pt x="-25" y="15088"/>
                    <a:pt x="3" y="14721"/>
                  </a:cubicBezTo>
                  <a:cubicBezTo>
                    <a:pt x="30" y="14354"/>
                    <a:pt x="306" y="14354"/>
                    <a:pt x="1187" y="14197"/>
                  </a:cubicBezTo>
                  <a:cubicBezTo>
                    <a:pt x="2069" y="14039"/>
                    <a:pt x="3557" y="13725"/>
                    <a:pt x="4659" y="13463"/>
                  </a:cubicBezTo>
                  <a:cubicBezTo>
                    <a:pt x="5761" y="13201"/>
                    <a:pt x="6477" y="12991"/>
                    <a:pt x="6945" y="12729"/>
                  </a:cubicBezTo>
                  <a:cubicBezTo>
                    <a:pt x="7414" y="12467"/>
                    <a:pt x="7634" y="12152"/>
                    <a:pt x="7827" y="11785"/>
                  </a:cubicBezTo>
                  <a:cubicBezTo>
                    <a:pt x="8020" y="11418"/>
                    <a:pt x="8185" y="10999"/>
                    <a:pt x="8406" y="10789"/>
                  </a:cubicBezTo>
                  <a:cubicBezTo>
                    <a:pt x="8626" y="10579"/>
                    <a:pt x="8902" y="10579"/>
                    <a:pt x="9094" y="10894"/>
                  </a:cubicBezTo>
                  <a:cubicBezTo>
                    <a:pt x="9287" y="11208"/>
                    <a:pt x="9397" y="11837"/>
                    <a:pt x="9480" y="12676"/>
                  </a:cubicBezTo>
                  <a:cubicBezTo>
                    <a:pt x="9563" y="13515"/>
                    <a:pt x="9618" y="14564"/>
                    <a:pt x="9700" y="15350"/>
                  </a:cubicBezTo>
                  <a:cubicBezTo>
                    <a:pt x="9783" y="16136"/>
                    <a:pt x="9893" y="16661"/>
                    <a:pt x="10059" y="17080"/>
                  </a:cubicBezTo>
                  <a:cubicBezTo>
                    <a:pt x="10224" y="17500"/>
                    <a:pt x="10444" y="17814"/>
                    <a:pt x="10885" y="17867"/>
                  </a:cubicBezTo>
                  <a:cubicBezTo>
                    <a:pt x="11326" y="17919"/>
                    <a:pt x="11987" y="17709"/>
                    <a:pt x="12648" y="17028"/>
                  </a:cubicBezTo>
                  <a:cubicBezTo>
                    <a:pt x="13310" y="16346"/>
                    <a:pt x="13971" y="15193"/>
                    <a:pt x="14329" y="14354"/>
                  </a:cubicBezTo>
                  <a:cubicBezTo>
                    <a:pt x="14687" y="13515"/>
                    <a:pt x="14742" y="12991"/>
                    <a:pt x="14715" y="12467"/>
                  </a:cubicBezTo>
                  <a:cubicBezTo>
                    <a:pt x="14687" y="11942"/>
                    <a:pt x="14577" y="11418"/>
                    <a:pt x="14384" y="11103"/>
                  </a:cubicBezTo>
                  <a:cubicBezTo>
                    <a:pt x="14191" y="10789"/>
                    <a:pt x="13916" y="10684"/>
                    <a:pt x="13640" y="10736"/>
                  </a:cubicBezTo>
                  <a:cubicBezTo>
                    <a:pt x="13365" y="10789"/>
                    <a:pt x="13089" y="10999"/>
                    <a:pt x="12952" y="11418"/>
                  </a:cubicBezTo>
                  <a:cubicBezTo>
                    <a:pt x="12814" y="11837"/>
                    <a:pt x="12814" y="12467"/>
                    <a:pt x="13117" y="13567"/>
                  </a:cubicBezTo>
                  <a:cubicBezTo>
                    <a:pt x="13420" y="14668"/>
                    <a:pt x="14026" y="16241"/>
                    <a:pt x="14770" y="17133"/>
                  </a:cubicBezTo>
                  <a:cubicBezTo>
                    <a:pt x="15514" y="18024"/>
                    <a:pt x="16395" y="18234"/>
                    <a:pt x="17112" y="18076"/>
                  </a:cubicBezTo>
                  <a:cubicBezTo>
                    <a:pt x="17828" y="17919"/>
                    <a:pt x="18379" y="17395"/>
                    <a:pt x="18792" y="16923"/>
                  </a:cubicBezTo>
                  <a:cubicBezTo>
                    <a:pt x="19206" y="16451"/>
                    <a:pt x="19481" y="16032"/>
                    <a:pt x="19619" y="15455"/>
                  </a:cubicBezTo>
                  <a:cubicBezTo>
                    <a:pt x="19757" y="14878"/>
                    <a:pt x="19757" y="14144"/>
                    <a:pt x="19646" y="13567"/>
                  </a:cubicBezTo>
                  <a:cubicBezTo>
                    <a:pt x="19536" y="12991"/>
                    <a:pt x="19316" y="12571"/>
                    <a:pt x="19068" y="12257"/>
                  </a:cubicBezTo>
                  <a:cubicBezTo>
                    <a:pt x="18820" y="11942"/>
                    <a:pt x="18544" y="11733"/>
                    <a:pt x="18324" y="11837"/>
                  </a:cubicBezTo>
                  <a:cubicBezTo>
                    <a:pt x="18104" y="11942"/>
                    <a:pt x="17938" y="12362"/>
                    <a:pt x="17856" y="12834"/>
                  </a:cubicBezTo>
                  <a:cubicBezTo>
                    <a:pt x="17773" y="13305"/>
                    <a:pt x="17773" y="13830"/>
                    <a:pt x="18407" y="14773"/>
                  </a:cubicBezTo>
                  <a:cubicBezTo>
                    <a:pt x="19040" y="15717"/>
                    <a:pt x="20308" y="17080"/>
                    <a:pt x="21575" y="1844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8" name="Line"/>
            <p:cNvSpPr/>
            <p:nvPr/>
          </p:nvSpPr>
          <p:spPr>
            <a:xfrm>
              <a:off x="16735079" y="11469854"/>
              <a:ext cx="363241" cy="115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extrusionOk="0">
                  <a:moveTo>
                    <a:pt x="0" y="0"/>
                  </a:moveTo>
                  <a:cubicBezTo>
                    <a:pt x="411" y="2386"/>
                    <a:pt x="823" y="4771"/>
                    <a:pt x="1131" y="6673"/>
                  </a:cubicBezTo>
                  <a:cubicBezTo>
                    <a:pt x="1440" y="8576"/>
                    <a:pt x="1646" y="9994"/>
                    <a:pt x="2057" y="10897"/>
                  </a:cubicBezTo>
                  <a:cubicBezTo>
                    <a:pt x="2469" y="11799"/>
                    <a:pt x="3086" y="12186"/>
                    <a:pt x="3909" y="12380"/>
                  </a:cubicBezTo>
                  <a:cubicBezTo>
                    <a:pt x="4731" y="12573"/>
                    <a:pt x="5760" y="12573"/>
                    <a:pt x="6994" y="12251"/>
                  </a:cubicBezTo>
                  <a:cubicBezTo>
                    <a:pt x="8229" y="11928"/>
                    <a:pt x="9669" y="11284"/>
                    <a:pt x="10594" y="10800"/>
                  </a:cubicBezTo>
                  <a:cubicBezTo>
                    <a:pt x="11520" y="10316"/>
                    <a:pt x="11931" y="9994"/>
                    <a:pt x="12343" y="9672"/>
                  </a:cubicBezTo>
                  <a:cubicBezTo>
                    <a:pt x="12754" y="9349"/>
                    <a:pt x="13166" y="9027"/>
                    <a:pt x="13166" y="9027"/>
                  </a:cubicBezTo>
                  <a:cubicBezTo>
                    <a:pt x="13166" y="9027"/>
                    <a:pt x="12754" y="9349"/>
                    <a:pt x="12754" y="9833"/>
                  </a:cubicBezTo>
                  <a:cubicBezTo>
                    <a:pt x="12754" y="10316"/>
                    <a:pt x="13166" y="10961"/>
                    <a:pt x="13783" y="11380"/>
                  </a:cubicBezTo>
                  <a:cubicBezTo>
                    <a:pt x="14400" y="11799"/>
                    <a:pt x="15223" y="11993"/>
                    <a:pt x="16149" y="12057"/>
                  </a:cubicBezTo>
                  <a:cubicBezTo>
                    <a:pt x="17074" y="12122"/>
                    <a:pt x="18103" y="12057"/>
                    <a:pt x="18823" y="11864"/>
                  </a:cubicBezTo>
                  <a:cubicBezTo>
                    <a:pt x="19543" y="11670"/>
                    <a:pt x="19954" y="11348"/>
                    <a:pt x="20263" y="11026"/>
                  </a:cubicBezTo>
                  <a:cubicBezTo>
                    <a:pt x="20571" y="10703"/>
                    <a:pt x="20777" y="10381"/>
                    <a:pt x="20674" y="9994"/>
                  </a:cubicBezTo>
                  <a:cubicBezTo>
                    <a:pt x="20571" y="9607"/>
                    <a:pt x="20160" y="9156"/>
                    <a:pt x="20057" y="9156"/>
                  </a:cubicBezTo>
                  <a:cubicBezTo>
                    <a:pt x="19954" y="9156"/>
                    <a:pt x="20160" y="9607"/>
                    <a:pt x="20263" y="10800"/>
                  </a:cubicBezTo>
                  <a:cubicBezTo>
                    <a:pt x="20366" y="11993"/>
                    <a:pt x="20366" y="13927"/>
                    <a:pt x="19851" y="15571"/>
                  </a:cubicBezTo>
                  <a:cubicBezTo>
                    <a:pt x="19337" y="17216"/>
                    <a:pt x="18309" y="18570"/>
                    <a:pt x="17383" y="19504"/>
                  </a:cubicBezTo>
                  <a:cubicBezTo>
                    <a:pt x="16457" y="20439"/>
                    <a:pt x="15634" y="20955"/>
                    <a:pt x="14709" y="21245"/>
                  </a:cubicBezTo>
                  <a:cubicBezTo>
                    <a:pt x="13783" y="21536"/>
                    <a:pt x="12754" y="21600"/>
                    <a:pt x="11931" y="21503"/>
                  </a:cubicBezTo>
                  <a:cubicBezTo>
                    <a:pt x="11109" y="21407"/>
                    <a:pt x="10491" y="21149"/>
                    <a:pt x="9874" y="20730"/>
                  </a:cubicBezTo>
                  <a:cubicBezTo>
                    <a:pt x="9257" y="20310"/>
                    <a:pt x="8640" y="19730"/>
                    <a:pt x="8331" y="19279"/>
                  </a:cubicBezTo>
                  <a:cubicBezTo>
                    <a:pt x="8023" y="18827"/>
                    <a:pt x="8023" y="18505"/>
                    <a:pt x="9669" y="18054"/>
                  </a:cubicBezTo>
                  <a:cubicBezTo>
                    <a:pt x="11314" y="17602"/>
                    <a:pt x="14606" y="17022"/>
                    <a:pt x="16869" y="16732"/>
                  </a:cubicBezTo>
                  <a:cubicBezTo>
                    <a:pt x="19131" y="16442"/>
                    <a:pt x="20366" y="16442"/>
                    <a:pt x="21600" y="1644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9" name="Line"/>
            <p:cNvSpPr/>
            <p:nvPr/>
          </p:nvSpPr>
          <p:spPr>
            <a:xfrm>
              <a:off x="17554964" y="12310497"/>
              <a:ext cx="10378" cy="4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0" name="Line"/>
            <p:cNvSpPr/>
            <p:nvPr/>
          </p:nvSpPr>
          <p:spPr>
            <a:xfrm>
              <a:off x="1509306" y="6374114"/>
              <a:ext cx="7421301" cy="62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93" y="0"/>
                  </a:moveTo>
                  <a:cubicBezTo>
                    <a:pt x="52" y="360"/>
                    <a:pt x="12" y="720"/>
                    <a:pt x="2" y="1200"/>
                  </a:cubicBezTo>
                  <a:cubicBezTo>
                    <a:pt x="-8" y="1680"/>
                    <a:pt x="12" y="2280"/>
                    <a:pt x="93" y="3240"/>
                  </a:cubicBezTo>
                  <a:cubicBezTo>
                    <a:pt x="173" y="4200"/>
                    <a:pt x="314" y="5520"/>
                    <a:pt x="450" y="6720"/>
                  </a:cubicBezTo>
                  <a:cubicBezTo>
                    <a:pt x="586" y="7920"/>
                    <a:pt x="717" y="9000"/>
                    <a:pt x="888" y="9900"/>
                  </a:cubicBezTo>
                  <a:cubicBezTo>
                    <a:pt x="1059" y="10800"/>
                    <a:pt x="1270" y="11520"/>
                    <a:pt x="1462" y="11940"/>
                  </a:cubicBezTo>
                  <a:cubicBezTo>
                    <a:pt x="1653" y="12360"/>
                    <a:pt x="1824" y="12480"/>
                    <a:pt x="2040" y="12060"/>
                  </a:cubicBezTo>
                  <a:cubicBezTo>
                    <a:pt x="2257" y="11640"/>
                    <a:pt x="2518" y="10680"/>
                    <a:pt x="2750" y="9720"/>
                  </a:cubicBezTo>
                  <a:cubicBezTo>
                    <a:pt x="2981" y="8760"/>
                    <a:pt x="3183" y="7800"/>
                    <a:pt x="3409" y="6900"/>
                  </a:cubicBezTo>
                  <a:cubicBezTo>
                    <a:pt x="3636" y="6000"/>
                    <a:pt x="3887" y="5160"/>
                    <a:pt x="4124" y="4500"/>
                  </a:cubicBezTo>
                  <a:cubicBezTo>
                    <a:pt x="4360" y="3840"/>
                    <a:pt x="4582" y="3360"/>
                    <a:pt x="4798" y="3000"/>
                  </a:cubicBezTo>
                  <a:cubicBezTo>
                    <a:pt x="5015" y="2640"/>
                    <a:pt x="5226" y="2400"/>
                    <a:pt x="5483" y="2220"/>
                  </a:cubicBezTo>
                  <a:cubicBezTo>
                    <a:pt x="5739" y="2040"/>
                    <a:pt x="6041" y="1920"/>
                    <a:pt x="6353" y="1920"/>
                  </a:cubicBezTo>
                  <a:cubicBezTo>
                    <a:pt x="6665" y="1920"/>
                    <a:pt x="6987" y="2040"/>
                    <a:pt x="7279" y="2520"/>
                  </a:cubicBezTo>
                  <a:cubicBezTo>
                    <a:pt x="7571" y="3000"/>
                    <a:pt x="7833" y="3840"/>
                    <a:pt x="8054" y="5160"/>
                  </a:cubicBezTo>
                  <a:cubicBezTo>
                    <a:pt x="8276" y="6480"/>
                    <a:pt x="8457" y="8280"/>
                    <a:pt x="8613" y="10260"/>
                  </a:cubicBezTo>
                  <a:cubicBezTo>
                    <a:pt x="8769" y="12240"/>
                    <a:pt x="8900" y="14400"/>
                    <a:pt x="8975" y="16080"/>
                  </a:cubicBezTo>
                  <a:cubicBezTo>
                    <a:pt x="9051" y="17760"/>
                    <a:pt x="9071" y="18960"/>
                    <a:pt x="9096" y="19920"/>
                  </a:cubicBezTo>
                  <a:cubicBezTo>
                    <a:pt x="9121" y="20880"/>
                    <a:pt x="9151" y="21600"/>
                    <a:pt x="9171" y="21600"/>
                  </a:cubicBezTo>
                  <a:cubicBezTo>
                    <a:pt x="9192" y="21600"/>
                    <a:pt x="9202" y="20880"/>
                    <a:pt x="9262" y="19680"/>
                  </a:cubicBezTo>
                  <a:cubicBezTo>
                    <a:pt x="9322" y="18480"/>
                    <a:pt x="9433" y="16800"/>
                    <a:pt x="9614" y="15420"/>
                  </a:cubicBezTo>
                  <a:cubicBezTo>
                    <a:pt x="9796" y="14040"/>
                    <a:pt x="10047" y="12960"/>
                    <a:pt x="10354" y="12000"/>
                  </a:cubicBezTo>
                  <a:cubicBezTo>
                    <a:pt x="10661" y="11040"/>
                    <a:pt x="11024" y="10200"/>
                    <a:pt x="11346" y="9540"/>
                  </a:cubicBezTo>
                  <a:cubicBezTo>
                    <a:pt x="11668" y="8880"/>
                    <a:pt x="11950" y="8400"/>
                    <a:pt x="12226" y="8100"/>
                  </a:cubicBezTo>
                  <a:cubicBezTo>
                    <a:pt x="12503" y="7800"/>
                    <a:pt x="12775" y="7680"/>
                    <a:pt x="13021" y="7740"/>
                  </a:cubicBezTo>
                  <a:cubicBezTo>
                    <a:pt x="13268" y="7800"/>
                    <a:pt x="13489" y="8040"/>
                    <a:pt x="13736" y="8580"/>
                  </a:cubicBezTo>
                  <a:cubicBezTo>
                    <a:pt x="13983" y="9120"/>
                    <a:pt x="14254" y="9960"/>
                    <a:pt x="14521" y="10800"/>
                  </a:cubicBezTo>
                  <a:cubicBezTo>
                    <a:pt x="14788" y="11640"/>
                    <a:pt x="15050" y="12480"/>
                    <a:pt x="15347" y="13140"/>
                  </a:cubicBezTo>
                  <a:cubicBezTo>
                    <a:pt x="15643" y="13800"/>
                    <a:pt x="15976" y="14280"/>
                    <a:pt x="16288" y="14820"/>
                  </a:cubicBezTo>
                  <a:cubicBezTo>
                    <a:pt x="16600" y="15360"/>
                    <a:pt x="16892" y="15960"/>
                    <a:pt x="17143" y="16380"/>
                  </a:cubicBezTo>
                  <a:cubicBezTo>
                    <a:pt x="17395" y="16800"/>
                    <a:pt x="17606" y="17040"/>
                    <a:pt x="17903" y="17280"/>
                  </a:cubicBezTo>
                  <a:cubicBezTo>
                    <a:pt x="18200" y="17520"/>
                    <a:pt x="18582" y="17760"/>
                    <a:pt x="18970" y="17640"/>
                  </a:cubicBezTo>
                  <a:cubicBezTo>
                    <a:pt x="19358" y="17520"/>
                    <a:pt x="19750" y="17040"/>
                    <a:pt x="20082" y="16200"/>
                  </a:cubicBezTo>
                  <a:cubicBezTo>
                    <a:pt x="20414" y="15360"/>
                    <a:pt x="20686" y="14160"/>
                    <a:pt x="20928" y="12180"/>
                  </a:cubicBezTo>
                  <a:cubicBezTo>
                    <a:pt x="21169" y="10200"/>
                    <a:pt x="21381" y="7440"/>
                    <a:pt x="21592" y="46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1" name="Line"/>
            <p:cNvSpPr/>
            <p:nvPr/>
          </p:nvSpPr>
          <p:spPr>
            <a:xfrm>
              <a:off x="1416723" y="7605671"/>
              <a:ext cx="363242" cy="20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5" extrusionOk="0">
                  <a:moveTo>
                    <a:pt x="0" y="3484"/>
                  </a:moveTo>
                  <a:cubicBezTo>
                    <a:pt x="0" y="1742"/>
                    <a:pt x="0" y="0"/>
                    <a:pt x="206" y="0"/>
                  </a:cubicBezTo>
                  <a:cubicBezTo>
                    <a:pt x="411" y="0"/>
                    <a:pt x="823" y="1742"/>
                    <a:pt x="1646" y="5400"/>
                  </a:cubicBezTo>
                  <a:cubicBezTo>
                    <a:pt x="2469" y="9058"/>
                    <a:pt x="3703" y="14632"/>
                    <a:pt x="4834" y="17768"/>
                  </a:cubicBezTo>
                  <a:cubicBezTo>
                    <a:pt x="5966" y="20903"/>
                    <a:pt x="6994" y="21600"/>
                    <a:pt x="8331" y="20729"/>
                  </a:cubicBezTo>
                  <a:cubicBezTo>
                    <a:pt x="9669" y="19858"/>
                    <a:pt x="11314" y="17419"/>
                    <a:pt x="12240" y="15329"/>
                  </a:cubicBezTo>
                  <a:cubicBezTo>
                    <a:pt x="13166" y="13239"/>
                    <a:pt x="13371" y="11497"/>
                    <a:pt x="13269" y="9058"/>
                  </a:cubicBezTo>
                  <a:cubicBezTo>
                    <a:pt x="13166" y="6619"/>
                    <a:pt x="12754" y="3484"/>
                    <a:pt x="12446" y="2787"/>
                  </a:cubicBezTo>
                  <a:cubicBezTo>
                    <a:pt x="12137" y="2090"/>
                    <a:pt x="11931" y="3832"/>
                    <a:pt x="11829" y="5748"/>
                  </a:cubicBezTo>
                  <a:cubicBezTo>
                    <a:pt x="11726" y="7665"/>
                    <a:pt x="11726" y="9755"/>
                    <a:pt x="12857" y="11845"/>
                  </a:cubicBezTo>
                  <a:cubicBezTo>
                    <a:pt x="13989" y="13935"/>
                    <a:pt x="16251" y="16026"/>
                    <a:pt x="17897" y="16548"/>
                  </a:cubicBezTo>
                  <a:cubicBezTo>
                    <a:pt x="19543" y="17071"/>
                    <a:pt x="20571" y="16026"/>
                    <a:pt x="21600" y="1498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2" name="Line"/>
            <p:cNvSpPr/>
            <p:nvPr/>
          </p:nvSpPr>
          <p:spPr>
            <a:xfrm>
              <a:off x="1842233" y="7598752"/>
              <a:ext cx="217945" cy="53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extrusionOk="0">
                  <a:moveTo>
                    <a:pt x="1029" y="1651"/>
                  </a:moveTo>
                  <a:cubicBezTo>
                    <a:pt x="686" y="825"/>
                    <a:pt x="343" y="0"/>
                    <a:pt x="514" y="0"/>
                  </a:cubicBezTo>
                  <a:cubicBezTo>
                    <a:pt x="686" y="0"/>
                    <a:pt x="1371" y="825"/>
                    <a:pt x="2571" y="3508"/>
                  </a:cubicBezTo>
                  <a:cubicBezTo>
                    <a:pt x="3771" y="6191"/>
                    <a:pt x="5486" y="10731"/>
                    <a:pt x="6686" y="13827"/>
                  </a:cubicBezTo>
                  <a:cubicBezTo>
                    <a:pt x="7886" y="16922"/>
                    <a:pt x="8571" y="18573"/>
                    <a:pt x="9086" y="19743"/>
                  </a:cubicBezTo>
                  <a:cubicBezTo>
                    <a:pt x="9600" y="20912"/>
                    <a:pt x="9943" y="21600"/>
                    <a:pt x="9600" y="21394"/>
                  </a:cubicBezTo>
                  <a:cubicBezTo>
                    <a:pt x="9257" y="21187"/>
                    <a:pt x="8229" y="20087"/>
                    <a:pt x="7200" y="18229"/>
                  </a:cubicBezTo>
                  <a:cubicBezTo>
                    <a:pt x="6171" y="16372"/>
                    <a:pt x="5143" y="13758"/>
                    <a:pt x="5314" y="11075"/>
                  </a:cubicBezTo>
                  <a:cubicBezTo>
                    <a:pt x="5486" y="8392"/>
                    <a:pt x="6857" y="5641"/>
                    <a:pt x="8229" y="3921"/>
                  </a:cubicBezTo>
                  <a:cubicBezTo>
                    <a:pt x="9600" y="2201"/>
                    <a:pt x="10971" y="1513"/>
                    <a:pt x="12686" y="1032"/>
                  </a:cubicBezTo>
                  <a:cubicBezTo>
                    <a:pt x="14400" y="550"/>
                    <a:pt x="16457" y="275"/>
                    <a:pt x="18000" y="550"/>
                  </a:cubicBezTo>
                  <a:cubicBezTo>
                    <a:pt x="19543" y="825"/>
                    <a:pt x="20571" y="1651"/>
                    <a:pt x="21086" y="2408"/>
                  </a:cubicBezTo>
                  <a:cubicBezTo>
                    <a:pt x="21600" y="3164"/>
                    <a:pt x="21600" y="3852"/>
                    <a:pt x="21600" y="4678"/>
                  </a:cubicBezTo>
                  <a:cubicBezTo>
                    <a:pt x="21600" y="5503"/>
                    <a:pt x="21600" y="6466"/>
                    <a:pt x="20571" y="7017"/>
                  </a:cubicBezTo>
                  <a:cubicBezTo>
                    <a:pt x="19543" y="7567"/>
                    <a:pt x="17486" y="7704"/>
                    <a:pt x="13886" y="7429"/>
                  </a:cubicBezTo>
                  <a:cubicBezTo>
                    <a:pt x="10286" y="7154"/>
                    <a:pt x="5143" y="6466"/>
                    <a:pt x="0" y="577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3" name="Line"/>
            <p:cNvSpPr/>
            <p:nvPr/>
          </p:nvSpPr>
          <p:spPr>
            <a:xfrm>
              <a:off x="2195095" y="7584261"/>
              <a:ext cx="913291" cy="49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0" y="628"/>
                  </a:moveTo>
                  <a:cubicBezTo>
                    <a:pt x="573" y="6178"/>
                    <a:pt x="1145" y="11728"/>
                    <a:pt x="1473" y="14953"/>
                  </a:cubicBezTo>
                  <a:cubicBezTo>
                    <a:pt x="1800" y="18178"/>
                    <a:pt x="1882" y="19078"/>
                    <a:pt x="1923" y="19903"/>
                  </a:cubicBezTo>
                  <a:cubicBezTo>
                    <a:pt x="1964" y="20728"/>
                    <a:pt x="1964" y="21478"/>
                    <a:pt x="1841" y="21478"/>
                  </a:cubicBezTo>
                  <a:cubicBezTo>
                    <a:pt x="1718" y="21478"/>
                    <a:pt x="1473" y="20728"/>
                    <a:pt x="1268" y="18178"/>
                  </a:cubicBezTo>
                  <a:cubicBezTo>
                    <a:pt x="1064" y="15628"/>
                    <a:pt x="900" y="11278"/>
                    <a:pt x="982" y="8353"/>
                  </a:cubicBezTo>
                  <a:cubicBezTo>
                    <a:pt x="1064" y="5428"/>
                    <a:pt x="1391" y="3928"/>
                    <a:pt x="1677" y="2803"/>
                  </a:cubicBezTo>
                  <a:cubicBezTo>
                    <a:pt x="1964" y="1678"/>
                    <a:pt x="2209" y="928"/>
                    <a:pt x="2536" y="478"/>
                  </a:cubicBezTo>
                  <a:cubicBezTo>
                    <a:pt x="2864" y="28"/>
                    <a:pt x="3273" y="-122"/>
                    <a:pt x="3641" y="103"/>
                  </a:cubicBezTo>
                  <a:cubicBezTo>
                    <a:pt x="4009" y="328"/>
                    <a:pt x="4336" y="928"/>
                    <a:pt x="4541" y="1828"/>
                  </a:cubicBezTo>
                  <a:cubicBezTo>
                    <a:pt x="4745" y="2728"/>
                    <a:pt x="4827" y="3928"/>
                    <a:pt x="4745" y="4828"/>
                  </a:cubicBezTo>
                  <a:cubicBezTo>
                    <a:pt x="4664" y="5728"/>
                    <a:pt x="4418" y="6328"/>
                    <a:pt x="3845" y="7078"/>
                  </a:cubicBezTo>
                  <a:cubicBezTo>
                    <a:pt x="3273" y="7828"/>
                    <a:pt x="2373" y="8728"/>
                    <a:pt x="1718" y="9253"/>
                  </a:cubicBezTo>
                  <a:cubicBezTo>
                    <a:pt x="1064" y="9778"/>
                    <a:pt x="655" y="9928"/>
                    <a:pt x="450" y="9628"/>
                  </a:cubicBezTo>
                  <a:cubicBezTo>
                    <a:pt x="245" y="9328"/>
                    <a:pt x="245" y="8578"/>
                    <a:pt x="450" y="8128"/>
                  </a:cubicBezTo>
                  <a:cubicBezTo>
                    <a:pt x="655" y="7678"/>
                    <a:pt x="1064" y="7528"/>
                    <a:pt x="2127" y="7528"/>
                  </a:cubicBezTo>
                  <a:cubicBezTo>
                    <a:pt x="3191" y="7528"/>
                    <a:pt x="4909" y="7678"/>
                    <a:pt x="6423" y="7378"/>
                  </a:cubicBezTo>
                  <a:cubicBezTo>
                    <a:pt x="7936" y="7078"/>
                    <a:pt x="9245" y="6328"/>
                    <a:pt x="10064" y="5728"/>
                  </a:cubicBezTo>
                  <a:cubicBezTo>
                    <a:pt x="10882" y="5128"/>
                    <a:pt x="11209" y="4678"/>
                    <a:pt x="11373" y="4003"/>
                  </a:cubicBezTo>
                  <a:cubicBezTo>
                    <a:pt x="11536" y="3328"/>
                    <a:pt x="11536" y="2428"/>
                    <a:pt x="11291" y="1753"/>
                  </a:cubicBezTo>
                  <a:cubicBezTo>
                    <a:pt x="11045" y="1078"/>
                    <a:pt x="10555" y="628"/>
                    <a:pt x="10064" y="403"/>
                  </a:cubicBezTo>
                  <a:cubicBezTo>
                    <a:pt x="9573" y="178"/>
                    <a:pt x="9082" y="178"/>
                    <a:pt x="8755" y="553"/>
                  </a:cubicBezTo>
                  <a:cubicBezTo>
                    <a:pt x="8427" y="928"/>
                    <a:pt x="8264" y="1678"/>
                    <a:pt x="8305" y="3253"/>
                  </a:cubicBezTo>
                  <a:cubicBezTo>
                    <a:pt x="8345" y="4828"/>
                    <a:pt x="8591" y="7228"/>
                    <a:pt x="8877" y="8728"/>
                  </a:cubicBezTo>
                  <a:cubicBezTo>
                    <a:pt x="9164" y="10228"/>
                    <a:pt x="9491" y="10828"/>
                    <a:pt x="10145" y="11053"/>
                  </a:cubicBezTo>
                  <a:cubicBezTo>
                    <a:pt x="10800" y="11278"/>
                    <a:pt x="11782" y="11128"/>
                    <a:pt x="12764" y="10228"/>
                  </a:cubicBezTo>
                  <a:cubicBezTo>
                    <a:pt x="13745" y="9328"/>
                    <a:pt x="14727" y="7678"/>
                    <a:pt x="15423" y="6628"/>
                  </a:cubicBezTo>
                  <a:cubicBezTo>
                    <a:pt x="16118" y="5578"/>
                    <a:pt x="16527" y="5128"/>
                    <a:pt x="16773" y="5278"/>
                  </a:cubicBezTo>
                  <a:cubicBezTo>
                    <a:pt x="17018" y="5428"/>
                    <a:pt x="17100" y="6178"/>
                    <a:pt x="17345" y="7378"/>
                  </a:cubicBezTo>
                  <a:cubicBezTo>
                    <a:pt x="17591" y="8578"/>
                    <a:pt x="18000" y="10228"/>
                    <a:pt x="18368" y="11278"/>
                  </a:cubicBezTo>
                  <a:cubicBezTo>
                    <a:pt x="18736" y="12328"/>
                    <a:pt x="19064" y="12778"/>
                    <a:pt x="19555" y="12703"/>
                  </a:cubicBezTo>
                  <a:cubicBezTo>
                    <a:pt x="20045" y="12628"/>
                    <a:pt x="20700" y="12028"/>
                    <a:pt x="21068" y="11353"/>
                  </a:cubicBezTo>
                  <a:cubicBezTo>
                    <a:pt x="21436" y="10678"/>
                    <a:pt x="21518" y="9928"/>
                    <a:pt x="21600" y="917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4" name="Line"/>
            <p:cNvSpPr/>
            <p:nvPr/>
          </p:nvSpPr>
          <p:spPr>
            <a:xfrm>
              <a:off x="3649525" y="7439868"/>
              <a:ext cx="673121" cy="42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141" extrusionOk="0">
                  <a:moveTo>
                    <a:pt x="1947" y="674"/>
                  </a:moveTo>
                  <a:cubicBezTo>
                    <a:pt x="1504" y="159"/>
                    <a:pt x="1061" y="-355"/>
                    <a:pt x="728" y="331"/>
                  </a:cubicBezTo>
                  <a:cubicBezTo>
                    <a:pt x="396" y="1016"/>
                    <a:pt x="175" y="2902"/>
                    <a:pt x="64" y="5645"/>
                  </a:cubicBezTo>
                  <a:cubicBezTo>
                    <a:pt x="-47" y="8388"/>
                    <a:pt x="-47" y="11988"/>
                    <a:pt x="341" y="14474"/>
                  </a:cubicBezTo>
                  <a:cubicBezTo>
                    <a:pt x="728" y="16959"/>
                    <a:pt x="1504" y="18331"/>
                    <a:pt x="2888" y="18759"/>
                  </a:cubicBezTo>
                  <a:cubicBezTo>
                    <a:pt x="4273" y="19188"/>
                    <a:pt x="6267" y="18674"/>
                    <a:pt x="7596" y="17645"/>
                  </a:cubicBezTo>
                  <a:cubicBezTo>
                    <a:pt x="8925" y="16616"/>
                    <a:pt x="9590" y="15074"/>
                    <a:pt x="10033" y="13874"/>
                  </a:cubicBezTo>
                  <a:cubicBezTo>
                    <a:pt x="10476" y="12674"/>
                    <a:pt x="10698" y="11816"/>
                    <a:pt x="10808" y="11816"/>
                  </a:cubicBezTo>
                  <a:cubicBezTo>
                    <a:pt x="10919" y="11816"/>
                    <a:pt x="10919" y="12674"/>
                    <a:pt x="11141" y="14045"/>
                  </a:cubicBezTo>
                  <a:cubicBezTo>
                    <a:pt x="11362" y="15416"/>
                    <a:pt x="11805" y="17302"/>
                    <a:pt x="12193" y="18588"/>
                  </a:cubicBezTo>
                  <a:cubicBezTo>
                    <a:pt x="12581" y="19874"/>
                    <a:pt x="12913" y="20559"/>
                    <a:pt x="13411" y="20902"/>
                  </a:cubicBezTo>
                  <a:cubicBezTo>
                    <a:pt x="13910" y="21245"/>
                    <a:pt x="14575" y="21245"/>
                    <a:pt x="15018" y="20731"/>
                  </a:cubicBezTo>
                  <a:cubicBezTo>
                    <a:pt x="15461" y="20216"/>
                    <a:pt x="15682" y="19188"/>
                    <a:pt x="15848" y="18245"/>
                  </a:cubicBezTo>
                  <a:cubicBezTo>
                    <a:pt x="16015" y="17302"/>
                    <a:pt x="16125" y="16445"/>
                    <a:pt x="16513" y="16016"/>
                  </a:cubicBezTo>
                  <a:cubicBezTo>
                    <a:pt x="16901" y="15588"/>
                    <a:pt x="17565" y="15588"/>
                    <a:pt x="18451" y="15845"/>
                  </a:cubicBezTo>
                  <a:cubicBezTo>
                    <a:pt x="19338" y="16102"/>
                    <a:pt x="20445" y="16616"/>
                    <a:pt x="21553" y="171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5" name="Line"/>
            <p:cNvSpPr/>
            <p:nvPr/>
          </p:nvSpPr>
          <p:spPr>
            <a:xfrm>
              <a:off x="4166970" y="7557240"/>
              <a:ext cx="51893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6" name="Line"/>
            <p:cNvSpPr/>
            <p:nvPr/>
          </p:nvSpPr>
          <p:spPr>
            <a:xfrm>
              <a:off x="3533894" y="7588374"/>
              <a:ext cx="269837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7" name="Line"/>
            <p:cNvSpPr/>
            <p:nvPr/>
          </p:nvSpPr>
          <p:spPr>
            <a:xfrm>
              <a:off x="4510920" y="7637191"/>
              <a:ext cx="735393" cy="22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231" extrusionOk="0">
                  <a:moveTo>
                    <a:pt x="4802" y="5280"/>
                  </a:moveTo>
                  <a:cubicBezTo>
                    <a:pt x="4600" y="3286"/>
                    <a:pt x="4398" y="1293"/>
                    <a:pt x="4045" y="462"/>
                  </a:cubicBezTo>
                  <a:cubicBezTo>
                    <a:pt x="3692" y="-369"/>
                    <a:pt x="3187" y="-37"/>
                    <a:pt x="2531" y="1126"/>
                  </a:cubicBezTo>
                  <a:cubicBezTo>
                    <a:pt x="1875" y="2289"/>
                    <a:pt x="1067" y="4283"/>
                    <a:pt x="563" y="6111"/>
                  </a:cubicBezTo>
                  <a:cubicBezTo>
                    <a:pt x="58" y="7939"/>
                    <a:pt x="-144" y="9600"/>
                    <a:pt x="108" y="11428"/>
                  </a:cubicBezTo>
                  <a:cubicBezTo>
                    <a:pt x="361" y="13256"/>
                    <a:pt x="1067" y="15249"/>
                    <a:pt x="1925" y="16246"/>
                  </a:cubicBezTo>
                  <a:cubicBezTo>
                    <a:pt x="2783" y="17243"/>
                    <a:pt x="3792" y="17243"/>
                    <a:pt x="4701" y="15582"/>
                  </a:cubicBezTo>
                  <a:cubicBezTo>
                    <a:pt x="5609" y="13920"/>
                    <a:pt x="6417" y="10597"/>
                    <a:pt x="6568" y="8437"/>
                  </a:cubicBezTo>
                  <a:cubicBezTo>
                    <a:pt x="6720" y="6277"/>
                    <a:pt x="6215" y="5280"/>
                    <a:pt x="6013" y="5613"/>
                  </a:cubicBezTo>
                  <a:cubicBezTo>
                    <a:pt x="5811" y="5945"/>
                    <a:pt x="5912" y="7606"/>
                    <a:pt x="6265" y="9766"/>
                  </a:cubicBezTo>
                  <a:cubicBezTo>
                    <a:pt x="6619" y="11926"/>
                    <a:pt x="7224" y="14585"/>
                    <a:pt x="7779" y="16246"/>
                  </a:cubicBezTo>
                  <a:cubicBezTo>
                    <a:pt x="8334" y="17908"/>
                    <a:pt x="8839" y="18573"/>
                    <a:pt x="9647" y="17243"/>
                  </a:cubicBezTo>
                  <a:cubicBezTo>
                    <a:pt x="10454" y="15914"/>
                    <a:pt x="11564" y="12591"/>
                    <a:pt x="12321" y="9933"/>
                  </a:cubicBezTo>
                  <a:cubicBezTo>
                    <a:pt x="13078" y="7274"/>
                    <a:pt x="13482" y="5280"/>
                    <a:pt x="13735" y="5114"/>
                  </a:cubicBezTo>
                  <a:cubicBezTo>
                    <a:pt x="13987" y="4948"/>
                    <a:pt x="14088" y="6610"/>
                    <a:pt x="14189" y="8437"/>
                  </a:cubicBezTo>
                  <a:cubicBezTo>
                    <a:pt x="14290" y="10265"/>
                    <a:pt x="14391" y="12259"/>
                    <a:pt x="14542" y="14086"/>
                  </a:cubicBezTo>
                  <a:cubicBezTo>
                    <a:pt x="14693" y="15914"/>
                    <a:pt x="14895" y="17576"/>
                    <a:pt x="15097" y="17576"/>
                  </a:cubicBezTo>
                  <a:cubicBezTo>
                    <a:pt x="15299" y="17576"/>
                    <a:pt x="15501" y="15914"/>
                    <a:pt x="15703" y="14253"/>
                  </a:cubicBezTo>
                  <a:cubicBezTo>
                    <a:pt x="15905" y="12591"/>
                    <a:pt x="16106" y="10929"/>
                    <a:pt x="16409" y="9434"/>
                  </a:cubicBezTo>
                  <a:cubicBezTo>
                    <a:pt x="16712" y="7939"/>
                    <a:pt x="17116" y="6609"/>
                    <a:pt x="17520" y="6443"/>
                  </a:cubicBezTo>
                  <a:cubicBezTo>
                    <a:pt x="17923" y="6277"/>
                    <a:pt x="18327" y="7274"/>
                    <a:pt x="18983" y="9933"/>
                  </a:cubicBezTo>
                  <a:cubicBezTo>
                    <a:pt x="19639" y="12591"/>
                    <a:pt x="20548" y="16911"/>
                    <a:pt x="21456" y="212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8" name="Line"/>
            <p:cNvSpPr/>
            <p:nvPr/>
          </p:nvSpPr>
          <p:spPr>
            <a:xfrm>
              <a:off x="5277447" y="7273030"/>
              <a:ext cx="1120856" cy="988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4200" y="10698"/>
                  </a:moveTo>
                  <a:cubicBezTo>
                    <a:pt x="4000" y="10397"/>
                    <a:pt x="3800" y="10096"/>
                    <a:pt x="3533" y="9908"/>
                  </a:cubicBezTo>
                  <a:cubicBezTo>
                    <a:pt x="3267" y="9720"/>
                    <a:pt x="2933" y="9645"/>
                    <a:pt x="2667" y="9795"/>
                  </a:cubicBezTo>
                  <a:cubicBezTo>
                    <a:pt x="2400" y="9946"/>
                    <a:pt x="2200" y="10322"/>
                    <a:pt x="2200" y="10849"/>
                  </a:cubicBezTo>
                  <a:cubicBezTo>
                    <a:pt x="2200" y="11376"/>
                    <a:pt x="2400" y="12053"/>
                    <a:pt x="2800" y="12505"/>
                  </a:cubicBezTo>
                  <a:cubicBezTo>
                    <a:pt x="3200" y="12956"/>
                    <a:pt x="3800" y="13182"/>
                    <a:pt x="4267" y="13220"/>
                  </a:cubicBezTo>
                  <a:cubicBezTo>
                    <a:pt x="4733" y="13257"/>
                    <a:pt x="5067" y="13107"/>
                    <a:pt x="5233" y="12843"/>
                  </a:cubicBezTo>
                  <a:cubicBezTo>
                    <a:pt x="5400" y="12580"/>
                    <a:pt x="5400" y="12204"/>
                    <a:pt x="5367" y="11752"/>
                  </a:cubicBezTo>
                  <a:cubicBezTo>
                    <a:pt x="5333" y="11300"/>
                    <a:pt x="5267" y="10774"/>
                    <a:pt x="5333" y="10774"/>
                  </a:cubicBezTo>
                  <a:cubicBezTo>
                    <a:pt x="5400" y="10774"/>
                    <a:pt x="5600" y="11300"/>
                    <a:pt x="5800" y="12580"/>
                  </a:cubicBezTo>
                  <a:cubicBezTo>
                    <a:pt x="6000" y="13859"/>
                    <a:pt x="6200" y="15891"/>
                    <a:pt x="6233" y="17397"/>
                  </a:cubicBezTo>
                  <a:cubicBezTo>
                    <a:pt x="6267" y="18902"/>
                    <a:pt x="6133" y="19880"/>
                    <a:pt x="5733" y="20520"/>
                  </a:cubicBezTo>
                  <a:cubicBezTo>
                    <a:pt x="5333" y="21160"/>
                    <a:pt x="4667" y="21461"/>
                    <a:pt x="3733" y="21498"/>
                  </a:cubicBezTo>
                  <a:cubicBezTo>
                    <a:pt x="2800" y="21536"/>
                    <a:pt x="1600" y="21310"/>
                    <a:pt x="900" y="21009"/>
                  </a:cubicBezTo>
                  <a:cubicBezTo>
                    <a:pt x="200" y="20708"/>
                    <a:pt x="0" y="20332"/>
                    <a:pt x="0" y="19993"/>
                  </a:cubicBezTo>
                  <a:cubicBezTo>
                    <a:pt x="0" y="19654"/>
                    <a:pt x="200" y="19353"/>
                    <a:pt x="1167" y="18676"/>
                  </a:cubicBezTo>
                  <a:cubicBezTo>
                    <a:pt x="2133" y="17999"/>
                    <a:pt x="3867" y="16945"/>
                    <a:pt x="5433" y="15891"/>
                  </a:cubicBezTo>
                  <a:cubicBezTo>
                    <a:pt x="7000" y="14838"/>
                    <a:pt x="8400" y="13784"/>
                    <a:pt x="9233" y="13069"/>
                  </a:cubicBezTo>
                  <a:cubicBezTo>
                    <a:pt x="10067" y="12354"/>
                    <a:pt x="10333" y="11978"/>
                    <a:pt x="10300" y="11903"/>
                  </a:cubicBezTo>
                  <a:cubicBezTo>
                    <a:pt x="10267" y="11827"/>
                    <a:pt x="9933" y="12053"/>
                    <a:pt x="9767" y="12354"/>
                  </a:cubicBezTo>
                  <a:cubicBezTo>
                    <a:pt x="9600" y="12655"/>
                    <a:pt x="9600" y="13031"/>
                    <a:pt x="9633" y="13408"/>
                  </a:cubicBezTo>
                  <a:cubicBezTo>
                    <a:pt x="9667" y="13784"/>
                    <a:pt x="9733" y="14160"/>
                    <a:pt x="9900" y="14461"/>
                  </a:cubicBezTo>
                  <a:cubicBezTo>
                    <a:pt x="10067" y="14762"/>
                    <a:pt x="10333" y="14988"/>
                    <a:pt x="10633" y="15026"/>
                  </a:cubicBezTo>
                  <a:cubicBezTo>
                    <a:pt x="10933" y="15064"/>
                    <a:pt x="11267" y="14913"/>
                    <a:pt x="11533" y="14687"/>
                  </a:cubicBezTo>
                  <a:cubicBezTo>
                    <a:pt x="11800" y="14461"/>
                    <a:pt x="12000" y="14160"/>
                    <a:pt x="12167" y="13784"/>
                  </a:cubicBezTo>
                  <a:cubicBezTo>
                    <a:pt x="12333" y="13408"/>
                    <a:pt x="12467" y="12956"/>
                    <a:pt x="12633" y="12956"/>
                  </a:cubicBezTo>
                  <a:cubicBezTo>
                    <a:pt x="12800" y="12956"/>
                    <a:pt x="13000" y="13408"/>
                    <a:pt x="13267" y="13822"/>
                  </a:cubicBezTo>
                  <a:cubicBezTo>
                    <a:pt x="13533" y="14236"/>
                    <a:pt x="13867" y="14612"/>
                    <a:pt x="14533" y="14650"/>
                  </a:cubicBezTo>
                  <a:cubicBezTo>
                    <a:pt x="15200" y="14687"/>
                    <a:pt x="16200" y="14386"/>
                    <a:pt x="17000" y="13370"/>
                  </a:cubicBezTo>
                  <a:cubicBezTo>
                    <a:pt x="17800" y="12354"/>
                    <a:pt x="18400" y="10623"/>
                    <a:pt x="18733" y="8553"/>
                  </a:cubicBezTo>
                  <a:cubicBezTo>
                    <a:pt x="19067" y="6484"/>
                    <a:pt x="19133" y="4075"/>
                    <a:pt x="19100" y="2683"/>
                  </a:cubicBezTo>
                  <a:cubicBezTo>
                    <a:pt x="19067" y="1291"/>
                    <a:pt x="18933" y="914"/>
                    <a:pt x="18767" y="576"/>
                  </a:cubicBezTo>
                  <a:cubicBezTo>
                    <a:pt x="18600" y="237"/>
                    <a:pt x="18400" y="-64"/>
                    <a:pt x="18300" y="11"/>
                  </a:cubicBezTo>
                  <a:cubicBezTo>
                    <a:pt x="18200" y="87"/>
                    <a:pt x="18200" y="538"/>
                    <a:pt x="18267" y="2119"/>
                  </a:cubicBezTo>
                  <a:cubicBezTo>
                    <a:pt x="18333" y="3699"/>
                    <a:pt x="18467" y="6408"/>
                    <a:pt x="18567" y="8252"/>
                  </a:cubicBezTo>
                  <a:cubicBezTo>
                    <a:pt x="18667" y="10096"/>
                    <a:pt x="18733" y="11075"/>
                    <a:pt x="19100" y="11865"/>
                  </a:cubicBezTo>
                  <a:cubicBezTo>
                    <a:pt x="19467" y="12655"/>
                    <a:pt x="20133" y="13257"/>
                    <a:pt x="20600" y="13333"/>
                  </a:cubicBezTo>
                  <a:cubicBezTo>
                    <a:pt x="21067" y="13408"/>
                    <a:pt x="21333" y="12956"/>
                    <a:pt x="21600" y="1250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9" name="Line"/>
            <p:cNvSpPr/>
            <p:nvPr/>
          </p:nvSpPr>
          <p:spPr>
            <a:xfrm>
              <a:off x="6474807" y="7705325"/>
              <a:ext cx="722625" cy="28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82" extrusionOk="0">
                  <a:moveTo>
                    <a:pt x="5439" y="2879"/>
                  </a:moveTo>
                  <a:cubicBezTo>
                    <a:pt x="4411" y="2622"/>
                    <a:pt x="3382" y="2364"/>
                    <a:pt x="2456" y="3264"/>
                  </a:cubicBezTo>
                  <a:cubicBezTo>
                    <a:pt x="1531" y="4164"/>
                    <a:pt x="708" y="6222"/>
                    <a:pt x="296" y="8022"/>
                  </a:cubicBezTo>
                  <a:cubicBezTo>
                    <a:pt x="-115" y="9822"/>
                    <a:pt x="-115" y="11364"/>
                    <a:pt x="399" y="12522"/>
                  </a:cubicBezTo>
                  <a:cubicBezTo>
                    <a:pt x="914" y="13679"/>
                    <a:pt x="1942" y="14450"/>
                    <a:pt x="3022" y="14450"/>
                  </a:cubicBezTo>
                  <a:cubicBezTo>
                    <a:pt x="4102" y="14450"/>
                    <a:pt x="5234" y="13679"/>
                    <a:pt x="5902" y="12007"/>
                  </a:cubicBezTo>
                  <a:cubicBezTo>
                    <a:pt x="6571" y="10336"/>
                    <a:pt x="6776" y="7764"/>
                    <a:pt x="6828" y="5836"/>
                  </a:cubicBezTo>
                  <a:cubicBezTo>
                    <a:pt x="6879" y="3907"/>
                    <a:pt x="6776" y="2622"/>
                    <a:pt x="6519" y="1593"/>
                  </a:cubicBezTo>
                  <a:cubicBezTo>
                    <a:pt x="6262" y="564"/>
                    <a:pt x="5851" y="-207"/>
                    <a:pt x="5594" y="50"/>
                  </a:cubicBezTo>
                  <a:cubicBezTo>
                    <a:pt x="5336" y="307"/>
                    <a:pt x="5234" y="1593"/>
                    <a:pt x="5645" y="4936"/>
                  </a:cubicBezTo>
                  <a:cubicBezTo>
                    <a:pt x="6056" y="8279"/>
                    <a:pt x="6982" y="13679"/>
                    <a:pt x="7651" y="16764"/>
                  </a:cubicBezTo>
                  <a:cubicBezTo>
                    <a:pt x="8319" y="19850"/>
                    <a:pt x="8731" y="20622"/>
                    <a:pt x="9194" y="21007"/>
                  </a:cubicBezTo>
                  <a:cubicBezTo>
                    <a:pt x="9656" y="21393"/>
                    <a:pt x="10171" y="21393"/>
                    <a:pt x="10582" y="20879"/>
                  </a:cubicBezTo>
                  <a:cubicBezTo>
                    <a:pt x="10994" y="20364"/>
                    <a:pt x="11302" y="19336"/>
                    <a:pt x="11816" y="17022"/>
                  </a:cubicBezTo>
                  <a:cubicBezTo>
                    <a:pt x="12331" y="14707"/>
                    <a:pt x="13051" y="11107"/>
                    <a:pt x="13565" y="8664"/>
                  </a:cubicBezTo>
                  <a:cubicBezTo>
                    <a:pt x="14079" y="6222"/>
                    <a:pt x="14388" y="4936"/>
                    <a:pt x="14799" y="4293"/>
                  </a:cubicBezTo>
                  <a:cubicBezTo>
                    <a:pt x="15211" y="3650"/>
                    <a:pt x="15725" y="3650"/>
                    <a:pt x="16085" y="4293"/>
                  </a:cubicBezTo>
                  <a:cubicBezTo>
                    <a:pt x="16445" y="4936"/>
                    <a:pt x="16651" y="6222"/>
                    <a:pt x="17011" y="8536"/>
                  </a:cubicBezTo>
                  <a:cubicBezTo>
                    <a:pt x="17371" y="10850"/>
                    <a:pt x="17885" y="14193"/>
                    <a:pt x="18399" y="16122"/>
                  </a:cubicBezTo>
                  <a:cubicBezTo>
                    <a:pt x="18914" y="18050"/>
                    <a:pt x="19428" y="18564"/>
                    <a:pt x="19942" y="18436"/>
                  </a:cubicBezTo>
                  <a:cubicBezTo>
                    <a:pt x="20456" y="18307"/>
                    <a:pt x="20971" y="17536"/>
                    <a:pt x="21485" y="1676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0" name="Line"/>
            <p:cNvSpPr/>
            <p:nvPr/>
          </p:nvSpPr>
          <p:spPr>
            <a:xfrm>
              <a:off x="7467266" y="8034641"/>
              <a:ext cx="62270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1" name="Line"/>
            <p:cNvSpPr/>
            <p:nvPr/>
          </p:nvSpPr>
          <p:spPr>
            <a:xfrm>
              <a:off x="8041210" y="7584433"/>
              <a:ext cx="360104" cy="3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0988" extrusionOk="0">
                  <a:moveTo>
                    <a:pt x="9506" y="6753"/>
                  </a:moveTo>
                  <a:cubicBezTo>
                    <a:pt x="9708" y="4593"/>
                    <a:pt x="9910" y="2433"/>
                    <a:pt x="9406" y="1233"/>
                  </a:cubicBezTo>
                  <a:cubicBezTo>
                    <a:pt x="8901" y="33"/>
                    <a:pt x="7690" y="-207"/>
                    <a:pt x="6176" y="153"/>
                  </a:cubicBezTo>
                  <a:cubicBezTo>
                    <a:pt x="4662" y="513"/>
                    <a:pt x="2845" y="1473"/>
                    <a:pt x="1533" y="3993"/>
                  </a:cubicBezTo>
                  <a:cubicBezTo>
                    <a:pt x="220" y="6513"/>
                    <a:pt x="-587" y="10593"/>
                    <a:pt x="523" y="13833"/>
                  </a:cubicBezTo>
                  <a:cubicBezTo>
                    <a:pt x="1634" y="17073"/>
                    <a:pt x="4662" y="19473"/>
                    <a:pt x="8396" y="20433"/>
                  </a:cubicBezTo>
                  <a:cubicBezTo>
                    <a:pt x="12131" y="21393"/>
                    <a:pt x="16572" y="20913"/>
                    <a:pt x="21013" y="2043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2" name="Line"/>
            <p:cNvSpPr/>
            <p:nvPr/>
          </p:nvSpPr>
          <p:spPr>
            <a:xfrm>
              <a:off x="8431154" y="7690164"/>
              <a:ext cx="779666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04" extrusionOk="0">
                  <a:moveTo>
                    <a:pt x="4603" y="6173"/>
                  </a:moveTo>
                  <a:cubicBezTo>
                    <a:pt x="4508" y="4511"/>
                    <a:pt x="4412" y="2850"/>
                    <a:pt x="4079" y="1687"/>
                  </a:cubicBezTo>
                  <a:cubicBezTo>
                    <a:pt x="3746" y="524"/>
                    <a:pt x="3175" y="-141"/>
                    <a:pt x="2414" y="25"/>
                  </a:cubicBezTo>
                  <a:cubicBezTo>
                    <a:pt x="1653" y="191"/>
                    <a:pt x="701" y="1188"/>
                    <a:pt x="273" y="3348"/>
                  </a:cubicBezTo>
                  <a:cubicBezTo>
                    <a:pt x="-155" y="5508"/>
                    <a:pt x="-60" y="8831"/>
                    <a:pt x="416" y="11157"/>
                  </a:cubicBezTo>
                  <a:cubicBezTo>
                    <a:pt x="892" y="13484"/>
                    <a:pt x="1748" y="14813"/>
                    <a:pt x="2414" y="15477"/>
                  </a:cubicBezTo>
                  <a:cubicBezTo>
                    <a:pt x="3080" y="16142"/>
                    <a:pt x="3556" y="16142"/>
                    <a:pt x="4079" y="14979"/>
                  </a:cubicBezTo>
                  <a:cubicBezTo>
                    <a:pt x="4603" y="13816"/>
                    <a:pt x="5174" y="11490"/>
                    <a:pt x="5364" y="9496"/>
                  </a:cubicBezTo>
                  <a:cubicBezTo>
                    <a:pt x="5554" y="7502"/>
                    <a:pt x="5364" y="5841"/>
                    <a:pt x="5078" y="4511"/>
                  </a:cubicBezTo>
                  <a:cubicBezTo>
                    <a:pt x="4793" y="3182"/>
                    <a:pt x="4412" y="2185"/>
                    <a:pt x="4222" y="2517"/>
                  </a:cubicBezTo>
                  <a:cubicBezTo>
                    <a:pt x="4032" y="2850"/>
                    <a:pt x="4032" y="4511"/>
                    <a:pt x="4270" y="7170"/>
                  </a:cubicBezTo>
                  <a:cubicBezTo>
                    <a:pt x="4508" y="9828"/>
                    <a:pt x="4983" y="13484"/>
                    <a:pt x="5412" y="15976"/>
                  </a:cubicBezTo>
                  <a:cubicBezTo>
                    <a:pt x="5840" y="18468"/>
                    <a:pt x="6220" y="19797"/>
                    <a:pt x="6839" y="19964"/>
                  </a:cubicBezTo>
                  <a:cubicBezTo>
                    <a:pt x="7457" y="20130"/>
                    <a:pt x="8314" y="19133"/>
                    <a:pt x="9123" y="16474"/>
                  </a:cubicBezTo>
                  <a:cubicBezTo>
                    <a:pt x="9931" y="13816"/>
                    <a:pt x="10693" y="9496"/>
                    <a:pt x="11216" y="6671"/>
                  </a:cubicBezTo>
                  <a:cubicBezTo>
                    <a:pt x="11739" y="3847"/>
                    <a:pt x="12025" y="2517"/>
                    <a:pt x="12215" y="2850"/>
                  </a:cubicBezTo>
                  <a:cubicBezTo>
                    <a:pt x="12405" y="3182"/>
                    <a:pt x="12501" y="5176"/>
                    <a:pt x="12548" y="8001"/>
                  </a:cubicBezTo>
                  <a:cubicBezTo>
                    <a:pt x="12596" y="10825"/>
                    <a:pt x="12596" y="14481"/>
                    <a:pt x="12596" y="17139"/>
                  </a:cubicBezTo>
                  <a:cubicBezTo>
                    <a:pt x="12596" y="19797"/>
                    <a:pt x="12596" y="21459"/>
                    <a:pt x="12691" y="21293"/>
                  </a:cubicBezTo>
                  <a:cubicBezTo>
                    <a:pt x="12786" y="21127"/>
                    <a:pt x="12976" y="19133"/>
                    <a:pt x="13404" y="16641"/>
                  </a:cubicBezTo>
                  <a:cubicBezTo>
                    <a:pt x="13833" y="14148"/>
                    <a:pt x="14499" y="11157"/>
                    <a:pt x="15022" y="9164"/>
                  </a:cubicBezTo>
                  <a:cubicBezTo>
                    <a:pt x="15545" y="7170"/>
                    <a:pt x="15926" y="6173"/>
                    <a:pt x="16212" y="6671"/>
                  </a:cubicBezTo>
                  <a:cubicBezTo>
                    <a:pt x="16497" y="7170"/>
                    <a:pt x="16687" y="9164"/>
                    <a:pt x="16830" y="11157"/>
                  </a:cubicBezTo>
                  <a:cubicBezTo>
                    <a:pt x="16973" y="13151"/>
                    <a:pt x="17068" y="15145"/>
                    <a:pt x="17496" y="17139"/>
                  </a:cubicBezTo>
                  <a:cubicBezTo>
                    <a:pt x="17924" y="19133"/>
                    <a:pt x="18686" y="21127"/>
                    <a:pt x="19399" y="20794"/>
                  </a:cubicBezTo>
                  <a:cubicBezTo>
                    <a:pt x="20113" y="20462"/>
                    <a:pt x="20779" y="17804"/>
                    <a:pt x="21445" y="151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3" name="Line"/>
            <p:cNvSpPr/>
            <p:nvPr/>
          </p:nvSpPr>
          <p:spPr>
            <a:xfrm>
              <a:off x="9792698" y="7427425"/>
              <a:ext cx="871082" cy="46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289" extrusionOk="0">
                  <a:moveTo>
                    <a:pt x="240" y="5044"/>
                  </a:moveTo>
                  <a:cubicBezTo>
                    <a:pt x="154" y="4244"/>
                    <a:pt x="69" y="3444"/>
                    <a:pt x="26" y="2404"/>
                  </a:cubicBezTo>
                  <a:cubicBezTo>
                    <a:pt x="-17" y="1364"/>
                    <a:pt x="-17" y="84"/>
                    <a:pt x="112" y="4"/>
                  </a:cubicBezTo>
                  <a:cubicBezTo>
                    <a:pt x="240" y="-76"/>
                    <a:pt x="497" y="1044"/>
                    <a:pt x="626" y="4004"/>
                  </a:cubicBezTo>
                  <a:cubicBezTo>
                    <a:pt x="754" y="6964"/>
                    <a:pt x="754" y="11764"/>
                    <a:pt x="712" y="14964"/>
                  </a:cubicBezTo>
                  <a:cubicBezTo>
                    <a:pt x="669" y="18164"/>
                    <a:pt x="583" y="19764"/>
                    <a:pt x="583" y="20084"/>
                  </a:cubicBezTo>
                  <a:cubicBezTo>
                    <a:pt x="583" y="20404"/>
                    <a:pt x="669" y="19444"/>
                    <a:pt x="1183" y="17604"/>
                  </a:cubicBezTo>
                  <a:cubicBezTo>
                    <a:pt x="1697" y="15764"/>
                    <a:pt x="2640" y="13044"/>
                    <a:pt x="3283" y="11364"/>
                  </a:cubicBezTo>
                  <a:cubicBezTo>
                    <a:pt x="3926" y="9684"/>
                    <a:pt x="4269" y="9044"/>
                    <a:pt x="4740" y="8644"/>
                  </a:cubicBezTo>
                  <a:cubicBezTo>
                    <a:pt x="5212" y="8244"/>
                    <a:pt x="5812" y="8084"/>
                    <a:pt x="6154" y="9124"/>
                  </a:cubicBezTo>
                  <a:cubicBezTo>
                    <a:pt x="6497" y="10164"/>
                    <a:pt x="6583" y="12404"/>
                    <a:pt x="5940" y="14404"/>
                  </a:cubicBezTo>
                  <a:cubicBezTo>
                    <a:pt x="5297" y="16404"/>
                    <a:pt x="3926" y="18164"/>
                    <a:pt x="3026" y="19124"/>
                  </a:cubicBezTo>
                  <a:cubicBezTo>
                    <a:pt x="2126" y="20084"/>
                    <a:pt x="1697" y="20244"/>
                    <a:pt x="1312" y="20084"/>
                  </a:cubicBezTo>
                  <a:cubicBezTo>
                    <a:pt x="926" y="19924"/>
                    <a:pt x="583" y="19444"/>
                    <a:pt x="626" y="19124"/>
                  </a:cubicBezTo>
                  <a:cubicBezTo>
                    <a:pt x="669" y="18804"/>
                    <a:pt x="1097" y="18644"/>
                    <a:pt x="2254" y="18724"/>
                  </a:cubicBezTo>
                  <a:cubicBezTo>
                    <a:pt x="3412" y="18804"/>
                    <a:pt x="5297" y="19124"/>
                    <a:pt x="7012" y="19284"/>
                  </a:cubicBezTo>
                  <a:cubicBezTo>
                    <a:pt x="8726" y="19444"/>
                    <a:pt x="10269" y="19444"/>
                    <a:pt x="11554" y="18804"/>
                  </a:cubicBezTo>
                  <a:cubicBezTo>
                    <a:pt x="12840" y="18164"/>
                    <a:pt x="13869" y="16884"/>
                    <a:pt x="14469" y="15844"/>
                  </a:cubicBezTo>
                  <a:cubicBezTo>
                    <a:pt x="15069" y="14804"/>
                    <a:pt x="15240" y="14004"/>
                    <a:pt x="15369" y="13204"/>
                  </a:cubicBezTo>
                  <a:cubicBezTo>
                    <a:pt x="15497" y="12404"/>
                    <a:pt x="15583" y="11604"/>
                    <a:pt x="15412" y="10964"/>
                  </a:cubicBezTo>
                  <a:cubicBezTo>
                    <a:pt x="15240" y="10324"/>
                    <a:pt x="14812" y="9844"/>
                    <a:pt x="14212" y="9604"/>
                  </a:cubicBezTo>
                  <a:cubicBezTo>
                    <a:pt x="13612" y="9364"/>
                    <a:pt x="12840" y="9364"/>
                    <a:pt x="12369" y="9764"/>
                  </a:cubicBezTo>
                  <a:cubicBezTo>
                    <a:pt x="11897" y="10164"/>
                    <a:pt x="11726" y="10964"/>
                    <a:pt x="11812" y="12404"/>
                  </a:cubicBezTo>
                  <a:cubicBezTo>
                    <a:pt x="11897" y="13844"/>
                    <a:pt x="12240" y="15924"/>
                    <a:pt x="13312" y="17604"/>
                  </a:cubicBezTo>
                  <a:cubicBezTo>
                    <a:pt x="14383" y="19284"/>
                    <a:pt x="16183" y="20564"/>
                    <a:pt x="17683" y="21044"/>
                  </a:cubicBezTo>
                  <a:cubicBezTo>
                    <a:pt x="19183" y="21524"/>
                    <a:pt x="20383" y="21204"/>
                    <a:pt x="21583" y="2088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4" name="Line"/>
            <p:cNvSpPr/>
            <p:nvPr/>
          </p:nvSpPr>
          <p:spPr>
            <a:xfrm>
              <a:off x="1474825" y="8511626"/>
              <a:ext cx="1529777" cy="62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45" extrusionOk="0">
                  <a:moveTo>
                    <a:pt x="936" y="9628"/>
                  </a:moveTo>
                  <a:cubicBezTo>
                    <a:pt x="887" y="8916"/>
                    <a:pt x="839" y="8204"/>
                    <a:pt x="936" y="7729"/>
                  </a:cubicBezTo>
                  <a:cubicBezTo>
                    <a:pt x="1034" y="7254"/>
                    <a:pt x="1277" y="7017"/>
                    <a:pt x="1643" y="7254"/>
                  </a:cubicBezTo>
                  <a:cubicBezTo>
                    <a:pt x="2009" y="7492"/>
                    <a:pt x="2496" y="8204"/>
                    <a:pt x="2960" y="9628"/>
                  </a:cubicBezTo>
                  <a:cubicBezTo>
                    <a:pt x="3423" y="11052"/>
                    <a:pt x="3862" y="13188"/>
                    <a:pt x="3740" y="15206"/>
                  </a:cubicBezTo>
                  <a:cubicBezTo>
                    <a:pt x="3618" y="17223"/>
                    <a:pt x="2935" y="19122"/>
                    <a:pt x="2326" y="20191"/>
                  </a:cubicBezTo>
                  <a:cubicBezTo>
                    <a:pt x="1716" y="21259"/>
                    <a:pt x="1180" y="21496"/>
                    <a:pt x="814" y="21437"/>
                  </a:cubicBezTo>
                  <a:cubicBezTo>
                    <a:pt x="449" y="21377"/>
                    <a:pt x="254" y="21021"/>
                    <a:pt x="132" y="20369"/>
                  </a:cubicBezTo>
                  <a:cubicBezTo>
                    <a:pt x="10" y="19716"/>
                    <a:pt x="-39" y="18766"/>
                    <a:pt x="34" y="18114"/>
                  </a:cubicBezTo>
                  <a:cubicBezTo>
                    <a:pt x="107" y="17461"/>
                    <a:pt x="302" y="17105"/>
                    <a:pt x="1034" y="17164"/>
                  </a:cubicBezTo>
                  <a:cubicBezTo>
                    <a:pt x="1765" y="17223"/>
                    <a:pt x="3033" y="17698"/>
                    <a:pt x="4252" y="17876"/>
                  </a:cubicBezTo>
                  <a:cubicBezTo>
                    <a:pt x="5471" y="18054"/>
                    <a:pt x="6641" y="17936"/>
                    <a:pt x="7348" y="17698"/>
                  </a:cubicBezTo>
                  <a:cubicBezTo>
                    <a:pt x="8055" y="17461"/>
                    <a:pt x="8299" y="17105"/>
                    <a:pt x="8469" y="16630"/>
                  </a:cubicBezTo>
                  <a:cubicBezTo>
                    <a:pt x="8640" y="16155"/>
                    <a:pt x="8738" y="15562"/>
                    <a:pt x="8640" y="15147"/>
                  </a:cubicBezTo>
                  <a:cubicBezTo>
                    <a:pt x="8542" y="14731"/>
                    <a:pt x="8250" y="14494"/>
                    <a:pt x="7811" y="14375"/>
                  </a:cubicBezTo>
                  <a:cubicBezTo>
                    <a:pt x="7372" y="14256"/>
                    <a:pt x="6787" y="14256"/>
                    <a:pt x="6324" y="14316"/>
                  </a:cubicBezTo>
                  <a:cubicBezTo>
                    <a:pt x="5861" y="14375"/>
                    <a:pt x="5519" y="14494"/>
                    <a:pt x="5324" y="14850"/>
                  </a:cubicBezTo>
                  <a:cubicBezTo>
                    <a:pt x="5129" y="15206"/>
                    <a:pt x="5081" y="15799"/>
                    <a:pt x="5203" y="16274"/>
                  </a:cubicBezTo>
                  <a:cubicBezTo>
                    <a:pt x="5324" y="16749"/>
                    <a:pt x="5617" y="17105"/>
                    <a:pt x="6251" y="17164"/>
                  </a:cubicBezTo>
                  <a:cubicBezTo>
                    <a:pt x="6885" y="17223"/>
                    <a:pt x="7860" y="16986"/>
                    <a:pt x="8616" y="15859"/>
                  </a:cubicBezTo>
                  <a:cubicBezTo>
                    <a:pt x="9371" y="14731"/>
                    <a:pt x="9908" y="12714"/>
                    <a:pt x="10200" y="10518"/>
                  </a:cubicBezTo>
                  <a:cubicBezTo>
                    <a:pt x="10493" y="8322"/>
                    <a:pt x="10542" y="5949"/>
                    <a:pt x="10566" y="4465"/>
                  </a:cubicBezTo>
                  <a:cubicBezTo>
                    <a:pt x="10590" y="2982"/>
                    <a:pt x="10590" y="2388"/>
                    <a:pt x="10542" y="1676"/>
                  </a:cubicBezTo>
                  <a:cubicBezTo>
                    <a:pt x="10493" y="964"/>
                    <a:pt x="10395" y="133"/>
                    <a:pt x="10347" y="15"/>
                  </a:cubicBezTo>
                  <a:cubicBezTo>
                    <a:pt x="10298" y="-104"/>
                    <a:pt x="10298" y="489"/>
                    <a:pt x="10322" y="2804"/>
                  </a:cubicBezTo>
                  <a:cubicBezTo>
                    <a:pt x="10347" y="5118"/>
                    <a:pt x="10395" y="9153"/>
                    <a:pt x="10468" y="12061"/>
                  </a:cubicBezTo>
                  <a:cubicBezTo>
                    <a:pt x="10542" y="14969"/>
                    <a:pt x="10639" y="16749"/>
                    <a:pt x="10761" y="17936"/>
                  </a:cubicBezTo>
                  <a:cubicBezTo>
                    <a:pt x="10883" y="19122"/>
                    <a:pt x="11029" y="19716"/>
                    <a:pt x="11224" y="20072"/>
                  </a:cubicBezTo>
                  <a:cubicBezTo>
                    <a:pt x="11419" y="20428"/>
                    <a:pt x="11663" y="20547"/>
                    <a:pt x="12029" y="20428"/>
                  </a:cubicBezTo>
                  <a:cubicBezTo>
                    <a:pt x="12394" y="20309"/>
                    <a:pt x="12882" y="19953"/>
                    <a:pt x="13199" y="19182"/>
                  </a:cubicBezTo>
                  <a:cubicBezTo>
                    <a:pt x="13516" y="18410"/>
                    <a:pt x="13662" y="17223"/>
                    <a:pt x="13735" y="16096"/>
                  </a:cubicBezTo>
                  <a:cubicBezTo>
                    <a:pt x="13808" y="14969"/>
                    <a:pt x="13808" y="13900"/>
                    <a:pt x="13882" y="13782"/>
                  </a:cubicBezTo>
                  <a:cubicBezTo>
                    <a:pt x="13955" y="13663"/>
                    <a:pt x="14101" y="14494"/>
                    <a:pt x="14247" y="15503"/>
                  </a:cubicBezTo>
                  <a:cubicBezTo>
                    <a:pt x="14394" y="16511"/>
                    <a:pt x="14540" y="17698"/>
                    <a:pt x="14662" y="18588"/>
                  </a:cubicBezTo>
                  <a:cubicBezTo>
                    <a:pt x="14784" y="19478"/>
                    <a:pt x="14881" y="20072"/>
                    <a:pt x="15027" y="20131"/>
                  </a:cubicBezTo>
                  <a:cubicBezTo>
                    <a:pt x="15174" y="20190"/>
                    <a:pt x="15369" y="19716"/>
                    <a:pt x="15491" y="19004"/>
                  </a:cubicBezTo>
                  <a:cubicBezTo>
                    <a:pt x="15612" y="18292"/>
                    <a:pt x="15661" y="17342"/>
                    <a:pt x="15734" y="16571"/>
                  </a:cubicBezTo>
                  <a:cubicBezTo>
                    <a:pt x="15808" y="15799"/>
                    <a:pt x="15905" y="15206"/>
                    <a:pt x="16100" y="15028"/>
                  </a:cubicBezTo>
                  <a:cubicBezTo>
                    <a:pt x="16295" y="14850"/>
                    <a:pt x="16588" y="15087"/>
                    <a:pt x="17148" y="15384"/>
                  </a:cubicBezTo>
                  <a:cubicBezTo>
                    <a:pt x="17709" y="15681"/>
                    <a:pt x="18538" y="16037"/>
                    <a:pt x="19123" y="16155"/>
                  </a:cubicBezTo>
                  <a:cubicBezTo>
                    <a:pt x="19708" y="16274"/>
                    <a:pt x="20049" y="16155"/>
                    <a:pt x="20269" y="15799"/>
                  </a:cubicBezTo>
                  <a:cubicBezTo>
                    <a:pt x="20488" y="15443"/>
                    <a:pt x="20586" y="14850"/>
                    <a:pt x="20488" y="14494"/>
                  </a:cubicBezTo>
                  <a:cubicBezTo>
                    <a:pt x="20391" y="14138"/>
                    <a:pt x="20098" y="14019"/>
                    <a:pt x="19708" y="13960"/>
                  </a:cubicBezTo>
                  <a:cubicBezTo>
                    <a:pt x="19318" y="13900"/>
                    <a:pt x="18831" y="13900"/>
                    <a:pt x="18489" y="14078"/>
                  </a:cubicBezTo>
                  <a:cubicBezTo>
                    <a:pt x="18148" y="14256"/>
                    <a:pt x="17953" y="14612"/>
                    <a:pt x="17880" y="15087"/>
                  </a:cubicBezTo>
                  <a:cubicBezTo>
                    <a:pt x="17807" y="15562"/>
                    <a:pt x="17855" y="16155"/>
                    <a:pt x="18221" y="17045"/>
                  </a:cubicBezTo>
                  <a:cubicBezTo>
                    <a:pt x="18587" y="17936"/>
                    <a:pt x="19269" y="19122"/>
                    <a:pt x="19879" y="19716"/>
                  </a:cubicBezTo>
                  <a:cubicBezTo>
                    <a:pt x="20488" y="20309"/>
                    <a:pt x="21025" y="20309"/>
                    <a:pt x="21561" y="2030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5" name="Line"/>
            <p:cNvSpPr/>
            <p:nvPr/>
          </p:nvSpPr>
          <p:spPr>
            <a:xfrm>
              <a:off x="3205249" y="8468682"/>
              <a:ext cx="359781" cy="631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extrusionOk="0">
                  <a:moveTo>
                    <a:pt x="7269" y="18728"/>
                  </a:moveTo>
                  <a:cubicBezTo>
                    <a:pt x="6438" y="18258"/>
                    <a:pt x="5608" y="17788"/>
                    <a:pt x="4673" y="17495"/>
                  </a:cubicBezTo>
                  <a:cubicBezTo>
                    <a:pt x="3738" y="17202"/>
                    <a:pt x="2700" y="17084"/>
                    <a:pt x="1765" y="17378"/>
                  </a:cubicBezTo>
                  <a:cubicBezTo>
                    <a:pt x="831" y="17671"/>
                    <a:pt x="0" y="18375"/>
                    <a:pt x="0" y="18904"/>
                  </a:cubicBezTo>
                  <a:cubicBezTo>
                    <a:pt x="0" y="19432"/>
                    <a:pt x="831" y="19784"/>
                    <a:pt x="1765" y="19960"/>
                  </a:cubicBezTo>
                  <a:cubicBezTo>
                    <a:pt x="2700" y="20136"/>
                    <a:pt x="3738" y="20136"/>
                    <a:pt x="5088" y="19843"/>
                  </a:cubicBezTo>
                  <a:cubicBezTo>
                    <a:pt x="6438" y="19549"/>
                    <a:pt x="8100" y="18962"/>
                    <a:pt x="9138" y="17084"/>
                  </a:cubicBezTo>
                  <a:cubicBezTo>
                    <a:pt x="10177" y="15206"/>
                    <a:pt x="10592" y="12036"/>
                    <a:pt x="10385" y="9219"/>
                  </a:cubicBezTo>
                  <a:cubicBezTo>
                    <a:pt x="10177" y="6402"/>
                    <a:pt x="9346" y="3936"/>
                    <a:pt x="8827" y="2352"/>
                  </a:cubicBezTo>
                  <a:cubicBezTo>
                    <a:pt x="8308" y="767"/>
                    <a:pt x="8100" y="62"/>
                    <a:pt x="8204" y="4"/>
                  </a:cubicBezTo>
                  <a:cubicBezTo>
                    <a:pt x="8308" y="-55"/>
                    <a:pt x="8723" y="532"/>
                    <a:pt x="9138" y="2234"/>
                  </a:cubicBezTo>
                  <a:cubicBezTo>
                    <a:pt x="9554" y="3936"/>
                    <a:pt x="9969" y="6754"/>
                    <a:pt x="10385" y="9571"/>
                  </a:cubicBezTo>
                  <a:cubicBezTo>
                    <a:pt x="10800" y="12388"/>
                    <a:pt x="11215" y="15206"/>
                    <a:pt x="11631" y="16908"/>
                  </a:cubicBezTo>
                  <a:cubicBezTo>
                    <a:pt x="12046" y="18610"/>
                    <a:pt x="12462" y="19197"/>
                    <a:pt x="13085" y="19843"/>
                  </a:cubicBezTo>
                  <a:cubicBezTo>
                    <a:pt x="13708" y="20488"/>
                    <a:pt x="14538" y="21193"/>
                    <a:pt x="15992" y="21369"/>
                  </a:cubicBezTo>
                  <a:cubicBezTo>
                    <a:pt x="17446" y="21545"/>
                    <a:pt x="19523" y="21193"/>
                    <a:pt x="21600" y="2084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6" name="Line"/>
            <p:cNvSpPr/>
            <p:nvPr/>
          </p:nvSpPr>
          <p:spPr>
            <a:xfrm>
              <a:off x="4346382" y="8763814"/>
              <a:ext cx="590570" cy="333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250" extrusionOk="0">
                  <a:moveTo>
                    <a:pt x="4790" y="8424"/>
                  </a:moveTo>
                  <a:cubicBezTo>
                    <a:pt x="4664" y="7322"/>
                    <a:pt x="4539" y="6220"/>
                    <a:pt x="4225" y="5338"/>
                  </a:cubicBezTo>
                  <a:cubicBezTo>
                    <a:pt x="3911" y="4457"/>
                    <a:pt x="3408" y="3795"/>
                    <a:pt x="2655" y="4236"/>
                  </a:cubicBezTo>
                  <a:cubicBezTo>
                    <a:pt x="1901" y="4677"/>
                    <a:pt x="897" y="6220"/>
                    <a:pt x="394" y="7652"/>
                  </a:cubicBezTo>
                  <a:cubicBezTo>
                    <a:pt x="-108" y="9085"/>
                    <a:pt x="-108" y="10408"/>
                    <a:pt x="269" y="11840"/>
                  </a:cubicBezTo>
                  <a:cubicBezTo>
                    <a:pt x="645" y="13273"/>
                    <a:pt x="1399" y="14816"/>
                    <a:pt x="2090" y="15587"/>
                  </a:cubicBezTo>
                  <a:cubicBezTo>
                    <a:pt x="2780" y="16359"/>
                    <a:pt x="3408" y="16359"/>
                    <a:pt x="4225" y="15587"/>
                  </a:cubicBezTo>
                  <a:cubicBezTo>
                    <a:pt x="5041" y="14816"/>
                    <a:pt x="6045" y="13273"/>
                    <a:pt x="6548" y="11730"/>
                  </a:cubicBezTo>
                  <a:cubicBezTo>
                    <a:pt x="7050" y="10187"/>
                    <a:pt x="7050" y="8644"/>
                    <a:pt x="6736" y="7763"/>
                  </a:cubicBezTo>
                  <a:cubicBezTo>
                    <a:pt x="6422" y="6881"/>
                    <a:pt x="5794" y="6661"/>
                    <a:pt x="5480" y="7101"/>
                  </a:cubicBezTo>
                  <a:cubicBezTo>
                    <a:pt x="5166" y="7542"/>
                    <a:pt x="5166" y="8644"/>
                    <a:pt x="5543" y="10297"/>
                  </a:cubicBezTo>
                  <a:cubicBezTo>
                    <a:pt x="5920" y="11950"/>
                    <a:pt x="6673" y="14155"/>
                    <a:pt x="7301" y="15587"/>
                  </a:cubicBezTo>
                  <a:cubicBezTo>
                    <a:pt x="7929" y="17020"/>
                    <a:pt x="8432" y="17681"/>
                    <a:pt x="9562" y="16579"/>
                  </a:cubicBezTo>
                  <a:cubicBezTo>
                    <a:pt x="10692" y="15477"/>
                    <a:pt x="12450" y="12612"/>
                    <a:pt x="13455" y="10518"/>
                  </a:cubicBezTo>
                  <a:cubicBezTo>
                    <a:pt x="14459" y="8424"/>
                    <a:pt x="14711" y="7101"/>
                    <a:pt x="14836" y="5889"/>
                  </a:cubicBezTo>
                  <a:cubicBezTo>
                    <a:pt x="14962" y="4677"/>
                    <a:pt x="14962" y="3575"/>
                    <a:pt x="15150" y="2583"/>
                  </a:cubicBezTo>
                  <a:cubicBezTo>
                    <a:pt x="15339" y="1591"/>
                    <a:pt x="15715" y="710"/>
                    <a:pt x="16218" y="269"/>
                  </a:cubicBezTo>
                  <a:cubicBezTo>
                    <a:pt x="16720" y="-172"/>
                    <a:pt x="17348" y="-172"/>
                    <a:pt x="18164" y="1040"/>
                  </a:cubicBezTo>
                  <a:cubicBezTo>
                    <a:pt x="18980" y="2252"/>
                    <a:pt x="19985" y="4677"/>
                    <a:pt x="20613" y="7653"/>
                  </a:cubicBezTo>
                  <a:cubicBezTo>
                    <a:pt x="21241" y="10628"/>
                    <a:pt x="21492" y="14155"/>
                    <a:pt x="21429" y="16469"/>
                  </a:cubicBezTo>
                  <a:cubicBezTo>
                    <a:pt x="21366" y="18783"/>
                    <a:pt x="20990" y="19885"/>
                    <a:pt x="20487" y="20546"/>
                  </a:cubicBezTo>
                  <a:cubicBezTo>
                    <a:pt x="19985" y="21208"/>
                    <a:pt x="19357" y="21428"/>
                    <a:pt x="18855" y="21097"/>
                  </a:cubicBezTo>
                  <a:cubicBezTo>
                    <a:pt x="18352" y="20767"/>
                    <a:pt x="17976" y="19885"/>
                    <a:pt x="17662" y="18452"/>
                  </a:cubicBezTo>
                  <a:cubicBezTo>
                    <a:pt x="17348" y="17020"/>
                    <a:pt x="17097" y="15036"/>
                    <a:pt x="16845" y="1305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7" name="Line"/>
            <p:cNvSpPr/>
            <p:nvPr/>
          </p:nvSpPr>
          <p:spPr>
            <a:xfrm>
              <a:off x="5796361" y="8656893"/>
              <a:ext cx="622699" cy="44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0" y="1517"/>
                  </a:moveTo>
                  <a:cubicBezTo>
                    <a:pt x="0" y="686"/>
                    <a:pt x="0" y="-145"/>
                    <a:pt x="120" y="21"/>
                  </a:cubicBezTo>
                  <a:cubicBezTo>
                    <a:pt x="240" y="187"/>
                    <a:pt x="480" y="1350"/>
                    <a:pt x="720" y="3926"/>
                  </a:cubicBezTo>
                  <a:cubicBezTo>
                    <a:pt x="960" y="6501"/>
                    <a:pt x="1200" y="10489"/>
                    <a:pt x="1380" y="12898"/>
                  </a:cubicBezTo>
                  <a:cubicBezTo>
                    <a:pt x="1560" y="15307"/>
                    <a:pt x="1680" y="16138"/>
                    <a:pt x="1740" y="16055"/>
                  </a:cubicBezTo>
                  <a:cubicBezTo>
                    <a:pt x="1800" y="15972"/>
                    <a:pt x="1800" y="14975"/>
                    <a:pt x="2520" y="13812"/>
                  </a:cubicBezTo>
                  <a:cubicBezTo>
                    <a:pt x="3240" y="12649"/>
                    <a:pt x="4680" y="11320"/>
                    <a:pt x="5700" y="10655"/>
                  </a:cubicBezTo>
                  <a:cubicBezTo>
                    <a:pt x="6720" y="9990"/>
                    <a:pt x="7320" y="9990"/>
                    <a:pt x="7680" y="10406"/>
                  </a:cubicBezTo>
                  <a:cubicBezTo>
                    <a:pt x="8040" y="10821"/>
                    <a:pt x="8160" y="11652"/>
                    <a:pt x="7800" y="12815"/>
                  </a:cubicBezTo>
                  <a:cubicBezTo>
                    <a:pt x="7440" y="13978"/>
                    <a:pt x="6600" y="15473"/>
                    <a:pt x="5580" y="16720"/>
                  </a:cubicBezTo>
                  <a:cubicBezTo>
                    <a:pt x="4560" y="17966"/>
                    <a:pt x="3360" y="18963"/>
                    <a:pt x="2400" y="19544"/>
                  </a:cubicBezTo>
                  <a:cubicBezTo>
                    <a:pt x="1440" y="20126"/>
                    <a:pt x="720" y="20292"/>
                    <a:pt x="420" y="19960"/>
                  </a:cubicBezTo>
                  <a:cubicBezTo>
                    <a:pt x="120" y="19627"/>
                    <a:pt x="240" y="18797"/>
                    <a:pt x="660" y="18215"/>
                  </a:cubicBezTo>
                  <a:cubicBezTo>
                    <a:pt x="1080" y="17633"/>
                    <a:pt x="1800" y="17301"/>
                    <a:pt x="3600" y="17301"/>
                  </a:cubicBezTo>
                  <a:cubicBezTo>
                    <a:pt x="5400" y="17301"/>
                    <a:pt x="8280" y="17633"/>
                    <a:pt x="10680" y="17717"/>
                  </a:cubicBezTo>
                  <a:cubicBezTo>
                    <a:pt x="13080" y="17800"/>
                    <a:pt x="15000" y="17633"/>
                    <a:pt x="16140" y="17218"/>
                  </a:cubicBezTo>
                  <a:cubicBezTo>
                    <a:pt x="17280" y="16803"/>
                    <a:pt x="17640" y="16138"/>
                    <a:pt x="17640" y="15390"/>
                  </a:cubicBezTo>
                  <a:cubicBezTo>
                    <a:pt x="17640" y="14643"/>
                    <a:pt x="17280" y="13812"/>
                    <a:pt x="16800" y="13230"/>
                  </a:cubicBezTo>
                  <a:cubicBezTo>
                    <a:pt x="16320" y="12649"/>
                    <a:pt x="15720" y="12317"/>
                    <a:pt x="15120" y="12067"/>
                  </a:cubicBezTo>
                  <a:cubicBezTo>
                    <a:pt x="14520" y="11818"/>
                    <a:pt x="13920" y="11652"/>
                    <a:pt x="13620" y="12067"/>
                  </a:cubicBezTo>
                  <a:cubicBezTo>
                    <a:pt x="13320" y="12483"/>
                    <a:pt x="13320" y="13480"/>
                    <a:pt x="13740" y="15058"/>
                  </a:cubicBezTo>
                  <a:cubicBezTo>
                    <a:pt x="14160" y="16637"/>
                    <a:pt x="15000" y="18797"/>
                    <a:pt x="16380" y="19960"/>
                  </a:cubicBezTo>
                  <a:cubicBezTo>
                    <a:pt x="17760" y="21123"/>
                    <a:pt x="19680" y="21289"/>
                    <a:pt x="21600" y="214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8" name="Line"/>
            <p:cNvSpPr/>
            <p:nvPr/>
          </p:nvSpPr>
          <p:spPr>
            <a:xfrm>
              <a:off x="6481328" y="8604598"/>
              <a:ext cx="290593" cy="723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21600" y="2470"/>
                  </a:moveTo>
                  <a:cubicBezTo>
                    <a:pt x="21600" y="1961"/>
                    <a:pt x="21600" y="1451"/>
                    <a:pt x="21214" y="993"/>
                  </a:cubicBezTo>
                  <a:cubicBezTo>
                    <a:pt x="20829" y="534"/>
                    <a:pt x="20057" y="127"/>
                    <a:pt x="19029" y="25"/>
                  </a:cubicBezTo>
                  <a:cubicBezTo>
                    <a:pt x="18000" y="-77"/>
                    <a:pt x="16714" y="127"/>
                    <a:pt x="15943" y="738"/>
                  </a:cubicBezTo>
                  <a:cubicBezTo>
                    <a:pt x="15171" y="1349"/>
                    <a:pt x="14914" y="2368"/>
                    <a:pt x="15557" y="4100"/>
                  </a:cubicBezTo>
                  <a:cubicBezTo>
                    <a:pt x="16200" y="5832"/>
                    <a:pt x="17743" y="8278"/>
                    <a:pt x="18386" y="10825"/>
                  </a:cubicBezTo>
                  <a:cubicBezTo>
                    <a:pt x="19029" y="13372"/>
                    <a:pt x="18771" y="16021"/>
                    <a:pt x="17357" y="17906"/>
                  </a:cubicBezTo>
                  <a:cubicBezTo>
                    <a:pt x="15943" y="19791"/>
                    <a:pt x="13371" y="20912"/>
                    <a:pt x="10414" y="21217"/>
                  </a:cubicBezTo>
                  <a:cubicBezTo>
                    <a:pt x="7457" y="21523"/>
                    <a:pt x="4114" y="21014"/>
                    <a:pt x="2314" y="20453"/>
                  </a:cubicBezTo>
                  <a:cubicBezTo>
                    <a:pt x="514" y="19893"/>
                    <a:pt x="257" y="19281"/>
                    <a:pt x="0" y="1867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9" name="Line"/>
            <p:cNvSpPr/>
            <p:nvPr/>
          </p:nvSpPr>
          <p:spPr>
            <a:xfrm>
              <a:off x="6429437" y="8855295"/>
              <a:ext cx="996317" cy="215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extrusionOk="0">
                  <a:moveTo>
                    <a:pt x="0" y="10210"/>
                  </a:moveTo>
                  <a:cubicBezTo>
                    <a:pt x="150" y="8495"/>
                    <a:pt x="300" y="6781"/>
                    <a:pt x="600" y="5924"/>
                  </a:cubicBezTo>
                  <a:cubicBezTo>
                    <a:pt x="900" y="5067"/>
                    <a:pt x="1350" y="5067"/>
                    <a:pt x="2475" y="5410"/>
                  </a:cubicBezTo>
                  <a:cubicBezTo>
                    <a:pt x="3600" y="5753"/>
                    <a:pt x="5400" y="6438"/>
                    <a:pt x="6525" y="6781"/>
                  </a:cubicBezTo>
                  <a:cubicBezTo>
                    <a:pt x="7650" y="7124"/>
                    <a:pt x="8100" y="7124"/>
                    <a:pt x="8513" y="7124"/>
                  </a:cubicBezTo>
                  <a:cubicBezTo>
                    <a:pt x="8925" y="7124"/>
                    <a:pt x="9300" y="7124"/>
                    <a:pt x="9525" y="6095"/>
                  </a:cubicBezTo>
                  <a:cubicBezTo>
                    <a:pt x="9750" y="5067"/>
                    <a:pt x="9825" y="3010"/>
                    <a:pt x="9863" y="3353"/>
                  </a:cubicBezTo>
                  <a:cubicBezTo>
                    <a:pt x="9900" y="3695"/>
                    <a:pt x="9900" y="6438"/>
                    <a:pt x="9900" y="8667"/>
                  </a:cubicBezTo>
                  <a:cubicBezTo>
                    <a:pt x="9900" y="10895"/>
                    <a:pt x="9900" y="12610"/>
                    <a:pt x="10050" y="14153"/>
                  </a:cubicBezTo>
                  <a:cubicBezTo>
                    <a:pt x="10200" y="15695"/>
                    <a:pt x="10500" y="17067"/>
                    <a:pt x="10838" y="18267"/>
                  </a:cubicBezTo>
                  <a:cubicBezTo>
                    <a:pt x="11175" y="19467"/>
                    <a:pt x="11550" y="20495"/>
                    <a:pt x="11925" y="21010"/>
                  </a:cubicBezTo>
                  <a:cubicBezTo>
                    <a:pt x="12300" y="21524"/>
                    <a:pt x="12675" y="21524"/>
                    <a:pt x="13050" y="20153"/>
                  </a:cubicBezTo>
                  <a:cubicBezTo>
                    <a:pt x="13425" y="18781"/>
                    <a:pt x="13800" y="16038"/>
                    <a:pt x="13913" y="13638"/>
                  </a:cubicBezTo>
                  <a:cubicBezTo>
                    <a:pt x="14025" y="11238"/>
                    <a:pt x="13875" y="9181"/>
                    <a:pt x="13575" y="7638"/>
                  </a:cubicBezTo>
                  <a:cubicBezTo>
                    <a:pt x="13275" y="6095"/>
                    <a:pt x="12825" y="5067"/>
                    <a:pt x="12450" y="4038"/>
                  </a:cubicBezTo>
                  <a:cubicBezTo>
                    <a:pt x="12075" y="3010"/>
                    <a:pt x="11775" y="1981"/>
                    <a:pt x="11813" y="1467"/>
                  </a:cubicBezTo>
                  <a:cubicBezTo>
                    <a:pt x="11850" y="953"/>
                    <a:pt x="12225" y="953"/>
                    <a:pt x="12788" y="781"/>
                  </a:cubicBezTo>
                  <a:cubicBezTo>
                    <a:pt x="13350" y="610"/>
                    <a:pt x="14100" y="267"/>
                    <a:pt x="14813" y="95"/>
                  </a:cubicBezTo>
                  <a:cubicBezTo>
                    <a:pt x="15525" y="-76"/>
                    <a:pt x="16200" y="-76"/>
                    <a:pt x="16650" y="610"/>
                  </a:cubicBezTo>
                  <a:cubicBezTo>
                    <a:pt x="17100" y="1295"/>
                    <a:pt x="17325" y="2667"/>
                    <a:pt x="17475" y="5238"/>
                  </a:cubicBezTo>
                  <a:cubicBezTo>
                    <a:pt x="17625" y="7810"/>
                    <a:pt x="17700" y="11581"/>
                    <a:pt x="17813" y="14324"/>
                  </a:cubicBezTo>
                  <a:cubicBezTo>
                    <a:pt x="17925" y="17067"/>
                    <a:pt x="18075" y="18781"/>
                    <a:pt x="18600" y="19810"/>
                  </a:cubicBezTo>
                  <a:cubicBezTo>
                    <a:pt x="19125" y="20838"/>
                    <a:pt x="20025" y="21181"/>
                    <a:pt x="20588" y="20153"/>
                  </a:cubicBezTo>
                  <a:cubicBezTo>
                    <a:pt x="21150" y="19124"/>
                    <a:pt x="21375" y="16724"/>
                    <a:pt x="21600" y="1432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0" name="Line"/>
            <p:cNvSpPr/>
            <p:nvPr/>
          </p:nvSpPr>
          <p:spPr>
            <a:xfrm>
              <a:off x="7477644" y="8814061"/>
              <a:ext cx="342485" cy="2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extrusionOk="0">
                  <a:moveTo>
                    <a:pt x="0" y="14628"/>
                  </a:moveTo>
                  <a:cubicBezTo>
                    <a:pt x="2618" y="13319"/>
                    <a:pt x="5236" y="12010"/>
                    <a:pt x="7527" y="10701"/>
                  </a:cubicBezTo>
                  <a:cubicBezTo>
                    <a:pt x="9818" y="9392"/>
                    <a:pt x="11782" y="8083"/>
                    <a:pt x="13091" y="6774"/>
                  </a:cubicBezTo>
                  <a:cubicBezTo>
                    <a:pt x="14400" y="5465"/>
                    <a:pt x="15055" y="4156"/>
                    <a:pt x="14945" y="3010"/>
                  </a:cubicBezTo>
                  <a:cubicBezTo>
                    <a:pt x="14836" y="1865"/>
                    <a:pt x="13964" y="883"/>
                    <a:pt x="12327" y="392"/>
                  </a:cubicBezTo>
                  <a:cubicBezTo>
                    <a:pt x="10691" y="-99"/>
                    <a:pt x="8291" y="-99"/>
                    <a:pt x="6545" y="228"/>
                  </a:cubicBezTo>
                  <a:cubicBezTo>
                    <a:pt x="4800" y="556"/>
                    <a:pt x="3709" y="1210"/>
                    <a:pt x="3055" y="3337"/>
                  </a:cubicBezTo>
                  <a:cubicBezTo>
                    <a:pt x="2400" y="5465"/>
                    <a:pt x="2182" y="9065"/>
                    <a:pt x="4473" y="12337"/>
                  </a:cubicBezTo>
                  <a:cubicBezTo>
                    <a:pt x="6764" y="15610"/>
                    <a:pt x="11564" y="18556"/>
                    <a:pt x="14836" y="20028"/>
                  </a:cubicBezTo>
                  <a:cubicBezTo>
                    <a:pt x="18109" y="21501"/>
                    <a:pt x="19855" y="21501"/>
                    <a:pt x="21600" y="2150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1" name="Line"/>
            <p:cNvSpPr/>
            <p:nvPr/>
          </p:nvSpPr>
          <p:spPr>
            <a:xfrm>
              <a:off x="8505095" y="8558570"/>
              <a:ext cx="298109" cy="466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49" extrusionOk="0">
                  <a:moveTo>
                    <a:pt x="0" y="2609"/>
                  </a:moveTo>
                  <a:cubicBezTo>
                    <a:pt x="0" y="1505"/>
                    <a:pt x="0" y="402"/>
                    <a:pt x="497" y="86"/>
                  </a:cubicBezTo>
                  <a:cubicBezTo>
                    <a:pt x="993" y="-229"/>
                    <a:pt x="1986" y="244"/>
                    <a:pt x="2979" y="2688"/>
                  </a:cubicBezTo>
                  <a:cubicBezTo>
                    <a:pt x="3972" y="5132"/>
                    <a:pt x="4966" y="9546"/>
                    <a:pt x="5462" y="12148"/>
                  </a:cubicBezTo>
                  <a:cubicBezTo>
                    <a:pt x="5959" y="14749"/>
                    <a:pt x="5959" y="15537"/>
                    <a:pt x="7448" y="15064"/>
                  </a:cubicBezTo>
                  <a:cubicBezTo>
                    <a:pt x="8938" y="14591"/>
                    <a:pt x="11917" y="12857"/>
                    <a:pt x="14028" y="11911"/>
                  </a:cubicBezTo>
                  <a:cubicBezTo>
                    <a:pt x="16138" y="10965"/>
                    <a:pt x="17379" y="10807"/>
                    <a:pt x="18497" y="10965"/>
                  </a:cubicBezTo>
                  <a:cubicBezTo>
                    <a:pt x="19614" y="11123"/>
                    <a:pt x="20607" y="11596"/>
                    <a:pt x="21103" y="12226"/>
                  </a:cubicBezTo>
                  <a:cubicBezTo>
                    <a:pt x="21600" y="12857"/>
                    <a:pt x="21600" y="13645"/>
                    <a:pt x="19986" y="14907"/>
                  </a:cubicBezTo>
                  <a:cubicBezTo>
                    <a:pt x="18372" y="16168"/>
                    <a:pt x="15145" y="17902"/>
                    <a:pt x="12910" y="19006"/>
                  </a:cubicBezTo>
                  <a:cubicBezTo>
                    <a:pt x="10676" y="20110"/>
                    <a:pt x="9434" y="20583"/>
                    <a:pt x="8193" y="20898"/>
                  </a:cubicBezTo>
                  <a:cubicBezTo>
                    <a:pt x="6952" y="21213"/>
                    <a:pt x="5710" y="21371"/>
                    <a:pt x="5462" y="21135"/>
                  </a:cubicBezTo>
                  <a:cubicBezTo>
                    <a:pt x="5214" y="20898"/>
                    <a:pt x="5959" y="20267"/>
                    <a:pt x="6828" y="19637"/>
                  </a:cubicBezTo>
                  <a:cubicBezTo>
                    <a:pt x="7697" y="19006"/>
                    <a:pt x="8690" y="18375"/>
                    <a:pt x="9683" y="177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2" name="Line"/>
            <p:cNvSpPr/>
            <p:nvPr/>
          </p:nvSpPr>
          <p:spPr>
            <a:xfrm>
              <a:off x="8806065" y="8813013"/>
              <a:ext cx="352863" cy="59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5718" y="0"/>
                  </a:moveTo>
                  <a:cubicBezTo>
                    <a:pt x="6988" y="1117"/>
                    <a:pt x="8259" y="2234"/>
                    <a:pt x="10059" y="3041"/>
                  </a:cubicBezTo>
                  <a:cubicBezTo>
                    <a:pt x="11859" y="3848"/>
                    <a:pt x="14188" y="4345"/>
                    <a:pt x="15776" y="4407"/>
                  </a:cubicBezTo>
                  <a:cubicBezTo>
                    <a:pt x="17365" y="4469"/>
                    <a:pt x="18212" y="4097"/>
                    <a:pt x="18635" y="3600"/>
                  </a:cubicBezTo>
                  <a:cubicBezTo>
                    <a:pt x="19059" y="3103"/>
                    <a:pt x="19059" y="2483"/>
                    <a:pt x="18847" y="1862"/>
                  </a:cubicBezTo>
                  <a:cubicBezTo>
                    <a:pt x="18635" y="1241"/>
                    <a:pt x="18212" y="621"/>
                    <a:pt x="18106" y="621"/>
                  </a:cubicBezTo>
                  <a:cubicBezTo>
                    <a:pt x="18000" y="621"/>
                    <a:pt x="18212" y="1241"/>
                    <a:pt x="18635" y="3290"/>
                  </a:cubicBezTo>
                  <a:cubicBezTo>
                    <a:pt x="19059" y="5338"/>
                    <a:pt x="19694" y="8814"/>
                    <a:pt x="19906" y="11607"/>
                  </a:cubicBezTo>
                  <a:cubicBezTo>
                    <a:pt x="20118" y="14400"/>
                    <a:pt x="19906" y="16510"/>
                    <a:pt x="18847" y="18062"/>
                  </a:cubicBezTo>
                  <a:cubicBezTo>
                    <a:pt x="17788" y="19614"/>
                    <a:pt x="15882" y="20607"/>
                    <a:pt x="13024" y="21103"/>
                  </a:cubicBezTo>
                  <a:cubicBezTo>
                    <a:pt x="10165" y="21600"/>
                    <a:pt x="6353" y="21600"/>
                    <a:pt x="4024" y="21352"/>
                  </a:cubicBezTo>
                  <a:cubicBezTo>
                    <a:pt x="1694" y="21103"/>
                    <a:pt x="847" y="20607"/>
                    <a:pt x="424" y="20048"/>
                  </a:cubicBezTo>
                  <a:cubicBezTo>
                    <a:pt x="0" y="19490"/>
                    <a:pt x="0" y="18869"/>
                    <a:pt x="0" y="18248"/>
                  </a:cubicBezTo>
                  <a:cubicBezTo>
                    <a:pt x="0" y="17628"/>
                    <a:pt x="0" y="17007"/>
                    <a:pt x="424" y="16448"/>
                  </a:cubicBezTo>
                  <a:cubicBezTo>
                    <a:pt x="847" y="15890"/>
                    <a:pt x="1694" y="15393"/>
                    <a:pt x="3812" y="14959"/>
                  </a:cubicBezTo>
                  <a:cubicBezTo>
                    <a:pt x="5929" y="14524"/>
                    <a:pt x="9318" y="14152"/>
                    <a:pt x="12494" y="13966"/>
                  </a:cubicBezTo>
                  <a:cubicBezTo>
                    <a:pt x="15671" y="13779"/>
                    <a:pt x="18635" y="13779"/>
                    <a:pt x="21600" y="1377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3" name="Line"/>
            <p:cNvSpPr/>
            <p:nvPr/>
          </p:nvSpPr>
          <p:spPr>
            <a:xfrm>
              <a:off x="1572398" y="9733221"/>
              <a:ext cx="280228" cy="46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600" extrusionOk="0">
                  <a:moveTo>
                    <a:pt x="0" y="2579"/>
                  </a:moveTo>
                  <a:cubicBezTo>
                    <a:pt x="0" y="1290"/>
                    <a:pt x="0" y="0"/>
                    <a:pt x="395" y="0"/>
                  </a:cubicBezTo>
                  <a:cubicBezTo>
                    <a:pt x="790" y="0"/>
                    <a:pt x="1580" y="1290"/>
                    <a:pt x="2502" y="4433"/>
                  </a:cubicBezTo>
                  <a:cubicBezTo>
                    <a:pt x="3424" y="7576"/>
                    <a:pt x="4478" y="12573"/>
                    <a:pt x="5005" y="15475"/>
                  </a:cubicBezTo>
                  <a:cubicBezTo>
                    <a:pt x="5532" y="18376"/>
                    <a:pt x="5532" y="19182"/>
                    <a:pt x="5663" y="19988"/>
                  </a:cubicBezTo>
                  <a:cubicBezTo>
                    <a:pt x="5795" y="20794"/>
                    <a:pt x="6059" y="21600"/>
                    <a:pt x="6190" y="21600"/>
                  </a:cubicBezTo>
                  <a:cubicBezTo>
                    <a:pt x="6322" y="21600"/>
                    <a:pt x="6322" y="20794"/>
                    <a:pt x="6717" y="19666"/>
                  </a:cubicBezTo>
                  <a:cubicBezTo>
                    <a:pt x="7112" y="18537"/>
                    <a:pt x="7902" y="17087"/>
                    <a:pt x="9615" y="15797"/>
                  </a:cubicBezTo>
                  <a:cubicBezTo>
                    <a:pt x="11327" y="14507"/>
                    <a:pt x="13961" y="13379"/>
                    <a:pt x="15937" y="12896"/>
                  </a:cubicBezTo>
                  <a:cubicBezTo>
                    <a:pt x="17912" y="12412"/>
                    <a:pt x="19229" y="12573"/>
                    <a:pt x="20151" y="13057"/>
                  </a:cubicBezTo>
                  <a:cubicBezTo>
                    <a:pt x="21073" y="13540"/>
                    <a:pt x="21600" y="14346"/>
                    <a:pt x="21205" y="15716"/>
                  </a:cubicBezTo>
                  <a:cubicBezTo>
                    <a:pt x="20810" y="17087"/>
                    <a:pt x="19493" y="19021"/>
                    <a:pt x="17254" y="20069"/>
                  </a:cubicBezTo>
                  <a:cubicBezTo>
                    <a:pt x="15015" y="21116"/>
                    <a:pt x="11854" y="21278"/>
                    <a:pt x="9220" y="20794"/>
                  </a:cubicBezTo>
                  <a:cubicBezTo>
                    <a:pt x="6585" y="20310"/>
                    <a:pt x="4478" y="19182"/>
                    <a:pt x="2371" y="180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4" name="Line"/>
            <p:cNvSpPr/>
            <p:nvPr/>
          </p:nvSpPr>
          <p:spPr>
            <a:xfrm>
              <a:off x="2017815" y="10013820"/>
              <a:ext cx="312199" cy="22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231" extrusionOk="0">
                  <a:moveTo>
                    <a:pt x="7891" y="6277"/>
                  </a:moveTo>
                  <a:cubicBezTo>
                    <a:pt x="7179" y="4283"/>
                    <a:pt x="6467" y="2289"/>
                    <a:pt x="5518" y="1126"/>
                  </a:cubicBezTo>
                  <a:cubicBezTo>
                    <a:pt x="4568" y="-37"/>
                    <a:pt x="3381" y="-369"/>
                    <a:pt x="2313" y="462"/>
                  </a:cubicBezTo>
                  <a:cubicBezTo>
                    <a:pt x="1245" y="1293"/>
                    <a:pt x="296" y="3286"/>
                    <a:pt x="58" y="5945"/>
                  </a:cubicBezTo>
                  <a:cubicBezTo>
                    <a:pt x="-179" y="8603"/>
                    <a:pt x="296" y="11926"/>
                    <a:pt x="1720" y="13920"/>
                  </a:cubicBezTo>
                  <a:cubicBezTo>
                    <a:pt x="3144" y="15914"/>
                    <a:pt x="5518" y="16579"/>
                    <a:pt x="7179" y="16413"/>
                  </a:cubicBezTo>
                  <a:cubicBezTo>
                    <a:pt x="8841" y="16246"/>
                    <a:pt x="9790" y="15249"/>
                    <a:pt x="10502" y="13920"/>
                  </a:cubicBezTo>
                  <a:cubicBezTo>
                    <a:pt x="11214" y="12591"/>
                    <a:pt x="11689" y="10929"/>
                    <a:pt x="11570" y="9102"/>
                  </a:cubicBezTo>
                  <a:cubicBezTo>
                    <a:pt x="11452" y="7274"/>
                    <a:pt x="10740" y="5280"/>
                    <a:pt x="10502" y="5114"/>
                  </a:cubicBezTo>
                  <a:cubicBezTo>
                    <a:pt x="10265" y="4948"/>
                    <a:pt x="10502" y="6609"/>
                    <a:pt x="11333" y="8936"/>
                  </a:cubicBezTo>
                  <a:cubicBezTo>
                    <a:pt x="12164" y="11262"/>
                    <a:pt x="13588" y="14253"/>
                    <a:pt x="15368" y="16413"/>
                  </a:cubicBezTo>
                  <a:cubicBezTo>
                    <a:pt x="17148" y="18573"/>
                    <a:pt x="19285" y="19902"/>
                    <a:pt x="21421" y="212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5" name="Line"/>
            <p:cNvSpPr/>
            <p:nvPr/>
          </p:nvSpPr>
          <p:spPr>
            <a:xfrm>
              <a:off x="2481782" y="10049569"/>
              <a:ext cx="263364" cy="14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371" extrusionOk="0">
                  <a:moveTo>
                    <a:pt x="12099" y="2857"/>
                  </a:moveTo>
                  <a:cubicBezTo>
                    <a:pt x="10977" y="1314"/>
                    <a:pt x="9855" y="-229"/>
                    <a:pt x="7891" y="28"/>
                  </a:cubicBezTo>
                  <a:cubicBezTo>
                    <a:pt x="5927" y="285"/>
                    <a:pt x="3122" y="2342"/>
                    <a:pt x="1579" y="4657"/>
                  </a:cubicBezTo>
                  <a:cubicBezTo>
                    <a:pt x="37" y="6971"/>
                    <a:pt x="-244" y="9542"/>
                    <a:pt x="177" y="11600"/>
                  </a:cubicBezTo>
                  <a:cubicBezTo>
                    <a:pt x="598" y="13657"/>
                    <a:pt x="1720" y="15200"/>
                    <a:pt x="5366" y="16742"/>
                  </a:cubicBezTo>
                  <a:cubicBezTo>
                    <a:pt x="9013" y="18285"/>
                    <a:pt x="15185" y="19828"/>
                    <a:pt x="21356" y="213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6" name="Line"/>
            <p:cNvSpPr/>
            <p:nvPr/>
          </p:nvSpPr>
          <p:spPr>
            <a:xfrm>
              <a:off x="2902006" y="9797104"/>
              <a:ext cx="424324" cy="46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78" extrusionOk="0">
                  <a:moveTo>
                    <a:pt x="994" y="1991"/>
                  </a:moveTo>
                  <a:cubicBezTo>
                    <a:pt x="642" y="1038"/>
                    <a:pt x="291" y="85"/>
                    <a:pt x="116" y="5"/>
                  </a:cubicBezTo>
                  <a:cubicBezTo>
                    <a:pt x="-60" y="-74"/>
                    <a:pt x="-60" y="720"/>
                    <a:pt x="291" y="3261"/>
                  </a:cubicBezTo>
                  <a:cubicBezTo>
                    <a:pt x="642" y="5802"/>
                    <a:pt x="1345" y="10091"/>
                    <a:pt x="1872" y="13029"/>
                  </a:cubicBezTo>
                  <a:cubicBezTo>
                    <a:pt x="2399" y="15967"/>
                    <a:pt x="2750" y="17555"/>
                    <a:pt x="3101" y="18905"/>
                  </a:cubicBezTo>
                  <a:cubicBezTo>
                    <a:pt x="3452" y="20255"/>
                    <a:pt x="3803" y="21367"/>
                    <a:pt x="3891" y="21447"/>
                  </a:cubicBezTo>
                  <a:cubicBezTo>
                    <a:pt x="3979" y="21526"/>
                    <a:pt x="3803" y="20573"/>
                    <a:pt x="4242" y="18667"/>
                  </a:cubicBezTo>
                  <a:cubicBezTo>
                    <a:pt x="4681" y="16761"/>
                    <a:pt x="5735" y="13902"/>
                    <a:pt x="6964" y="11758"/>
                  </a:cubicBezTo>
                  <a:cubicBezTo>
                    <a:pt x="8194" y="9614"/>
                    <a:pt x="9599" y="8185"/>
                    <a:pt x="11003" y="7311"/>
                  </a:cubicBezTo>
                  <a:cubicBezTo>
                    <a:pt x="12408" y="6438"/>
                    <a:pt x="13813" y="6120"/>
                    <a:pt x="14428" y="6358"/>
                  </a:cubicBezTo>
                  <a:cubicBezTo>
                    <a:pt x="15042" y="6597"/>
                    <a:pt x="14867" y="7391"/>
                    <a:pt x="13725" y="8423"/>
                  </a:cubicBezTo>
                  <a:cubicBezTo>
                    <a:pt x="12584" y="9455"/>
                    <a:pt x="10477" y="10726"/>
                    <a:pt x="9072" y="11600"/>
                  </a:cubicBezTo>
                  <a:cubicBezTo>
                    <a:pt x="7667" y="12473"/>
                    <a:pt x="6964" y="12950"/>
                    <a:pt x="6174" y="13347"/>
                  </a:cubicBezTo>
                  <a:cubicBezTo>
                    <a:pt x="5384" y="13744"/>
                    <a:pt x="4506" y="14061"/>
                    <a:pt x="4506" y="14458"/>
                  </a:cubicBezTo>
                  <a:cubicBezTo>
                    <a:pt x="4506" y="14855"/>
                    <a:pt x="5384" y="15332"/>
                    <a:pt x="7491" y="16523"/>
                  </a:cubicBezTo>
                  <a:cubicBezTo>
                    <a:pt x="9599" y="17714"/>
                    <a:pt x="12935" y="19620"/>
                    <a:pt x="15042" y="20573"/>
                  </a:cubicBezTo>
                  <a:cubicBezTo>
                    <a:pt x="17150" y="21526"/>
                    <a:pt x="18028" y="21526"/>
                    <a:pt x="18906" y="21447"/>
                  </a:cubicBezTo>
                  <a:cubicBezTo>
                    <a:pt x="19784" y="21367"/>
                    <a:pt x="20662" y="21208"/>
                    <a:pt x="21101" y="20970"/>
                  </a:cubicBezTo>
                  <a:cubicBezTo>
                    <a:pt x="21540" y="20732"/>
                    <a:pt x="21540" y="20414"/>
                    <a:pt x="21540" y="2009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7" name="Line"/>
            <p:cNvSpPr/>
            <p:nvPr/>
          </p:nvSpPr>
          <p:spPr>
            <a:xfrm>
              <a:off x="3900505" y="10016894"/>
              <a:ext cx="650463" cy="226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18" extrusionOk="0">
                  <a:moveTo>
                    <a:pt x="2959" y="0"/>
                  </a:moveTo>
                  <a:cubicBezTo>
                    <a:pt x="3982" y="1636"/>
                    <a:pt x="5005" y="3273"/>
                    <a:pt x="5744" y="4745"/>
                  </a:cubicBezTo>
                  <a:cubicBezTo>
                    <a:pt x="6483" y="6218"/>
                    <a:pt x="6938" y="7527"/>
                    <a:pt x="7052" y="9655"/>
                  </a:cubicBezTo>
                  <a:cubicBezTo>
                    <a:pt x="7165" y="11782"/>
                    <a:pt x="6938" y="14727"/>
                    <a:pt x="6142" y="16855"/>
                  </a:cubicBezTo>
                  <a:cubicBezTo>
                    <a:pt x="5347" y="18982"/>
                    <a:pt x="3982" y="20291"/>
                    <a:pt x="2789" y="20945"/>
                  </a:cubicBezTo>
                  <a:cubicBezTo>
                    <a:pt x="1595" y="21600"/>
                    <a:pt x="572" y="21600"/>
                    <a:pt x="174" y="20782"/>
                  </a:cubicBezTo>
                  <a:cubicBezTo>
                    <a:pt x="-224" y="19964"/>
                    <a:pt x="3" y="18327"/>
                    <a:pt x="1481" y="15709"/>
                  </a:cubicBezTo>
                  <a:cubicBezTo>
                    <a:pt x="2959" y="13091"/>
                    <a:pt x="5688" y="9491"/>
                    <a:pt x="7336" y="7527"/>
                  </a:cubicBezTo>
                  <a:cubicBezTo>
                    <a:pt x="8984" y="5564"/>
                    <a:pt x="9553" y="5236"/>
                    <a:pt x="10121" y="4745"/>
                  </a:cubicBezTo>
                  <a:cubicBezTo>
                    <a:pt x="10690" y="4255"/>
                    <a:pt x="11258" y="3600"/>
                    <a:pt x="11656" y="4091"/>
                  </a:cubicBezTo>
                  <a:cubicBezTo>
                    <a:pt x="12054" y="4582"/>
                    <a:pt x="12281" y="6218"/>
                    <a:pt x="12679" y="8673"/>
                  </a:cubicBezTo>
                  <a:cubicBezTo>
                    <a:pt x="13077" y="11127"/>
                    <a:pt x="13645" y="14400"/>
                    <a:pt x="14271" y="16200"/>
                  </a:cubicBezTo>
                  <a:cubicBezTo>
                    <a:pt x="14896" y="18000"/>
                    <a:pt x="15578" y="18327"/>
                    <a:pt x="16147" y="17673"/>
                  </a:cubicBezTo>
                  <a:cubicBezTo>
                    <a:pt x="16715" y="17018"/>
                    <a:pt x="17170" y="15382"/>
                    <a:pt x="17454" y="13745"/>
                  </a:cubicBezTo>
                  <a:cubicBezTo>
                    <a:pt x="17738" y="12109"/>
                    <a:pt x="17852" y="10473"/>
                    <a:pt x="17852" y="10473"/>
                  </a:cubicBezTo>
                  <a:cubicBezTo>
                    <a:pt x="17852" y="10473"/>
                    <a:pt x="17738" y="12109"/>
                    <a:pt x="18022" y="13909"/>
                  </a:cubicBezTo>
                  <a:cubicBezTo>
                    <a:pt x="18307" y="15709"/>
                    <a:pt x="18989" y="17673"/>
                    <a:pt x="19614" y="18491"/>
                  </a:cubicBezTo>
                  <a:cubicBezTo>
                    <a:pt x="20239" y="19309"/>
                    <a:pt x="20808" y="18982"/>
                    <a:pt x="21376" y="186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8" name="Line"/>
            <p:cNvSpPr/>
            <p:nvPr/>
          </p:nvSpPr>
          <p:spPr>
            <a:xfrm>
              <a:off x="4602858" y="9759334"/>
              <a:ext cx="224864" cy="424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7" extrusionOk="0">
                  <a:moveTo>
                    <a:pt x="0" y="1449"/>
                  </a:moveTo>
                  <a:cubicBezTo>
                    <a:pt x="0" y="592"/>
                    <a:pt x="0" y="-265"/>
                    <a:pt x="498" y="78"/>
                  </a:cubicBezTo>
                  <a:cubicBezTo>
                    <a:pt x="997" y="421"/>
                    <a:pt x="1994" y="1964"/>
                    <a:pt x="3157" y="4878"/>
                  </a:cubicBezTo>
                  <a:cubicBezTo>
                    <a:pt x="4320" y="7792"/>
                    <a:pt x="5649" y="12078"/>
                    <a:pt x="6314" y="14649"/>
                  </a:cubicBezTo>
                  <a:cubicBezTo>
                    <a:pt x="6978" y="17221"/>
                    <a:pt x="6978" y="18078"/>
                    <a:pt x="6978" y="18935"/>
                  </a:cubicBezTo>
                  <a:cubicBezTo>
                    <a:pt x="6978" y="19792"/>
                    <a:pt x="6978" y="20649"/>
                    <a:pt x="6978" y="20649"/>
                  </a:cubicBezTo>
                  <a:cubicBezTo>
                    <a:pt x="6978" y="20649"/>
                    <a:pt x="6978" y="19792"/>
                    <a:pt x="7975" y="18506"/>
                  </a:cubicBezTo>
                  <a:cubicBezTo>
                    <a:pt x="8972" y="17221"/>
                    <a:pt x="10966" y="15506"/>
                    <a:pt x="12628" y="14392"/>
                  </a:cubicBezTo>
                  <a:cubicBezTo>
                    <a:pt x="14289" y="13278"/>
                    <a:pt x="15618" y="12764"/>
                    <a:pt x="16948" y="12764"/>
                  </a:cubicBezTo>
                  <a:cubicBezTo>
                    <a:pt x="18277" y="12764"/>
                    <a:pt x="19606" y="13278"/>
                    <a:pt x="20437" y="13964"/>
                  </a:cubicBezTo>
                  <a:cubicBezTo>
                    <a:pt x="21268" y="14649"/>
                    <a:pt x="21600" y="15506"/>
                    <a:pt x="21600" y="16535"/>
                  </a:cubicBezTo>
                  <a:cubicBezTo>
                    <a:pt x="21600" y="17564"/>
                    <a:pt x="21268" y="18764"/>
                    <a:pt x="19274" y="19706"/>
                  </a:cubicBezTo>
                  <a:cubicBezTo>
                    <a:pt x="17280" y="20649"/>
                    <a:pt x="13625" y="21335"/>
                    <a:pt x="10634" y="20906"/>
                  </a:cubicBezTo>
                  <a:cubicBezTo>
                    <a:pt x="7643" y="20478"/>
                    <a:pt x="5317" y="18935"/>
                    <a:pt x="2991" y="1739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9" name="Line"/>
            <p:cNvSpPr/>
            <p:nvPr/>
          </p:nvSpPr>
          <p:spPr>
            <a:xfrm>
              <a:off x="5025418" y="10037651"/>
              <a:ext cx="294679" cy="24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191" extrusionOk="0">
                  <a:moveTo>
                    <a:pt x="6100" y="0"/>
                  </a:moveTo>
                  <a:cubicBezTo>
                    <a:pt x="10273" y="3900"/>
                    <a:pt x="14445" y="7800"/>
                    <a:pt x="16900" y="10350"/>
                  </a:cubicBezTo>
                  <a:cubicBezTo>
                    <a:pt x="19354" y="12900"/>
                    <a:pt x="20091" y="14100"/>
                    <a:pt x="20582" y="15450"/>
                  </a:cubicBezTo>
                  <a:cubicBezTo>
                    <a:pt x="21073" y="16800"/>
                    <a:pt x="21318" y="18300"/>
                    <a:pt x="18986" y="19500"/>
                  </a:cubicBezTo>
                  <a:cubicBezTo>
                    <a:pt x="16654" y="20700"/>
                    <a:pt x="11745" y="21600"/>
                    <a:pt x="8063" y="21000"/>
                  </a:cubicBezTo>
                  <a:cubicBezTo>
                    <a:pt x="4382" y="20400"/>
                    <a:pt x="1927" y="18300"/>
                    <a:pt x="823" y="16350"/>
                  </a:cubicBezTo>
                  <a:cubicBezTo>
                    <a:pt x="-282" y="14400"/>
                    <a:pt x="-37" y="12600"/>
                    <a:pt x="209" y="108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0" name="Line"/>
            <p:cNvSpPr/>
            <p:nvPr/>
          </p:nvSpPr>
          <p:spPr>
            <a:xfrm>
              <a:off x="5526526" y="9747059"/>
              <a:ext cx="425511" cy="53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0" y="0"/>
                  </a:moveTo>
                  <a:cubicBezTo>
                    <a:pt x="176" y="3484"/>
                    <a:pt x="351" y="6968"/>
                    <a:pt x="790" y="10312"/>
                  </a:cubicBezTo>
                  <a:cubicBezTo>
                    <a:pt x="1229" y="13657"/>
                    <a:pt x="1932" y="16862"/>
                    <a:pt x="2722" y="18743"/>
                  </a:cubicBezTo>
                  <a:cubicBezTo>
                    <a:pt x="3512" y="20625"/>
                    <a:pt x="4390" y="21182"/>
                    <a:pt x="5356" y="21391"/>
                  </a:cubicBezTo>
                  <a:cubicBezTo>
                    <a:pt x="6322" y="21600"/>
                    <a:pt x="7376" y="21461"/>
                    <a:pt x="8429" y="20834"/>
                  </a:cubicBezTo>
                  <a:cubicBezTo>
                    <a:pt x="9483" y="20206"/>
                    <a:pt x="10537" y="19092"/>
                    <a:pt x="11327" y="18046"/>
                  </a:cubicBezTo>
                  <a:cubicBezTo>
                    <a:pt x="12117" y="17001"/>
                    <a:pt x="12644" y="16026"/>
                    <a:pt x="13083" y="15190"/>
                  </a:cubicBezTo>
                  <a:cubicBezTo>
                    <a:pt x="13522" y="14354"/>
                    <a:pt x="13873" y="13657"/>
                    <a:pt x="14137" y="13935"/>
                  </a:cubicBezTo>
                  <a:cubicBezTo>
                    <a:pt x="14400" y="14214"/>
                    <a:pt x="14576" y="15468"/>
                    <a:pt x="15015" y="16444"/>
                  </a:cubicBezTo>
                  <a:cubicBezTo>
                    <a:pt x="15454" y="17419"/>
                    <a:pt x="16156" y="18116"/>
                    <a:pt x="16859" y="18674"/>
                  </a:cubicBezTo>
                  <a:cubicBezTo>
                    <a:pt x="17561" y="19231"/>
                    <a:pt x="18263" y="19649"/>
                    <a:pt x="19054" y="19719"/>
                  </a:cubicBezTo>
                  <a:cubicBezTo>
                    <a:pt x="19844" y="19788"/>
                    <a:pt x="20722" y="19510"/>
                    <a:pt x="21600" y="192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1" name="Line"/>
            <p:cNvSpPr/>
            <p:nvPr/>
          </p:nvSpPr>
          <p:spPr>
            <a:xfrm>
              <a:off x="5817118" y="9875058"/>
              <a:ext cx="103784" cy="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60" y="10800"/>
                    <a:pt x="4320" y="0"/>
                    <a:pt x="7920" y="0"/>
                  </a:cubicBezTo>
                  <a:cubicBezTo>
                    <a:pt x="11520" y="0"/>
                    <a:pt x="1656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2" name="Line"/>
            <p:cNvSpPr/>
            <p:nvPr/>
          </p:nvSpPr>
          <p:spPr>
            <a:xfrm>
              <a:off x="5401986" y="10048029"/>
              <a:ext cx="24908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3" name="Line"/>
            <p:cNvSpPr/>
            <p:nvPr/>
          </p:nvSpPr>
          <p:spPr>
            <a:xfrm>
              <a:off x="6201115" y="9646735"/>
              <a:ext cx="1048208" cy="64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extrusionOk="0">
                  <a:moveTo>
                    <a:pt x="0" y="4366"/>
                  </a:moveTo>
                  <a:cubicBezTo>
                    <a:pt x="0" y="6779"/>
                    <a:pt x="0" y="9191"/>
                    <a:pt x="36" y="11662"/>
                  </a:cubicBezTo>
                  <a:cubicBezTo>
                    <a:pt x="71" y="14132"/>
                    <a:pt x="143" y="16660"/>
                    <a:pt x="285" y="18153"/>
                  </a:cubicBezTo>
                  <a:cubicBezTo>
                    <a:pt x="428" y="19647"/>
                    <a:pt x="642" y="20106"/>
                    <a:pt x="927" y="20451"/>
                  </a:cubicBezTo>
                  <a:cubicBezTo>
                    <a:pt x="1212" y="20796"/>
                    <a:pt x="1568" y="21026"/>
                    <a:pt x="1925" y="20968"/>
                  </a:cubicBezTo>
                  <a:cubicBezTo>
                    <a:pt x="2281" y="20911"/>
                    <a:pt x="2638" y="20566"/>
                    <a:pt x="3030" y="19877"/>
                  </a:cubicBezTo>
                  <a:cubicBezTo>
                    <a:pt x="3422" y="19187"/>
                    <a:pt x="3850" y="18153"/>
                    <a:pt x="4099" y="17349"/>
                  </a:cubicBezTo>
                  <a:cubicBezTo>
                    <a:pt x="4349" y="16545"/>
                    <a:pt x="4420" y="15970"/>
                    <a:pt x="4527" y="15970"/>
                  </a:cubicBezTo>
                  <a:cubicBezTo>
                    <a:pt x="4634" y="15970"/>
                    <a:pt x="4776" y="16545"/>
                    <a:pt x="4883" y="17119"/>
                  </a:cubicBezTo>
                  <a:cubicBezTo>
                    <a:pt x="4990" y="17694"/>
                    <a:pt x="5061" y="18268"/>
                    <a:pt x="5204" y="18843"/>
                  </a:cubicBezTo>
                  <a:cubicBezTo>
                    <a:pt x="5347" y="19417"/>
                    <a:pt x="5560" y="19991"/>
                    <a:pt x="5846" y="20336"/>
                  </a:cubicBezTo>
                  <a:cubicBezTo>
                    <a:pt x="6131" y="20681"/>
                    <a:pt x="6487" y="20796"/>
                    <a:pt x="6808" y="20623"/>
                  </a:cubicBezTo>
                  <a:cubicBezTo>
                    <a:pt x="7129" y="20451"/>
                    <a:pt x="7414" y="19991"/>
                    <a:pt x="7592" y="19474"/>
                  </a:cubicBezTo>
                  <a:cubicBezTo>
                    <a:pt x="7770" y="18957"/>
                    <a:pt x="7842" y="18383"/>
                    <a:pt x="7877" y="17694"/>
                  </a:cubicBezTo>
                  <a:cubicBezTo>
                    <a:pt x="7913" y="17004"/>
                    <a:pt x="7913" y="16200"/>
                    <a:pt x="7913" y="16085"/>
                  </a:cubicBezTo>
                  <a:cubicBezTo>
                    <a:pt x="7913" y="15970"/>
                    <a:pt x="7913" y="16545"/>
                    <a:pt x="7984" y="17119"/>
                  </a:cubicBezTo>
                  <a:cubicBezTo>
                    <a:pt x="8055" y="17694"/>
                    <a:pt x="8198" y="18268"/>
                    <a:pt x="8341" y="18843"/>
                  </a:cubicBezTo>
                  <a:cubicBezTo>
                    <a:pt x="8483" y="19417"/>
                    <a:pt x="8626" y="19991"/>
                    <a:pt x="8875" y="20336"/>
                  </a:cubicBezTo>
                  <a:cubicBezTo>
                    <a:pt x="9125" y="20681"/>
                    <a:pt x="9481" y="20796"/>
                    <a:pt x="10087" y="20623"/>
                  </a:cubicBezTo>
                  <a:cubicBezTo>
                    <a:pt x="10693" y="20451"/>
                    <a:pt x="11549" y="19991"/>
                    <a:pt x="12226" y="18900"/>
                  </a:cubicBezTo>
                  <a:cubicBezTo>
                    <a:pt x="12903" y="17809"/>
                    <a:pt x="13402" y="16085"/>
                    <a:pt x="13687" y="13730"/>
                  </a:cubicBezTo>
                  <a:cubicBezTo>
                    <a:pt x="13972" y="11374"/>
                    <a:pt x="14044" y="8387"/>
                    <a:pt x="14079" y="6262"/>
                  </a:cubicBezTo>
                  <a:cubicBezTo>
                    <a:pt x="14115" y="4136"/>
                    <a:pt x="14115" y="2872"/>
                    <a:pt x="14079" y="1838"/>
                  </a:cubicBezTo>
                  <a:cubicBezTo>
                    <a:pt x="14044" y="804"/>
                    <a:pt x="13972" y="0"/>
                    <a:pt x="13901" y="0"/>
                  </a:cubicBezTo>
                  <a:cubicBezTo>
                    <a:pt x="13830" y="0"/>
                    <a:pt x="13758" y="804"/>
                    <a:pt x="13723" y="3389"/>
                  </a:cubicBezTo>
                  <a:cubicBezTo>
                    <a:pt x="13687" y="5974"/>
                    <a:pt x="13687" y="10340"/>
                    <a:pt x="13830" y="13557"/>
                  </a:cubicBezTo>
                  <a:cubicBezTo>
                    <a:pt x="13972" y="16774"/>
                    <a:pt x="14257" y="18843"/>
                    <a:pt x="14614" y="19991"/>
                  </a:cubicBezTo>
                  <a:cubicBezTo>
                    <a:pt x="14970" y="21140"/>
                    <a:pt x="15398" y="21370"/>
                    <a:pt x="15790" y="21485"/>
                  </a:cubicBezTo>
                  <a:cubicBezTo>
                    <a:pt x="16182" y="21600"/>
                    <a:pt x="16539" y="21600"/>
                    <a:pt x="16895" y="21428"/>
                  </a:cubicBezTo>
                  <a:cubicBezTo>
                    <a:pt x="17251" y="21255"/>
                    <a:pt x="17608" y="20911"/>
                    <a:pt x="18036" y="20164"/>
                  </a:cubicBezTo>
                  <a:cubicBezTo>
                    <a:pt x="18463" y="19417"/>
                    <a:pt x="18962" y="18268"/>
                    <a:pt x="19426" y="18038"/>
                  </a:cubicBezTo>
                  <a:cubicBezTo>
                    <a:pt x="19889" y="17809"/>
                    <a:pt x="20317" y="18498"/>
                    <a:pt x="20673" y="18670"/>
                  </a:cubicBezTo>
                  <a:cubicBezTo>
                    <a:pt x="21030" y="18843"/>
                    <a:pt x="21315" y="18498"/>
                    <a:pt x="21600" y="1815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4" name="Line"/>
            <p:cNvSpPr/>
            <p:nvPr/>
          </p:nvSpPr>
          <p:spPr>
            <a:xfrm>
              <a:off x="7124783" y="9839554"/>
              <a:ext cx="124540" cy="42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5" extrusionOk="0">
                  <a:moveTo>
                    <a:pt x="0" y="15391"/>
                  </a:moveTo>
                  <a:cubicBezTo>
                    <a:pt x="1800" y="8744"/>
                    <a:pt x="3600" y="2098"/>
                    <a:pt x="6000" y="437"/>
                  </a:cubicBezTo>
                  <a:cubicBezTo>
                    <a:pt x="8400" y="-1225"/>
                    <a:pt x="11400" y="2098"/>
                    <a:pt x="14100" y="6252"/>
                  </a:cubicBezTo>
                  <a:cubicBezTo>
                    <a:pt x="16800" y="10406"/>
                    <a:pt x="19200" y="15390"/>
                    <a:pt x="21600" y="2037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5" name="Line"/>
            <p:cNvSpPr/>
            <p:nvPr/>
          </p:nvSpPr>
          <p:spPr>
            <a:xfrm>
              <a:off x="6730407" y="10048029"/>
              <a:ext cx="32172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6" name="Line"/>
            <p:cNvSpPr/>
            <p:nvPr/>
          </p:nvSpPr>
          <p:spPr>
            <a:xfrm>
              <a:off x="7403149" y="9990803"/>
              <a:ext cx="800977" cy="19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0987" extrusionOk="0">
                  <a:moveTo>
                    <a:pt x="50" y="15098"/>
                  </a:moveTo>
                  <a:cubicBezTo>
                    <a:pt x="1074" y="16960"/>
                    <a:pt x="2098" y="18822"/>
                    <a:pt x="2890" y="19567"/>
                  </a:cubicBezTo>
                  <a:cubicBezTo>
                    <a:pt x="3681" y="20312"/>
                    <a:pt x="4240" y="19939"/>
                    <a:pt x="4612" y="18822"/>
                  </a:cubicBezTo>
                  <a:cubicBezTo>
                    <a:pt x="4985" y="17705"/>
                    <a:pt x="5171" y="15843"/>
                    <a:pt x="5031" y="14353"/>
                  </a:cubicBezTo>
                  <a:cubicBezTo>
                    <a:pt x="4891" y="12863"/>
                    <a:pt x="4426" y="11746"/>
                    <a:pt x="3728" y="10815"/>
                  </a:cubicBezTo>
                  <a:cubicBezTo>
                    <a:pt x="3029" y="9884"/>
                    <a:pt x="2098" y="9139"/>
                    <a:pt x="1354" y="8953"/>
                  </a:cubicBezTo>
                  <a:cubicBezTo>
                    <a:pt x="609" y="8767"/>
                    <a:pt x="50" y="9139"/>
                    <a:pt x="4" y="9512"/>
                  </a:cubicBezTo>
                  <a:cubicBezTo>
                    <a:pt x="-43" y="9884"/>
                    <a:pt x="423" y="10257"/>
                    <a:pt x="1493" y="10629"/>
                  </a:cubicBezTo>
                  <a:cubicBezTo>
                    <a:pt x="2564" y="11001"/>
                    <a:pt x="4240" y="11374"/>
                    <a:pt x="5497" y="10070"/>
                  </a:cubicBezTo>
                  <a:cubicBezTo>
                    <a:pt x="6754" y="8767"/>
                    <a:pt x="7591" y="5788"/>
                    <a:pt x="8197" y="3553"/>
                  </a:cubicBezTo>
                  <a:cubicBezTo>
                    <a:pt x="8802" y="1319"/>
                    <a:pt x="9174" y="-171"/>
                    <a:pt x="9500" y="15"/>
                  </a:cubicBezTo>
                  <a:cubicBezTo>
                    <a:pt x="9826" y="201"/>
                    <a:pt x="10105" y="2063"/>
                    <a:pt x="10245" y="4112"/>
                  </a:cubicBezTo>
                  <a:cubicBezTo>
                    <a:pt x="10385" y="6160"/>
                    <a:pt x="10385" y="8395"/>
                    <a:pt x="10338" y="11560"/>
                  </a:cubicBezTo>
                  <a:cubicBezTo>
                    <a:pt x="10291" y="14726"/>
                    <a:pt x="10198" y="18822"/>
                    <a:pt x="10338" y="20126"/>
                  </a:cubicBezTo>
                  <a:cubicBezTo>
                    <a:pt x="10478" y="21429"/>
                    <a:pt x="10850" y="19939"/>
                    <a:pt x="11316" y="17705"/>
                  </a:cubicBezTo>
                  <a:cubicBezTo>
                    <a:pt x="11781" y="15470"/>
                    <a:pt x="12340" y="12491"/>
                    <a:pt x="12898" y="10257"/>
                  </a:cubicBezTo>
                  <a:cubicBezTo>
                    <a:pt x="13457" y="8022"/>
                    <a:pt x="14016" y="6532"/>
                    <a:pt x="14248" y="7463"/>
                  </a:cubicBezTo>
                  <a:cubicBezTo>
                    <a:pt x="14481" y="8395"/>
                    <a:pt x="14388" y="11746"/>
                    <a:pt x="14388" y="14353"/>
                  </a:cubicBezTo>
                  <a:cubicBezTo>
                    <a:pt x="14388" y="16960"/>
                    <a:pt x="14481" y="18822"/>
                    <a:pt x="14760" y="19939"/>
                  </a:cubicBezTo>
                  <a:cubicBezTo>
                    <a:pt x="15040" y="21057"/>
                    <a:pt x="15505" y="21429"/>
                    <a:pt x="16669" y="20312"/>
                  </a:cubicBezTo>
                  <a:cubicBezTo>
                    <a:pt x="17833" y="19195"/>
                    <a:pt x="19695" y="16588"/>
                    <a:pt x="21557" y="1398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7" name="Line"/>
            <p:cNvSpPr/>
            <p:nvPr/>
          </p:nvSpPr>
          <p:spPr>
            <a:xfrm>
              <a:off x="6086954" y="10027273"/>
              <a:ext cx="28021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8" name="Line"/>
            <p:cNvSpPr/>
            <p:nvPr/>
          </p:nvSpPr>
          <p:spPr>
            <a:xfrm>
              <a:off x="8442825" y="10265973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Example</a:t>
            </a:r>
          </a:p>
        </p:txBody>
      </p:sp>
      <p:grpSp>
        <p:nvGrpSpPr>
          <p:cNvPr id="3042" name="Drawing"/>
          <p:cNvGrpSpPr/>
          <p:nvPr/>
        </p:nvGrpSpPr>
        <p:grpSpPr>
          <a:xfrm>
            <a:off x="1705185" y="2511546"/>
            <a:ext cx="22320556" cy="11021745"/>
            <a:chOff x="0" y="0"/>
            <a:chExt cx="22320556" cy="11021744"/>
          </a:xfrm>
        </p:grpSpPr>
        <p:sp>
          <p:nvSpPr>
            <p:cNvPr id="2712" name="Line"/>
            <p:cNvSpPr/>
            <p:nvPr/>
          </p:nvSpPr>
          <p:spPr>
            <a:xfrm>
              <a:off x="149069" y="413610"/>
              <a:ext cx="313081" cy="182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extrusionOk="0">
                  <a:moveTo>
                    <a:pt x="13157" y="0"/>
                  </a:moveTo>
                  <a:cubicBezTo>
                    <a:pt x="12175" y="0"/>
                    <a:pt x="11193" y="0"/>
                    <a:pt x="9917" y="187"/>
                  </a:cubicBezTo>
                  <a:cubicBezTo>
                    <a:pt x="8640" y="374"/>
                    <a:pt x="7069" y="748"/>
                    <a:pt x="5989" y="1225"/>
                  </a:cubicBezTo>
                  <a:cubicBezTo>
                    <a:pt x="4909" y="1701"/>
                    <a:pt x="4320" y="2279"/>
                    <a:pt x="5008" y="3078"/>
                  </a:cubicBezTo>
                  <a:cubicBezTo>
                    <a:pt x="5695" y="3878"/>
                    <a:pt x="7659" y="4898"/>
                    <a:pt x="8837" y="5800"/>
                  </a:cubicBezTo>
                  <a:cubicBezTo>
                    <a:pt x="10015" y="6701"/>
                    <a:pt x="10408" y="7483"/>
                    <a:pt x="10015" y="8130"/>
                  </a:cubicBezTo>
                  <a:cubicBezTo>
                    <a:pt x="9622" y="8776"/>
                    <a:pt x="8444" y="9286"/>
                    <a:pt x="7069" y="9677"/>
                  </a:cubicBezTo>
                  <a:cubicBezTo>
                    <a:pt x="5695" y="10069"/>
                    <a:pt x="4124" y="10341"/>
                    <a:pt x="2848" y="10545"/>
                  </a:cubicBezTo>
                  <a:cubicBezTo>
                    <a:pt x="1571" y="10749"/>
                    <a:pt x="589" y="10885"/>
                    <a:pt x="197" y="11038"/>
                  </a:cubicBezTo>
                  <a:cubicBezTo>
                    <a:pt x="-196" y="11191"/>
                    <a:pt x="0" y="11361"/>
                    <a:pt x="786" y="11565"/>
                  </a:cubicBezTo>
                  <a:cubicBezTo>
                    <a:pt x="1571" y="11769"/>
                    <a:pt x="2946" y="12008"/>
                    <a:pt x="4811" y="12552"/>
                  </a:cubicBezTo>
                  <a:cubicBezTo>
                    <a:pt x="6677" y="13096"/>
                    <a:pt x="9033" y="13946"/>
                    <a:pt x="10309" y="14814"/>
                  </a:cubicBezTo>
                  <a:cubicBezTo>
                    <a:pt x="11586" y="15681"/>
                    <a:pt x="11782" y="16566"/>
                    <a:pt x="11684" y="17365"/>
                  </a:cubicBezTo>
                  <a:cubicBezTo>
                    <a:pt x="11586" y="18164"/>
                    <a:pt x="11193" y="18879"/>
                    <a:pt x="11193" y="19406"/>
                  </a:cubicBezTo>
                  <a:cubicBezTo>
                    <a:pt x="11193" y="19933"/>
                    <a:pt x="11586" y="20273"/>
                    <a:pt x="12764" y="20597"/>
                  </a:cubicBezTo>
                  <a:cubicBezTo>
                    <a:pt x="13942" y="20920"/>
                    <a:pt x="15906" y="21226"/>
                    <a:pt x="17379" y="21396"/>
                  </a:cubicBezTo>
                  <a:cubicBezTo>
                    <a:pt x="18851" y="21566"/>
                    <a:pt x="19833" y="21600"/>
                    <a:pt x="20422" y="21600"/>
                  </a:cubicBezTo>
                  <a:cubicBezTo>
                    <a:pt x="21011" y="21600"/>
                    <a:pt x="21208" y="21566"/>
                    <a:pt x="21404" y="21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3" name="Line"/>
            <p:cNvSpPr/>
            <p:nvPr/>
          </p:nvSpPr>
          <p:spPr>
            <a:xfrm>
              <a:off x="806825" y="300326"/>
              <a:ext cx="292974" cy="33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0" y="3347"/>
                  </a:moveTo>
                  <a:cubicBezTo>
                    <a:pt x="424" y="2258"/>
                    <a:pt x="847" y="1169"/>
                    <a:pt x="1588" y="534"/>
                  </a:cubicBezTo>
                  <a:cubicBezTo>
                    <a:pt x="2329" y="-101"/>
                    <a:pt x="3388" y="-283"/>
                    <a:pt x="4447" y="625"/>
                  </a:cubicBezTo>
                  <a:cubicBezTo>
                    <a:pt x="5506" y="1532"/>
                    <a:pt x="6565" y="3529"/>
                    <a:pt x="7835" y="6614"/>
                  </a:cubicBezTo>
                  <a:cubicBezTo>
                    <a:pt x="9106" y="9700"/>
                    <a:pt x="10588" y="13875"/>
                    <a:pt x="11859" y="16507"/>
                  </a:cubicBezTo>
                  <a:cubicBezTo>
                    <a:pt x="13129" y="19139"/>
                    <a:pt x="14188" y="20228"/>
                    <a:pt x="15353" y="20772"/>
                  </a:cubicBezTo>
                  <a:cubicBezTo>
                    <a:pt x="16518" y="21317"/>
                    <a:pt x="17788" y="21317"/>
                    <a:pt x="18847" y="20137"/>
                  </a:cubicBezTo>
                  <a:cubicBezTo>
                    <a:pt x="19906" y="18957"/>
                    <a:pt x="20753" y="16598"/>
                    <a:pt x="21600" y="142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4" name="Line"/>
            <p:cNvSpPr/>
            <p:nvPr/>
          </p:nvSpPr>
          <p:spPr>
            <a:xfrm>
              <a:off x="867143" y="297957"/>
              <a:ext cx="198189" cy="30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extrusionOk="0">
                  <a:moveTo>
                    <a:pt x="21600" y="256"/>
                  </a:moveTo>
                  <a:cubicBezTo>
                    <a:pt x="20035" y="54"/>
                    <a:pt x="18470" y="-148"/>
                    <a:pt x="17217" y="155"/>
                  </a:cubicBezTo>
                  <a:cubicBezTo>
                    <a:pt x="15965" y="458"/>
                    <a:pt x="15026" y="1265"/>
                    <a:pt x="12835" y="4394"/>
                  </a:cubicBezTo>
                  <a:cubicBezTo>
                    <a:pt x="10643" y="7523"/>
                    <a:pt x="7200" y="12973"/>
                    <a:pt x="4852" y="16203"/>
                  </a:cubicBezTo>
                  <a:cubicBezTo>
                    <a:pt x="2504" y="19433"/>
                    <a:pt x="1252" y="20443"/>
                    <a:pt x="0" y="214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5" name="Line"/>
            <p:cNvSpPr/>
            <p:nvPr/>
          </p:nvSpPr>
          <p:spPr>
            <a:xfrm>
              <a:off x="1237669" y="542863"/>
              <a:ext cx="34536" cy="17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extrusionOk="0">
                  <a:moveTo>
                    <a:pt x="0" y="0"/>
                  </a:moveTo>
                  <a:cubicBezTo>
                    <a:pt x="8308" y="3240"/>
                    <a:pt x="16615" y="6480"/>
                    <a:pt x="19108" y="10080"/>
                  </a:cubicBezTo>
                  <a:cubicBezTo>
                    <a:pt x="21600" y="13680"/>
                    <a:pt x="18277" y="17640"/>
                    <a:pt x="1495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6" name="Line"/>
            <p:cNvSpPr/>
            <p:nvPr/>
          </p:nvSpPr>
          <p:spPr>
            <a:xfrm>
              <a:off x="1806383" y="396376"/>
              <a:ext cx="267124" cy="25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323" y="14400"/>
                    <a:pt x="4645" y="7200"/>
                    <a:pt x="8245" y="3600"/>
                  </a:cubicBezTo>
                  <a:cubicBezTo>
                    <a:pt x="11845" y="0"/>
                    <a:pt x="16723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7" name="Line"/>
            <p:cNvSpPr/>
            <p:nvPr/>
          </p:nvSpPr>
          <p:spPr>
            <a:xfrm>
              <a:off x="1935636" y="301590"/>
              <a:ext cx="34468" cy="27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5400"/>
                    <a:pt x="10800" y="10800"/>
                    <a:pt x="14400" y="14400"/>
                  </a:cubicBezTo>
                  <a:cubicBezTo>
                    <a:pt x="18000" y="18000"/>
                    <a:pt x="19800" y="19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8" name="Line"/>
            <p:cNvSpPr/>
            <p:nvPr/>
          </p:nvSpPr>
          <p:spPr>
            <a:xfrm>
              <a:off x="2554517" y="287311"/>
              <a:ext cx="156640" cy="28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76" extrusionOk="0">
                  <a:moveTo>
                    <a:pt x="3744" y="6321"/>
                  </a:moveTo>
                  <a:cubicBezTo>
                    <a:pt x="3744" y="5231"/>
                    <a:pt x="3744" y="4140"/>
                    <a:pt x="4530" y="3049"/>
                  </a:cubicBezTo>
                  <a:cubicBezTo>
                    <a:pt x="5315" y="1958"/>
                    <a:pt x="6886" y="867"/>
                    <a:pt x="8850" y="321"/>
                  </a:cubicBezTo>
                  <a:cubicBezTo>
                    <a:pt x="10813" y="-224"/>
                    <a:pt x="13170" y="-224"/>
                    <a:pt x="14544" y="1521"/>
                  </a:cubicBezTo>
                  <a:cubicBezTo>
                    <a:pt x="15919" y="3267"/>
                    <a:pt x="16312" y="6758"/>
                    <a:pt x="14544" y="9812"/>
                  </a:cubicBezTo>
                  <a:cubicBezTo>
                    <a:pt x="12777" y="12867"/>
                    <a:pt x="8850" y="15485"/>
                    <a:pt x="5708" y="17012"/>
                  </a:cubicBezTo>
                  <a:cubicBezTo>
                    <a:pt x="2566" y="18540"/>
                    <a:pt x="210" y="18976"/>
                    <a:pt x="13" y="19194"/>
                  </a:cubicBezTo>
                  <a:cubicBezTo>
                    <a:pt x="-183" y="19412"/>
                    <a:pt x="1781" y="19412"/>
                    <a:pt x="5708" y="19740"/>
                  </a:cubicBezTo>
                  <a:cubicBezTo>
                    <a:pt x="9635" y="20067"/>
                    <a:pt x="15526" y="20721"/>
                    <a:pt x="21417" y="213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9" name="Line"/>
            <p:cNvSpPr/>
            <p:nvPr/>
          </p:nvSpPr>
          <p:spPr>
            <a:xfrm>
              <a:off x="3012746" y="317559"/>
              <a:ext cx="267125" cy="291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0" extrusionOk="0">
                  <a:moveTo>
                    <a:pt x="0" y="3207"/>
                  </a:moveTo>
                  <a:cubicBezTo>
                    <a:pt x="0" y="2168"/>
                    <a:pt x="0" y="1130"/>
                    <a:pt x="1045" y="507"/>
                  </a:cubicBezTo>
                  <a:cubicBezTo>
                    <a:pt x="2090" y="-116"/>
                    <a:pt x="4181" y="-324"/>
                    <a:pt x="6039" y="818"/>
                  </a:cubicBezTo>
                  <a:cubicBezTo>
                    <a:pt x="7897" y="1961"/>
                    <a:pt x="9523" y="4453"/>
                    <a:pt x="10684" y="6945"/>
                  </a:cubicBezTo>
                  <a:cubicBezTo>
                    <a:pt x="11845" y="9438"/>
                    <a:pt x="12542" y="11930"/>
                    <a:pt x="13471" y="14318"/>
                  </a:cubicBezTo>
                  <a:cubicBezTo>
                    <a:pt x="14400" y="16707"/>
                    <a:pt x="15561" y="18991"/>
                    <a:pt x="16723" y="20134"/>
                  </a:cubicBezTo>
                  <a:cubicBezTo>
                    <a:pt x="17884" y="21276"/>
                    <a:pt x="19045" y="21276"/>
                    <a:pt x="19858" y="20653"/>
                  </a:cubicBezTo>
                  <a:cubicBezTo>
                    <a:pt x="20671" y="20030"/>
                    <a:pt x="21135" y="18784"/>
                    <a:pt x="21600" y="175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0" name="Line"/>
            <p:cNvSpPr/>
            <p:nvPr/>
          </p:nvSpPr>
          <p:spPr>
            <a:xfrm>
              <a:off x="3047214" y="310207"/>
              <a:ext cx="189572" cy="26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21600" y="0"/>
                  </a:moveTo>
                  <a:cubicBezTo>
                    <a:pt x="17018" y="5400"/>
                    <a:pt x="12436" y="10800"/>
                    <a:pt x="9655" y="13970"/>
                  </a:cubicBezTo>
                  <a:cubicBezTo>
                    <a:pt x="6873" y="17139"/>
                    <a:pt x="5891" y="18078"/>
                    <a:pt x="4745" y="19017"/>
                  </a:cubicBezTo>
                  <a:cubicBezTo>
                    <a:pt x="3600" y="19957"/>
                    <a:pt x="2291" y="20896"/>
                    <a:pt x="1473" y="21248"/>
                  </a:cubicBezTo>
                  <a:cubicBezTo>
                    <a:pt x="655" y="21600"/>
                    <a:pt x="327" y="21365"/>
                    <a:pt x="0" y="211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1" name="Line"/>
            <p:cNvSpPr/>
            <p:nvPr/>
          </p:nvSpPr>
          <p:spPr>
            <a:xfrm>
              <a:off x="3434973" y="568714"/>
              <a:ext cx="163722" cy="15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extrusionOk="0">
                  <a:moveTo>
                    <a:pt x="0" y="0"/>
                  </a:moveTo>
                  <a:cubicBezTo>
                    <a:pt x="1895" y="0"/>
                    <a:pt x="3789" y="0"/>
                    <a:pt x="5495" y="579"/>
                  </a:cubicBezTo>
                  <a:cubicBezTo>
                    <a:pt x="7200" y="1157"/>
                    <a:pt x="8716" y="2314"/>
                    <a:pt x="9095" y="3857"/>
                  </a:cubicBezTo>
                  <a:cubicBezTo>
                    <a:pt x="9474" y="5400"/>
                    <a:pt x="8716" y="7329"/>
                    <a:pt x="7768" y="9064"/>
                  </a:cubicBezTo>
                  <a:cubicBezTo>
                    <a:pt x="6821" y="10800"/>
                    <a:pt x="5684" y="12343"/>
                    <a:pt x="4168" y="14464"/>
                  </a:cubicBezTo>
                  <a:cubicBezTo>
                    <a:pt x="2653" y="16586"/>
                    <a:pt x="758" y="19286"/>
                    <a:pt x="758" y="20443"/>
                  </a:cubicBezTo>
                  <a:cubicBezTo>
                    <a:pt x="758" y="21600"/>
                    <a:pt x="2653" y="21214"/>
                    <a:pt x="6442" y="21021"/>
                  </a:cubicBezTo>
                  <a:cubicBezTo>
                    <a:pt x="10232" y="20829"/>
                    <a:pt x="15916" y="20829"/>
                    <a:pt x="21600" y="208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2" name="Line"/>
            <p:cNvSpPr/>
            <p:nvPr/>
          </p:nvSpPr>
          <p:spPr>
            <a:xfrm>
              <a:off x="3943369" y="465311"/>
              <a:ext cx="180956" cy="8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3" name="Line"/>
            <p:cNvSpPr/>
            <p:nvPr/>
          </p:nvSpPr>
          <p:spPr>
            <a:xfrm>
              <a:off x="4675804" y="273394"/>
              <a:ext cx="241274" cy="304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0" y="4963"/>
                  </a:moveTo>
                  <a:cubicBezTo>
                    <a:pt x="514" y="3963"/>
                    <a:pt x="1029" y="2963"/>
                    <a:pt x="1800" y="2163"/>
                  </a:cubicBezTo>
                  <a:cubicBezTo>
                    <a:pt x="2571" y="1363"/>
                    <a:pt x="3600" y="763"/>
                    <a:pt x="4757" y="363"/>
                  </a:cubicBezTo>
                  <a:cubicBezTo>
                    <a:pt x="5914" y="-37"/>
                    <a:pt x="7200" y="-237"/>
                    <a:pt x="8229" y="463"/>
                  </a:cubicBezTo>
                  <a:cubicBezTo>
                    <a:pt x="9257" y="1163"/>
                    <a:pt x="10029" y="2763"/>
                    <a:pt x="11186" y="6063"/>
                  </a:cubicBezTo>
                  <a:cubicBezTo>
                    <a:pt x="12343" y="9363"/>
                    <a:pt x="13886" y="14363"/>
                    <a:pt x="15043" y="17263"/>
                  </a:cubicBezTo>
                  <a:cubicBezTo>
                    <a:pt x="16200" y="20163"/>
                    <a:pt x="16971" y="20963"/>
                    <a:pt x="18000" y="21163"/>
                  </a:cubicBezTo>
                  <a:cubicBezTo>
                    <a:pt x="19029" y="21363"/>
                    <a:pt x="20314" y="20963"/>
                    <a:pt x="21600" y="205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4" name="Line"/>
            <p:cNvSpPr/>
            <p:nvPr/>
          </p:nvSpPr>
          <p:spPr>
            <a:xfrm>
              <a:off x="4718888" y="327441"/>
              <a:ext cx="180956" cy="249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486" y="3724"/>
                    <a:pt x="13371" y="7448"/>
                    <a:pt x="9771" y="11048"/>
                  </a:cubicBezTo>
                  <a:cubicBezTo>
                    <a:pt x="6171" y="14648"/>
                    <a:pt x="3086" y="1812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5" name="Line"/>
            <p:cNvSpPr/>
            <p:nvPr/>
          </p:nvSpPr>
          <p:spPr>
            <a:xfrm>
              <a:off x="4994629" y="513696"/>
              <a:ext cx="178214" cy="220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0967" extrusionOk="0">
                  <a:moveTo>
                    <a:pt x="8100" y="1136"/>
                  </a:moveTo>
                  <a:cubicBezTo>
                    <a:pt x="9788" y="863"/>
                    <a:pt x="11475" y="589"/>
                    <a:pt x="13163" y="316"/>
                  </a:cubicBezTo>
                  <a:cubicBezTo>
                    <a:pt x="14850" y="42"/>
                    <a:pt x="16538" y="-231"/>
                    <a:pt x="17550" y="316"/>
                  </a:cubicBezTo>
                  <a:cubicBezTo>
                    <a:pt x="18563" y="863"/>
                    <a:pt x="18900" y="2230"/>
                    <a:pt x="18563" y="3460"/>
                  </a:cubicBezTo>
                  <a:cubicBezTo>
                    <a:pt x="18225" y="4691"/>
                    <a:pt x="17212" y="5784"/>
                    <a:pt x="16031" y="6741"/>
                  </a:cubicBezTo>
                  <a:cubicBezTo>
                    <a:pt x="14850" y="7698"/>
                    <a:pt x="13500" y="8518"/>
                    <a:pt x="13500" y="9339"/>
                  </a:cubicBezTo>
                  <a:cubicBezTo>
                    <a:pt x="13500" y="10159"/>
                    <a:pt x="14850" y="10979"/>
                    <a:pt x="16200" y="11936"/>
                  </a:cubicBezTo>
                  <a:cubicBezTo>
                    <a:pt x="17550" y="12893"/>
                    <a:pt x="18900" y="13987"/>
                    <a:pt x="19913" y="15217"/>
                  </a:cubicBezTo>
                  <a:cubicBezTo>
                    <a:pt x="20925" y="16447"/>
                    <a:pt x="21600" y="17815"/>
                    <a:pt x="19912" y="19045"/>
                  </a:cubicBezTo>
                  <a:cubicBezTo>
                    <a:pt x="18225" y="20275"/>
                    <a:pt x="14175" y="21369"/>
                    <a:pt x="10462" y="20822"/>
                  </a:cubicBezTo>
                  <a:cubicBezTo>
                    <a:pt x="6750" y="20275"/>
                    <a:pt x="3375" y="18088"/>
                    <a:pt x="0" y="159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6" name="Line"/>
            <p:cNvSpPr/>
            <p:nvPr/>
          </p:nvSpPr>
          <p:spPr>
            <a:xfrm>
              <a:off x="5554726" y="413610"/>
              <a:ext cx="284358" cy="1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27" y="0"/>
                    <a:pt x="12655" y="0"/>
                    <a:pt x="16473" y="1800"/>
                  </a:cubicBezTo>
                  <a:cubicBezTo>
                    <a:pt x="20291" y="3600"/>
                    <a:pt x="21600" y="7200"/>
                    <a:pt x="21600" y="10800"/>
                  </a:cubicBezTo>
                  <a:cubicBezTo>
                    <a:pt x="21600" y="14400"/>
                    <a:pt x="20291" y="18000"/>
                    <a:pt x="1898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7" name="Line"/>
            <p:cNvSpPr/>
            <p:nvPr/>
          </p:nvSpPr>
          <p:spPr>
            <a:xfrm>
              <a:off x="5649512" y="310207"/>
              <a:ext cx="8618" cy="215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8" name="Line"/>
            <p:cNvSpPr/>
            <p:nvPr/>
          </p:nvSpPr>
          <p:spPr>
            <a:xfrm>
              <a:off x="6214929" y="258506"/>
              <a:ext cx="201486" cy="28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extrusionOk="0">
                  <a:moveTo>
                    <a:pt x="18603" y="0"/>
                  </a:moveTo>
                  <a:cubicBezTo>
                    <a:pt x="18603" y="1091"/>
                    <a:pt x="18603" y="2182"/>
                    <a:pt x="15865" y="4800"/>
                  </a:cubicBezTo>
                  <a:cubicBezTo>
                    <a:pt x="13127" y="7418"/>
                    <a:pt x="7651" y="11564"/>
                    <a:pt x="4304" y="13964"/>
                  </a:cubicBezTo>
                  <a:cubicBezTo>
                    <a:pt x="958" y="16364"/>
                    <a:pt x="-259" y="17018"/>
                    <a:pt x="45" y="17564"/>
                  </a:cubicBezTo>
                  <a:cubicBezTo>
                    <a:pt x="349" y="18109"/>
                    <a:pt x="2175" y="18545"/>
                    <a:pt x="5978" y="19200"/>
                  </a:cubicBezTo>
                  <a:cubicBezTo>
                    <a:pt x="9780" y="19855"/>
                    <a:pt x="15561" y="20727"/>
                    <a:pt x="2134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9" name="Line"/>
            <p:cNvSpPr/>
            <p:nvPr/>
          </p:nvSpPr>
          <p:spPr>
            <a:xfrm>
              <a:off x="6330246" y="404993"/>
              <a:ext cx="17235" cy="224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538"/>
                    <a:pt x="14400" y="11077"/>
                    <a:pt x="18000" y="14677"/>
                  </a:cubicBezTo>
                  <a:cubicBezTo>
                    <a:pt x="21600" y="18277"/>
                    <a:pt x="21600" y="1993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0" name="Line"/>
            <p:cNvSpPr/>
            <p:nvPr/>
          </p:nvSpPr>
          <p:spPr>
            <a:xfrm>
              <a:off x="6726622" y="316521"/>
              <a:ext cx="249891" cy="26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0" y="3593"/>
                  </a:moveTo>
                  <a:cubicBezTo>
                    <a:pt x="993" y="2002"/>
                    <a:pt x="1986" y="410"/>
                    <a:pt x="3848" y="69"/>
                  </a:cubicBezTo>
                  <a:cubicBezTo>
                    <a:pt x="5710" y="-272"/>
                    <a:pt x="8441" y="637"/>
                    <a:pt x="10552" y="3252"/>
                  </a:cubicBezTo>
                  <a:cubicBezTo>
                    <a:pt x="12662" y="5867"/>
                    <a:pt x="14152" y="10187"/>
                    <a:pt x="15145" y="13256"/>
                  </a:cubicBezTo>
                  <a:cubicBezTo>
                    <a:pt x="16138" y="16326"/>
                    <a:pt x="16634" y="18145"/>
                    <a:pt x="17503" y="19395"/>
                  </a:cubicBezTo>
                  <a:cubicBezTo>
                    <a:pt x="18372" y="20646"/>
                    <a:pt x="19614" y="21328"/>
                    <a:pt x="20359" y="21101"/>
                  </a:cubicBezTo>
                  <a:cubicBezTo>
                    <a:pt x="21103" y="20873"/>
                    <a:pt x="21352" y="19736"/>
                    <a:pt x="21600" y="18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1" name="Line"/>
            <p:cNvSpPr/>
            <p:nvPr/>
          </p:nvSpPr>
          <p:spPr>
            <a:xfrm>
              <a:off x="6761090" y="301590"/>
              <a:ext cx="180955" cy="27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extrusionOk="0">
                  <a:moveTo>
                    <a:pt x="21600" y="0"/>
                  </a:moveTo>
                  <a:cubicBezTo>
                    <a:pt x="17829" y="4320"/>
                    <a:pt x="14057" y="8640"/>
                    <a:pt x="11314" y="11823"/>
                  </a:cubicBezTo>
                  <a:cubicBezTo>
                    <a:pt x="8571" y="15006"/>
                    <a:pt x="6857" y="17053"/>
                    <a:pt x="5314" y="18531"/>
                  </a:cubicBezTo>
                  <a:cubicBezTo>
                    <a:pt x="3771" y="20008"/>
                    <a:pt x="2400" y="20918"/>
                    <a:pt x="1543" y="21259"/>
                  </a:cubicBezTo>
                  <a:cubicBezTo>
                    <a:pt x="686" y="21600"/>
                    <a:pt x="343" y="21373"/>
                    <a:pt x="0" y="211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2" name="Line"/>
            <p:cNvSpPr/>
            <p:nvPr/>
          </p:nvSpPr>
          <p:spPr>
            <a:xfrm>
              <a:off x="7125556" y="482545"/>
              <a:ext cx="135314" cy="17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extrusionOk="0">
                  <a:moveTo>
                    <a:pt x="14449" y="0"/>
                  </a:moveTo>
                  <a:cubicBezTo>
                    <a:pt x="14899" y="1800"/>
                    <a:pt x="15349" y="3600"/>
                    <a:pt x="13774" y="5940"/>
                  </a:cubicBezTo>
                  <a:cubicBezTo>
                    <a:pt x="12199" y="8280"/>
                    <a:pt x="8599" y="11160"/>
                    <a:pt x="5449" y="13680"/>
                  </a:cubicBezTo>
                  <a:cubicBezTo>
                    <a:pt x="2299" y="16200"/>
                    <a:pt x="-401" y="18360"/>
                    <a:pt x="49" y="19620"/>
                  </a:cubicBezTo>
                  <a:cubicBezTo>
                    <a:pt x="499" y="20880"/>
                    <a:pt x="4099" y="21240"/>
                    <a:pt x="8149" y="21420"/>
                  </a:cubicBezTo>
                  <a:cubicBezTo>
                    <a:pt x="12199" y="21600"/>
                    <a:pt x="16699" y="21600"/>
                    <a:pt x="2119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3" name="Line"/>
            <p:cNvSpPr/>
            <p:nvPr/>
          </p:nvSpPr>
          <p:spPr>
            <a:xfrm>
              <a:off x="7200551" y="594564"/>
              <a:ext cx="25851" cy="189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5564"/>
                    <a:pt x="9600" y="11127"/>
                    <a:pt x="13200" y="14727"/>
                  </a:cubicBezTo>
                  <a:cubicBezTo>
                    <a:pt x="16800" y="18327"/>
                    <a:pt x="19200" y="1996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4" name="Line"/>
            <p:cNvSpPr/>
            <p:nvPr/>
          </p:nvSpPr>
          <p:spPr>
            <a:xfrm>
              <a:off x="7648628" y="353292"/>
              <a:ext cx="301099" cy="8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extrusionOk="0">
                  <a:moveTo>
                    <a:pt x="0" y="0"/>
                  </a:moveTo>
                  <a:cubicBezTo>
                    <a:pt x="6113" y="0"/>
                    <a:pt x="12226" y="0"/>
                    <a:pt x="15894" y="0"/>
                  </a:cubicBezTo>
                  <a:cubicBezTo>
                    <a:pt x="19562" y="0"/>
                    <a:pt x="20785" y="0"/>
                    <a:pt x="21192" y="3600"/>
                  </a:cubicBezTo>
                  <a:cubicBezTo>
                    <a:pt x="21600" y="7200"/>
                    <a:pt x="21192" y="14400"/>
                    <a:pt x="207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5" name="Line"/>
            <p:cNvSpPr/>
            <p:nvPr/>
          </p:nvSpPr>
          <p:spPr>
            <a:xfrm>
              <a:off x="7674479" y="473928"/>
              <a:ext cx="284358" cy="34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91" y="5400"/>
                    <a:pt x="11782" y="10800"/>
                    <a:pt x="15382" y="14400"/>
                  </a:cubicBezTo>
                  <a:cubicBezTo>
                    <a:pt x="18982" y="18000"/>
                    <a:pt x="20291" y="19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6" name="Line"/>
            <p:cNvSpPr/>
            <p:nvPr/>
          </p:nvSpPr>
          <p:spPr>
            <a:xfrm>
              <a:off x="8302876" y="325789"/>
              <a:ext cx="181591" cy="277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505" extrusionOk="0">
                  <a:moveTo>
                    <a:pt x="4061" y="1464"/>
                  </a:moveTo>
                  <a:cubicBezTo>
                    <a:pt x="7384" y="796"/>
                    <a:pt x="10707" y="128"/>
                    <a:pt x="13200" y="16"/>
                  </a:cubicBezTo>
                  <a:cubicBezTo>
                    <a:pt x="15692" y="-95"/>
                    <a:pt x="17354" y="350"/>
                    <a:pt x="18184" y="1352"/>
                  </a:cubicBezTo>
                  <a:cubicBezTo>
                    <a:pt x="19015" y="2354"/>
                    <a:pt x="19015" y="3913"/>
                    <a:pt x="16191" y="6474"/>
                  </a:cubicBezTo>
                  <a:cubicBezTo>
                    <a:pt x="13366" y="9035"/>
                    <a:pt x="7717" y="12598"/>
                    <a:pt x="4227" y="14713"/>
                  </a:cubicBezTo>
                  <a:cubicBezTo>
                    <a:pt x="738" y="16829"/>
                    <a:pt x="-591" y="17497"/>
                    <a:pt x="240" y="18165"/>
                  </a:cubicBezTo>
                  <a:cubicBezTo>
                    <a:pt x="1071" y="18833"/>
                    <a:pt x="4061" y="19501"/>
                    <a:pt x="7883" y="20058"/>
                  </a:cubicBezTo>
                  <a:cubicBezTo>
                    <a:pt x="11704" y="20614"/>
                    <a:pt x="16357" y="21060"/>
                    <a:pt x="21009" y="215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7" name="Line"/>
            <p:cNvSpPr/>
            <p:nvPr/>
          </p:nvSpPr>
          <p:spPr>
            <a:xfrm>
              <a:off x="8669351" y="341510"/>
              <a:ext cx="155236" cy="43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472" extrusionOk="0">
                  <a:moveTo>
                    <a:pt x="20301" y="3567"/>
                  </a:moveTo>
                  <a:cubicBezTo>
                    <a:pt x="19915" y="2856"/>
                    <a:pt x="19529" y="2146"/>
                    <a:pt x="17601" y="1506"/>
                  </a:cubicBezTo>
                  <a:cubicBezTo>
                    <a:pt x="15672" y="867"/>
                    <a:pt x="12201" y="298"/>
                    <a:pt x="9308" y="85"/>
                  </a:cubicBezTo>
                  <a:cubicBezTo>
                    <a:pt x="6415" y="-128"/>
                    <a:pt x="4101" y="14"/>
                    <a:pt x="2365" y="1009"/>
                  </a:cubicBezTo>
                  <a:cubicBezTo>
                    <a:pt x="629" y="2004"/>
                    <a:pt x="-528" y="3851"/>
                    <a:pt x="243" y="5272"/>
                  </a:cubicBezTo>
                  <a:cubicBezTo>
                    <a:pt x="1015" y="6693"/>
                    <a:pt x="3715" y="7688"/>
                    <a:pt x="6993" y="8043"/>
                  </a:cubicBezTo>
                  <a:cubicBezTo>
                    <a:pt x="10272" y="8398"/>
                    <a:pt x="14129" y="8114"/>
                    <a:pt x="16636" y="7261"/>
                  </a:cubicBezTo>
                  <a:cubicBezTo>
                    <a:pt x="19143" y="6409"/>
                    <a:pt x="20301" y="4988"/>
                    <a:pt x="20686" y="3922"/>
                  </a:cubicBezTo>
                  <a:cubicBezTo>
                    <a:pt x="21072" y="2856"/>
                    <a:pt x="20686" y="2146"/>
                    <a:pt x="20301" y="2146"/>
                  </a:cubicBezTo>
                  <a:cubicBezTo>
                    <a:pt x="19915" y="2146"/>
                    <a:pt x="19529" y="2856"/>
                    <a:pt x="19336" y="5911"/>
                  </a:cubicBezTo>
                  <a:cubicBezTo>
                    <a:pt x="19143" y="8967"/>
                    <a:pt x="19143" y="14367"/>
                    <a:pt x="19143" y="17493"/>
                  </a:cubicBezTo>
                  <a:cubicBezTo>
                    <a:pt x="19143" y="20619"/>
                    <a:pt x="19143" y="21472"/>
                    <a:pt x="19143" y="21472"/>
                  </a:cubicBezTo>
                  <a:cubicBezTo>
                    <a:pt x="19143" y="21472"/>
                    <a:pt x="19143" y="20619"/>
                    <a:pt x="19143" y="197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8" name="Line"/>
            <p:cNvSpPr/>
            <p:nvPr/>
          </p:nvSpPr>
          <p:spPr>
            <a:xfrm>
              <a:off x="2540455" y="1384748"/>
              <a:ext cx="179318" cy="29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370" extrusionOk="0">
                  <a:moveTo>
                    <a:pt x="4870" y="6416"/>
                  </a:moveTo>
                  <a:cubicBezTo>
                    <a:pt x="3520" y="5585"/>
                    <a:pt x="2170" y="4755"/>
                    <a:pt x="2001" y="3820"/>
                  </a:cubicBezTo>
                  <a:cubicBezTo>
                    <a:pt x="1833" y="2885"/>
                    <a:pt x="2845" y="1847"/>
                    <a:pt x="4195" y="1224"/>
                  </a:cubicBezTo>
                  <a:cubicBezTo>
                    <a:pt x="5545" y="601"/>
                    <a:pt x="7233" y="393"/>
                    <a:pt x="8920" y="185"/>
                  </a:cubicBezTo>
                  <a:cubicBezTo>
                    <a:pt x="10608" y="-22"/>
                    <a:pt x="12295" y="-230"/>
                    <a:pt x="13814" y="601"/>
                  </a:cubicBezTo>
                  <a:cubicBezTo>
                    <a:pt x="15333" y="1432"/>
                    <a:pt x="16682" y="3301"/>
                    <a:pt x="16345" y="5793"/>
                  </a:cubicBezTo>
                  <a:cubicBezTo>
                    <a:pt x="16008" y="8285"/>
                    <a:pt x="13983" y="11401"/>
                    <a:pt x="12126" y="13374"/>
                  </a:cubicBezTo>
                  <a:cubicBezTo>
                    <a:pt x="10270" y="15347"/>
                    <a:pt x="8583" y="16178"/>
                    <a:pt x="6220" y="17216"/>
                  </a:cubicBezTo>
                  <a:cubicBezTo>
                    <a:pt x="3858" y="18255"/>
                    <a:pt x="820" y="19501"/>
                    <a:pt x="145" y="20020"/>
                  </a:cubicBezTo>
                  <a:cubicBezTo>
                    <a:pt x="-530" y="20539"/>
                    <a:pt x="1157" y="20332"/>
                    <a:pt x="5039" y="20435"/>
                  </a:cubicBezTo>
                  <a:cubicBezTo>
                    <a:pt x="8920" y="20539"/>
                    <a:pt x="14995" y="20955"/>
                    <a:pt x="21070" y="213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9" name="Line"/>
            <p:cNvSpPr/>
            <p:nvPr/>
          </p:nvSpPr>
          <p:spPr>
            <a:xfrm>
              <a:off x="2900727" y="1447652"/>
              <a:ext cx="232656" cy="25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7" extrusionOk="0">
                  <a:moveTo>
                    <a:pt x="0" y="4179"/>
                  </a:moveTo>
                  <a:cubicBezTo>
                    <a:pt x="800" y="2786"/>
                    <a:pt x="1600" y="1392"/>
                    <a:pt x="2800" y="579"/>
                  </a:cubicBezTo>
                  <a:cubicBezTo>
                    <a:pt x="4000" y="-234"/>
                    <a:pt x="5600" y="-466"/>
                    <a:pt x="7600" y="1740"/>
                  </a:cubicBezTo>
                  <a:cubicBezTo>
                    <a:pt x="9600" y="3947"/>
                    <a:pt x="12000" y="8592"/>
                    <a:pt x="13600" y="12076"/>
                  </a:cubicBezTo>
                  <a:cubicBezTo>
                    <a:pt x="15200" y="15560"/>
                    <a:pt x="16000" y="17882"/>
                    <a:pt x="17067" y="19276"/>
                  </a:cubicBezTo>
                  <a:cubicBezTo>
                    <a:pt x="18133" y="20669"/>
                    <a:pt x="19467" y="21134"/>
                    <a:pt x="20267" y="20786"/>
                  </a:cubicBezTo>
                  <a:cubicBezTo>
                    <a:pt x="21067" y="20437"/>
                    <a:pt x="21333" y="19276"/>
                    <a:pt x="21600" y="181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0" name="Line"/>
            <p:cNvSpPr/>
            <p:nvPr/>
          </p:nvSpPr>
          <p:spPr>
            <a:xfrm>
              <a:off x="2943811" y="1456252"/>
              <a:ext cx="163722" cy="24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63" y="2571"/>
                    <a:pt x="19326" y="5143"/>
                    <a:pt x="15726" y="8743"/>
                  </a:cubicBezTo>
                  <a:cubicBezTo>
                    <a:pt x="12126" y="12343"/>
                    <a:pt x="6063" y="1697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1" name="Line"/>
            <p:cNvSpPr/>
            <p:nvPr/>
          </p:nvSpPr>
          <p:spPr>
            <a:xfrm>
              <a:off x="3366038" y="1629870"/>
              <a:ext cx="112021" cy="15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0" y="3422"/>
                  </a:moveTo>
                  <a:cubicBezTo>
                    <a:pt x="1662" y="1822"/>
                    <a:pt x="3323" y="222"/>
                    <a:pt x="5262" y="22"/>
                  </a:cubicBezTo>
                  <a:cubicBezTo>
                    <a:pt x="7200" y="-178"/>
                    <a:pt x="9415" y="1022"/>
                    <a:pt x="10246" y="2622"/>
                  </a:cubicBezTo>
                  <a:cubicBezTo>
                    <a:pt x="11077" y="4222"/>
                    <a:pt x="10523" y="6222"/>
                    <a:pt x="9415" y="8222"/>
                  </a:cubicBezTo>
                  <a:cubicBezTo>
                    <a:pt x="8308" y="10222"/>
                    <a:pt x="6646" y="12222"/>
                    <a:pt x="4708" y="14222"/>
                  </a:cubicBezTo>
                  <a:cubicBezTo>
                    <a:pt x="2769" y="16222"/>
                    <a:pt x="554" y="18222"/>
                    <a:pt x="831" y="19222"/>
                  </a:cubicBezTo>
                  <a:cubicBezTo>
                    <a:pt x="1108" y="20222"/>
                    <a:pt x="3877" y="20222"/>
                    <a:pt x="7754" y="20422"/>
                  </a:cubicBezTo>
                  <a:cubicBezTo>
                    <a:pt x="11631" y="20622"/>
                    <a:pt x="16615" y="21022"/>
                    <a:pt x="21600" y="214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2" name="Line"/>
            <p:cNvSpPr/>
            <p:nvPr/>
          </p:nvSpPr>
          <p:spPr>
            <a:xfrm>
              <a:off x="4055389" y="1499337"/>
              <a:ext cx="293219" cy="43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600" extrusionOk="0">
                  <a:moveTo>
                    <a:pt x="0" y="0"/>
                  </a:moveTo>
                  <a:cubicBezTo>
                    <a:pt x="3146" y="2880"/>
                    <a:pt x="6291" y="5760"/>
                    <a:pt x="9122" y="8640"/>
                  </a:cubicBezTo>
                  <a:cubicBezTo>
                    <a:pt x="11953" y="11520"/>
                    <a:pt x="14470" y="14400"/>
                    <a:pt x="16777" y="16560"/>
                  </a:cubicBezTo>
                  <a:cubicBezTo>
                    <a:pt x="19084" y="18720"/>
                    <a:pt x="21181" y="20160"/>
                    <a:pt x="21390" y="20880"/>
                  </a:cubicBezTo>
                  <a:cubicBezTo>
                    <a:pt x="21600" y="21600"/>
                    <a:pt x="19922" y="21600"/>
                    <a:pt x="1824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3" name="Line"/>
            <p:cNvSpPr/>
            <p:nvPr/>
          </p:nvSpPr>
          <p:spPr>
            <a:xfrm>
              <a:off x="4167408" y="1404551"/>
              <a:ext cx="25852" cy="29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141"/>
                    <a:pt x="9600" y="12282"/>
                    <a:pt x="13200" y="15882"/>
                  </a:cubicBezTo>
                  <a:cubicBezTo>
                    <a:pt x="16800" y="19482"/>
                    <a:pt x="19200" y="2054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4" name="Line"/>
            <p:cNvSpPr/>
            <p:nvPr/>
          </p:nvSpPr>
          <p:spPr>
            <a:xfrm>
              <a:off x="4736123" y="1398281"/>
              <a:ext cx="241274" cy="23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0" y="2876"/>
                  </a:moveTo>
                  <a:cubicBezTo>
                    <a:pt x="771" y="1590"/>
                    <a:pt x="1543" y="304"/>
                    <a:pt x="3343" y="47"/>
                  </a:cubicBezTo>
                  <a:cubicBezTo>
                    <a:pt x="5143" y="-210"/>
                    <a:pt x="7971" y="561"/>
                    <a:pt x="10286" y="3004"/>
                  </a:cubicBezTo>
                  <a:cubicBezTo>
                    <a:pt x="12600" y="5447"/>
                    <a:pt x="14400" y="9561"/>
                    <a:pt x="16200" y="12904"/>
                  </a:cubicBezTo>
                  <a:cubicBezTo>
                    <a:pt x="18000" y="16247"/>
                    <a:pt x="19800" y="18819"/>
                    <a:pt x="21600" y="213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5" name="Line"/>
            <p:cNvSpPr/>
            <p:nvPr/>
          </p:nvSpPr>
          <p:spPr>
            <a:xfrm>
              <a:off x="4787824" y="1378701"/>
              <a:ext cx="146488" cy="24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635" y="3724"/>
                    <a:pt x="15671" y="7448"/>
                    <a:pt x="12071" y="11048"/>
                  </a:cubicBezTo>
                  <a:cubicBezTo>
                    <a:pt x="8471" y="14648"/>
                    <a:pt x="4235" y="1812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6" name="Line"/>
            <p:cNvSpPr/>
            <p:nvPr/>
          </p:nvSpPr>
          <p:spPr>
            <a:xfrm>
              <a:off x="5046330" y="1565055"/>
              <a:ext cx="191755" cy="255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0865" extrusionOk="0">
                  <a:moveTo>
                    <a:pt x="9529" y="1671"/>
                  </a:moveTo>
                  <a:cubicBezTo>
                    <a:pt x="11118" y="1202"/>
                    <a:pt x="12706" y="732"/>
                    <a:pt x="14294" y="380"/>
                  </a:cubicBezTo>
                  <a:cubicBezTo>
                    <a:pt x="15882" y="28"/>
                    <a:pt x="17471" y="-207"/>
                    <a:pt x="18582" y="263"/>
                  </a:cubicBezTo>
                  <a:cubicBezTo>
                    <a:pt x="19694" y="732"/>
                    <a:pt x="20329" y="1906"/>
                    <a:pt x="19853" y="3197"/>
                  </a:cubicBezTo>
                  <a:cubicBezTo>
                    <a:pt x="19376" y="4489"/>
                    <a:pt x="17788" y="5897"/>
                    <a:pt x="16200" y="6954"/>
                  </a:cubicBezTo>
                  <a:cubicBezTo>
                    <a:pt x="14612" y="8010"/>
                    <a:pt x="13024" y="8715"/>
                    <a:pt x="13024" y="9302"/>
                  </a:cubicBezTo>
                  <a:cubicBezTo>
                    <a:pt x="13024" y="9889"/>
                    <a:pt x="14612" y="10358"/>
                    <a:pt x="16359" y="11532"/>
                  </a:cubicBezTo>
                  <a:cubicBezTo>
                    <a:pt x="18106" y="12706"/>
                    <a:pt x="20012" y="14584"/>
                    <a:pt x="20806" y="16110"/>
                  </a:cubicBezTo>
                  <a:cubicBezTo>
                    <a:pt x="21600" y="17636"/>
                    <a:pt x="21282" y="18810"/>
                    <a:pt x="19218" y="19750"/>
                  </a:cubicBezTo>
                  <a:cubicBezTo>
                    <a:pt x="17153" y="20689"/>
                    <a:pt x="13341" y="21393"/>
                    <a:pt x="9847" y="20336"/>
                  </a:cubicBezTo>
                  <a:cubicBezTo>
                    <a:pt x="6353" y="19280"/>
                    <a:pt x="3176" y="16463"/>
                    <a:pt x="0" y="136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7" name="Line"/>
            <p:cNvSpPr/>
            <p:nvPr/>
          </p:nvSpPr>
          <p:spPr>
            <a:xfrm>
              <a:off x="5718447" y="1516571"/>
              <a:ext cx="249891" cy="8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10" y="0"/>
                    <a:pt x="11421" y="0"/>
                    <a:pt x="15021" y="3600"/>
                  </a:cubicBezTo>
                  <a:cubicBezTo>
                    <a:pt x="18621" y="7200"/>
                    <a:pt x="2011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8" name="Line"/>
            <p:cNvSpPr/>
            <p:nvPr/>
          </p:nvSpPr>
          <p:spPr>
            <a:xfrm>
              <a:off x="6537051" y="1428808"/>
              <a:ext cx="224040" cy="282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0" y="1402"/>
                  </a:moveTo>
                  <a:cubicBezTo>
                    <a:pt x="1385" y="974"/>
                    <a:pt x="2769" y="546"/>
                    <a:pt x="4154" y="226"/>
                  </a:cubicBezTo>
                  <a:cubicBezTo>
                    <a:pt x="5538" y="-95"/>
                    <a:pt x="6923" y="-309"/>
                    <a:pt x="7892" y="1295"/>
                  </a:cubicBezTo>
                  <a:cubicBezTo>
                    <a:pt x="8862" y="2899"/>
                    <a:pt x="9415" y="6321"/>
                    <a:pt x="9969" y="9742"/>
                  </a:cubicBezTo>
                  <a:cubicBezTo>
                    <a:pt x="10523" y="13164"/>
                    <a:pt x="11077" y="16586"/>
                    <a:pt x="11908" y="18618"/>
                  </a:cubicBezTo>
                  <a:cubicBezTo>
                    <a:pt x="12738" y="20649"/>
                    <a:pt x="13846" y="21291"/>
                    <a:pt x="15508" y="20970"/>
                  </a:cubicBezTo>
                  <a:cubicBezTo>
                    <a:pt x="17169" y="20649"/>
                    <a:pt x="19385" y="19366"/>
                    <a:pt x="21600" y="180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9" name="Line"/>
            <p:cNvSpPr/>
            <p:nvPr/>
          </p:nvSpPr>
          <p:spPr>
            <a:xfrm>
              <a:off x="6554285" y="1430402"/>
              <a:ext cx="215422" cy="26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56" y="3484"/>
                    <a:pt x="14112" y="6968"/>
                    <a:pt x="10512" y="10568"/>
                  </a:cubicBezTo>
                  <a:cubicBezTo>
                    <a:pt x="6912" y="14168"/>
                    <a:pt x="3456" y="1788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0" name="Line"/>
            <p:cNvSpPr/>
            <p:nvPr/>
          </p:nvSpPr>
          <p:spPr>
            <a:xfrm>
              <a:off x="6880192" y="1628590"/>
              <a:ext cx="182489" cy="17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16381" y="0"/>
                  </a:moveTo>
                  <a:cubicBezTo>
                    <a:pt x="12331" y="3600"/>
                    <a:pt x="8281" y="7200"/>
                    <a:pt x="5243" y="10260"/>
                  </a:cubicBezTo>
                  <a:cubicBezTo>
                    <a:pt x="2206" y="13320"/>
                    <a:pt x="181" y="15840"/>
                    <a:pt x="12" y="17100"/>
                  </a:cubicBezTo>
                  <a:cubicBezTo>
                    <a:pt x="-157" y="18360"/>
                    <a:pt x="1530" y="18360"/>
                    <a:pt x="5412" y="18900"/>
                  </a:cubicBezTo>
                  <a:cubicBezTo>
                    <a:pt x="9293" y="19440"/>
                    <a:pt x="15368" y="20520"/>
                    <a:pt x="2144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1" name="Line"/>
            <p:cNvSpPr/>
            <p:nvPr/>
          </p:nvSpPr>
          <p:spPr>
            <a:xfrm>
              <a:off x="6976512" y="1714759"/>
              <a:ext cx="8618" cy="163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2" name="Line"/>
            <p:cNvSpPr/>
            <p:nvPr/>
          </p:nvSpPr>
          <p:spPr>
            <a:xfrm>
              <a:off x="7683096" y="1525187"/>
              <a:ext cx="256199" cy="17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extrusionOk="0">
                  <a:moveTo>
                    <a:pt x="0" y="0"/>
                  </a:moveTo>
                  <a:cubicBezTo>
                    <a:pt x="6240" y="3600"/>
                    <a:pt x="12480" y="7200"/>
                    <a:pt x="16200" y="9000"/>
                  </a:cubicBezTo>
                  <a:cubicBezTo>
                    <a:pt x="19920" y="10800"/>
                    <a:pt x="21120" y="10800"/>
                    <a:pt x="21360" y="12600"/>
                  </a:cubicBezTo>
                  <a:cubicBezTo>
                    <a:pt x="21600" y="14400"/>
                    <a:pt x="20880" y="18000"/>
                    <a:pt x="201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3" name="Line"/>
            <p:cNvSpPr/>
            <p:nvPr/>
          </p:nvSpPr>
          <p:spPr>
            <a:xfrm>
              <a:off x="7700330" y="1619973"/>
              <a:ext cx="249891" cy="2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0"/>
                  </a:moveTo>
                  <a:cubicBezTo>
                    <a:pt x="2234" y="7855"/>
                    <a:pt x="4469" y="15709"/>
                    <a:pt x="8069" y="18655"/>
                  </a:cubicBezTo>
                  <a:cubicBezTo>
                    <a:pt x="11669" y="21600"/>
                    <a:pt x="16634" y="19636"/>
                    <a:pt x="2160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4" name="Line"/>
            <p:cNvSpPr/>
            <p:nvPr/>
          </p:nvSpPr>
          <p:spPr>
            <a:xfrm>
              <a:off x="8458615" y="1482103"/>
              <a:ext cx="1" cy="224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5" name="Line"/>
            <p:cNvSpPr/>
            <p:nvPr/>
          </p:nvSpPr>
          <p:spPr>
            <a:xfrm>
              <a:off x="8622336" y="1370084"/>
              <a:ext cx="211474" cy="335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59" extrusionOk="0">
                  <a:moveTo>
                    <a:pt x="21016" y="0"/>
                  </a:moveTo>
                  <a:cubicBezTo>
                    <a:pt x="15178" y="2769"/>
                    <a:pt x="9341" y="5538"/>
                    <a:pt x="6276" y="8308"/>
                  </a:cubicBezTo>
                  <a:cubicBezTo>
                    <a:pt x="3211" y="11077"/>
                    <a:pt x="2919" y="13846"/>
                    <a:pt x="3795" y="15969"/>
                  </a:cubicBezTo>
                  <a:cubicBezTo>
                    <a:pt x="4670" y="18092"/>
                    <a:pt x="6714" y="19569"/>
                    <a:pt x="8465" y="20400"/>
                  </a:cubicBezTo>
                  <a:cubicBezTo>
                    <a:pt x="10216" y="21231"/>
                    <a:pt x="11676" y="21415"/>
                    <a:pt x="13135" y="21508"/>
                  </a:cubicBezTo>
                  <a:cubicBezTo>
                    <a:pt x="14595" y="21600"/>
                    <a:pt x="16054" y="21600"/>
                    <a:pt x="17368" y="21231"/>
                  </a:cubicBezTo>
                  <a:cubicBezTo>
                    <a:pt x="18681" y="20862"/>
                    <a:pt x="19849" y="20123"/>
                    <a:pt x="20578" y="19200"/>
                  </a:cubicBezTo>
                  <a:cubicBezTo>
                    <a:pt x="21308" y="18277"/>
                    <a:pt x="21600" y="17169"/>
                    <a:pt x="21454" y="16154"/>
                  </a:cubicBezTo>
                  <a:cubicBezTo>
                    <a:pt x="21308" y="15138"/>
                    <a:pt x="20724" y="14215"/>
                    <a:pt x="17805" y="13200"/>
                  </a:cubicBezTo>
                  <a:cubicBezTo>
                    <a:pt x="14887" y="12185"/>
                    <a:pt x="9632" y="11077"/>
                    <a:pt x="6276" y="10800"/>
                  </a:cubicBezTo>
                  <a:cubicBezTo>
                    <a:pt x="2919" y="10523"/>
                    <a:pt x="1459" y="11077"/>
                    <a:pt x="0" y="116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6" name="Line"/>
            <p:cNvSpPr/>
            <p:nvPr/>
          </p:nvSpPr>
          <p:spPr>
            <a:xfrm>
              <a:off x="4830908" y="2405389"/>
              <a:ext cx="241274" cy="27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extrusionOk="0">
                  <a:moveTo>
                    <a:pt x="0" y="4485"/>
                  </a:moveTo>
                  <a:cubicBezTo>
                    <a:pt x="771" y="3394"/>
                    <a:pt x="1543" y="2303"/>
                    <a:pt x="2571" y="1430"/>
                  </a:cubicBezTo>
                  <a:cubicBezTo>
                    <a:pt x="3600" y="558"/>
                    <a:pt x="4886" y="-97"/>
                    <a:pt x="5914" y="12"/>
                  </a:cubicBezTo>
                  <a:cubicBezTo>
                    <a:pt x="6943" y="121"/>
                    <a:pt x="7714" y="994"/>
                    <a:pt x="8871" y="4048"/>
                  </a:cubicBezTo>
                  <a:cubicBezTo>
                    <a:pt x="10029" y="7103"/>
                    <a:pt x="11571" y="12339"/>
                    <a:pt x="13243" y="15721"/>
                  </a:cubicBezTo>
                  <a:cubicBezTo>
                    <a:pt x="14914" y="19103"/>
                    <a:pt x="16714" y="20630"/>
                    <a:pt x="18129" y="21067"/>
                  </a:cubicBezTo>
                  <a:cubicBezTo>
                    <a:pt x="19543" y="21503"/>
                    <a:pt x="20571" y="20848"/>
                    <a:pt x="21600" y="201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7" name="Line"/>
            <p:cNvSpPr/>
            <p:nvPr/>
          </p:nvSpPr>
          <p:spPr>
            <a:xfrm>
              <a:off x="4856759" y="2455811"/>
              <a:ext cx="172339" cy="20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560" y="5100"/>
                    <a:pt x="11520" y="10200"/>
                    <a:pt x="7920" y="13800"/>
                  </a:cubicBezTo>
                  <a:cubicBezTo>
                    <a:pt x="4320" y="17400"/>
                    <a:pt x="2160" y="195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8" name="Line"/>
            <p:cNvSpPr/>
            <p:nvPr/>
          </p:nvSpPr>
          <p:spPr>
            <a:xfrm>
              <a:off x="5192817" y="2607858"/>
              <a:ext cx="160986" cy="282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223" extrusionOk="0">
                  <a:moveTo>
                    <a:pt x="7958" y="2822"/>
                  </a:moveTo>
                  <a:cubicBezTo>
                    <a:pt x="9095" y="1958"/>
                    <a:pt x="10232" y="1094"/>
                    <a:pt x="11747" y="554"/>
                  </a:cubicBezTo>
                  <a:cubicBezTo>
                    <a:pt x="13263" y="14"/>
                    <a:pt x="15158" y="-202"/>
                    <a:pt x="16484" y="230"/>
                  </a:cubicBezTo>
                  <a:cubicBezTo>
                    <a:pt x="17811" y="662"/>
                    <a:pt x="18568" y="1742"/>
                    <a:pt x="18758" y="2822"/>
                  </a:cubicBezTo>
                  <a:cubicBezTo>
                    <a:pt x="18947" y="3902"/>
                    <a:pt x="18568" y="4982"/>
                    <a:pt x="17621" y="5846"/>
                  </a:cubicBezTo>
                  <a:cubicBezTo>
                    <a:pt x="16674" y="6710"/>
                    <a:pt x="15158" y="7358"/>
                    <a:pt x="13642" y="8006"/>
                  </a:cubicBezTo>
                  <a:cubicBezTo>
                    <a:pt x="12126" y="8654"/>
                    <a:pt x="10611" y="9302"/>
                    <a:pt x="10800" y="9734"/>
                  </a:cubicBezTo>
                  <a:cubicBezTo>
                    <a:pt x="10989" y="10166"/>
                    <a:pt x="12884" y="10382"/>
                    <a:pt x="14968" y="11354"/>
                  </a:cubicBezTo>
                  <a:cubicBezTo>
                    <a:pt x="17053" y="12326"/>
                    <a:pt x="19326" y="14054"/>
                    <a:pt x="20463" y="15458"/>
                  </a:cubicBezTo>
                  <a:cubicBezTo>
                    <a:pt x="21600" y="16862"/>
                    <a:pt x="21600" y="17942"/>
                    <a:pt x="19705" y="18914"/>
                  </a:cubicBezTo>
                  <a:cubicBezTo>
                    <a:pt x="17811" y="19886"/>
                    <a:pt x="14021" y="20750"/>
                    <a:pt x="11179" y="21074"/>
                  </a:cubicBezTo>
                  <a:cubicBezTo>
                    <a:pt x="8337" y="21398"/>
                    <a:pt x="6442" y="21182"/>
                    <a:pt x="4737" y="20534"/>
                  </a:cubicBezTo>
                  <a:cubicBezTo>
                    <a:pt x="3032" y="19886"/>
                    <a:pt x="1516" y="18806"/>
                    <a:pt x="0" y="177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9" name="Line"/>
            <p:cNvSpPr/>
            <p:nvPr/>
          </p:nvSpPr>
          <p:spPr>
            <a:xfrm>
              <a:off x="5830466" y="2653999"/>
              <a:ext cx="300931" cy="1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extrusionOk="0">
                  <a:moveTo>
                    <a:pt x="0" y="0"/>
                  </a:moveTo>
                  <a:cubicBezTo>
                    <a:pt x="5298" y="0"/>
                    <a:pt x="10596" y="0"/>
                    <a:pt x="13857" y="2160"/>
                  </a:cubicBezTo>
                  <a:cubicBezTo>
                    <a:pt x="17117" y="4320"/>
                    <a:pt x="18340" y="8640"/>
                    <a:pt x="19460" y="12960"/>
                  </a:cubicBezTo>
                  <a:cubicBezTo>
                    <a:pt x="20581" y="17280"/>
                    <a:pt x="21600" y="21600"/>
                    <a:pt x="21294" y="21600"/>
                  </a:cubicBezTo>
                  <a:cubicBezTo>
                    <a:pt x="20989" y="21600"/>
                    <a:pt x="19359" y="17280"/>
                    <a:pt x="17728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0" name="Line"/>
            <p:cNvSpPr/>
            <p:nvPr/>
          </p:nvSpPr>
          <p:spPr>
            <a:xfrm>
              <a:off x="5980880" y="2524746"/>
              <a:ext cx="13308" cy="28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6109"/>
                    <a:pt x="-1585" y="12218"/>
                    <a:pt x="575" y="15818"/>
                  </a:cubicBezTo>
                  <a:cubicBezTo>
                    <a:pt x="2735" y="19418"/>
                    <a:pt x="11375" y="20509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1" name="Line"/>
            <p:cNvSpPr/>
            <p:nvPr/>
          </p:nvSpPr>
          <p:spPr>
            <a:xfrm>
              <a:off x="6898960" y="2544541"/>
              <a:ext cx="215423" cy="289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extrusionOk="0">
                  <a:moveTo>
                    <a:pt x="0" y="2959"/>
                  </a:moveTo>
                  <a:cubicBezTo>
                    <a:pt x="864" y="1910"/>
                    <a:pt x="1728" y="862"/>
                    <a:pt x="2880" y="337"/>
                  </a:cubicBezTo>
                  <a:cubicBezTo>
                    <a:pt x="4032" y="-187"/>
                    <a:pt x="5472" y="-187"/>
                    <a:pt x="6768" y="966"/>
                  </a:cubicBezTo>
                  <a:cubicBezTo>
                    <a:pt x="8064" y="2120"/>
                    <a:pt x="9216" y="4427"/>
                    <a:pt x="10656" y="7887"/>
                  </a:cubicBezTo>
                  <a:cubicBezTo>
                    <a:pt x="12096" y="11347"/>
                    <a:pt x="13824" y="15961"/>
                    <a:pt x="15408" y="18477"/>
                  </a:cubicBezTo>
                  <a:cubicBezTo>
                    <a:pt x="16992" y="20994"/>
                    <a:pt x="18432" y="21413"/>
                    <a:pt x="19440" y="20994"/>
                  </a:cubicBezTo>
                  <a:cubicBezTo>
                    <a:pt x="20448" y="20574"/>
                    <a:pt x="21024" y="19316"/>
                    <a:pt x="21600" y="180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2" name="Line"/>
            <p:cNvSpPr/>
            <p:nvPr/>
          </p:nvSpPr>
          <p:spPr>
            <a:xfrm>
              <a:off x="6907576" y="2567830"/>
              <a:ext cx="215424" cy="25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44" y="3360"/>
                    <a:pt x="14688" y="6720"/>
                    <a:pt x="11088" y="10320"/>
                  </a:cubicBezTo>
                  <a:cubicBezTo>
                    <a:pt x="7488" y="13920"/>
                    <a:pt x="3744" y="1776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3" name="Line"/>
            <p:cNvSpPr/>
            <p:nvPr/>
          </p:nvSpPr>
          <p:spPr>
            <a:xfrm>
              <a:off x="7223529" y="2748785"/>
              <a:ext cx="199709" cy="16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24" extrusionOk="0">
                  <a:moveTo>
                    <a:pt x="15120" y="0"/>
                  </a:moveTo>
                  <a:cubicBezTo>
                    <a:pt x="11109" y="3789"/>
                    <a:pt x="7097" y="7579"/>
                    <a:pt x="4320" y="10611"/>
                  </a:cubicBezTo>
                  <a:cubicBezTo>
                    <a:pt x="1543" y="13642"/>
                    <a:pt x="0" y="15916"/>
                    <a:pt x="0" y="17053"/>
                  </a:cubicBezTo>
                  <a:cubicBezTo>
                    <a:pt x="0" y="18189"/>
                    <a:pt x="1543" y="18189"/>
                    <a:pt x="4783" y="18758"/>
                  </a:cubicBezTo>
                  <a:cubicBezTo>
                    <a:pt x="8023" y="19326"/>
                    <a:pt x="12960" y="20463"/>
                    <a:pt x="16354" y="21032"/>
                  </a:cubicBezTo>
                  <a:cubicBezTo>
                    <a:pt x="19749" y="21600"/>
                    <a:pt x="21600" y="21600"/>
                    <a:pt x="21446" y="21411"/>
                  </a:cubicBezTo>
                  <a:cubicBezTo>
                    <a:pt x="21291" y="21221"/>
                    <a:pt x="19131" y="20842"/>
                    <a:pt x="16971" y="20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4" name="Line"/>
            <p:cNvSpPr/>
            <p:nvPr/>
          </p:nvSpPr>
          <p:spPr>
            <a:xfrm>
              <a:off x="7329804" y="2817720"/>
              <a:ext cx="1" cy="20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5" name="Line"/>
            <p:cNvSpPr/>
            <p:nvPr/>
          </p:nvSpPr>
          <p:spPr>
            <a:xfrm>
              <a:off x="7967453" y="2636765"/>
              <a:ext cx="278812" cy="8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0" y="0"/>
                  </a:moveTo>
                  <a:cubicBezTo>
                    <a:pt x="5951" y="0"/>
                    <a:pt x="11902" y="0"/>
                    <a:pt x="15539" y="0"/>
                  </a:cubicBezTo>
                  <a:cubicBezTo>
                    <a:pt x="19176" y="0"/>
                    <a:pt x="20498" y="0"/>
                    <a:pt x="21049" y="3600"/>
                  </a:cubicBezTo>
                  <a:cubicBezTo>
                    <a:pt x="21600" y="7200"/>
                    <a:pt x="21380" y="14400"/>
                    <a:pt x="2115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6" name="Line"/>
            <p:cNvSpPr/>
            <p:nvPr/>
          </p:nvSpPr>
          <p:spPr>
            <a:xfrm>
              <a:off x="7958836" y="2766018"/>
              <a:ext cx="292975" cy="1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29" y="10800"/>
                    <a:pt x="11859" y="21600"/>
                    <a:pt x="15459" y="21600"/>
                  </a:cubicBezTo>
                  <a:cubicBezTo>
                    <a:pt x="19059" y="21600"/>
                    <a:pt x="20329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7" name="Line"/>
            <p:cNvSpPr/>
            <p:nvPr/>
          </p:nvSpPr>
          <p:spPr>
            <a:xfrm>
              <a:off x="5391006" y="0"/>
              <a:ext cx="2184746" cy="320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84" extrusionOk="0">
                  <a:moveTo>
                    <a:pt x="426" y="869"/>
                  </a:moveTo>
                  <a:cubicBezTo>
                    <a:pt x="454" y="1410"/>
                    <a:pt x="483" y="1951"/>
                    <a:pt x="525" y="2492"/>
                  </a:cubicBezTo>
                  <a:cubicBezTo>
                    <a:pt x="568" y="3033"/>
                    <a:pt x="624" y="3574"/>
                    <a:pt x="667" y="4067"/>
                  </a:cubicBezTo>
                  <a:cubicBezTo>
                    <a:pt x="710" y="4560"/>
                    <a:pt x="738" y="5004"/>
                    <a:pt x="781" y="5477"/>
                  </a:cubicBezTo>
                  <a:cubicBezTo>
                    <a:pt x="823" y="5951"/>
                    <a:pt x="880" y="6453"/>
                    <a:pt x="908" y="7042"/>
                  </a:cubicBezTo>
                  <a:cubicBezTo>
                    <a:pt x="937" y="7631"/>
                    <a:pt x="937" y="8308"/>
                    <a:pt x="951" y="8878"/>
                  </a:cubicBezTo>
                  <a:cubicBezTo>
                    <a:pt x="965" y="9448"/>
                    <a:pt x="993" y="9911"/>
                    <a:pt x="1022" y="10356"/>
                  </a:cubicBezTo>
                  <a:cubicBezTo>
                    <a:pt x="1050" y="10800"/>
                    <a:pt x="1079" y="11225"/>
                    <a:pt x="1135" y="11679"/>
                  </a:cubicBezTo>
                  <a:cubicBezTo>
                    <a:pt x="1192" y="12133"/>
                    <a:pt x="1277" y="12616"/>
                    <a:pt x="1362" y="13089"/>
                  </a:cubicBezTo>
                  <a:cubicBezTo>
                    <a:pt x="1448" y="13563"/>
                    <a:pt x="1533" y="14026"/>
                    <a:pt x="1632" y="14509"/>
                  </a:cubicBezTo>
                  <a:cubicBezTo>
                    <a:pt x="1731" y="14992"/>
                    <a:pt x="1845" y="15495"/>
                    <a:pt x="1958" y="15939"/>
                  </a:cubicBezTo>
                  <a:cubicBezTo>
                    <a:pt x="2072" y="16384"/>
                    <a:pt x="2186" y="16770"/>
                    <a:pt x="2285" y="17224"/>
                  </a:cubicBezTo>
                  <a:cubicBezTo>
                    <a:pt x="2384" y="17678"/>
                    <a:pt x="2469" y="18200"/>
                    <a:pt x="2526" y="18663"/>
                  </a:cubicBezTo>
                  <a:cubicBezTo>
                    <a:pt x="2583" y="19127"/>
                    <a:pt x="2611" y="19533"/>
                    <a:pt x="2654" y="19832"/>
                  </a:cubicBezTo>
                  <a:cubicBezTo>
                    <a:pt x="2696" y="20132"/>
                    <a:pt x="2753" y="20325"/>
                    <a:pt x="2853" y="20441"/>
                  </a:cubicBezTo>
                  <a:cubicBezTo>
                    <a:pt x="2952" y="20557"/>
                    <a:pt x="3094" y="20595"/>
                    <a:pt x="3378" y="20605"/>
                  </a:cubicBezTo>
                  <a:cubicBezTo>
                    <a:pt x="3661" y="20615"/>
                    <a:pt x="4087" y="20595"/>
                    <a:pt x="4669" y="20595"/>
                  </a:cubicBezTo>
                  <a:cubicBezTo>
                    <a:pt x="5251" y="20595"/>
                    <a:pt x="5989" y="20615"/>
                    <a:pt x="6642" y="20653"/>
                  </a:cubicBezTo>
                  <a:cubicBezTo>
                    <a:pt x="7295" y="20692"/>
                    <a:pt x="7862" y="20750"/>
                    <a:pt x="8487" y="20827"/>
                  </a:cubicBezTo>
                  <a:cubicBezTo>
                    <a:pt x="9111" y="20904"/>
                    <a:pt x="9792" y="21001"/>
                    <a:pt x="10445" y="21059"/>
                  </a:cubicBezTo>
                  <a:cubicBezTo>
                    <a:pt x="11098" y="21117"/>
                    <a:pt x="11722" y="21136"/>
                    <a:pt x="12361" y="21165"/>
                  </a:cubicBezTo>
                  <a:cubicBezTo>
                    <a:pt x="13000" y="21194"/>
                    <a:pt x="13653" y="21233"/>
                    <a:pt x="14305" y="21272"/>
                  </a:cubicBezTo>
                  <a:cubicBezTo>
                    <a:pt x="14958" y="21310"/>
                    <a:pt x="15611" y="21349"/>
                    <a:pt x="16264" y="21397"/>
                  </a:cubicBezTo>
                  <a:cubicBezTo>
                    <a:pt x="16917" y="21445"/>
                    <a:pt x="17570" y="21503"/>
                    <a:pt x="18279" y="21532"/>
                  </a:cubicBezTo>
                  <a:cubicBezTo>
                    <a:pt x="18989" y="21561"/>
                    <a:pt x="19755" y="21561"/>
                    <a:pt x="20238" y="21571"/>
                  </a:cubicBezTo>
                  <a:cubicBezTo>
                    <a:pt x="20720" y="21581"/>
                    <a:pt x="20919" y="21600"/>
                    <a:pt x="21047" y="21561"/>
                  </a:cubicBezTo>
                  <a:cubicBezTo>
                    <a:pt x="21174" y="21523"/>
                    <a:pt x="21231" y="21426"/>
                    <a:pt x="21288" y="21185"/>
                  </a:cubicBezTo>
                  <a:cubicBezTo>
                    <a:pt x="21345" y="20943"/>
                    <a:pt x="21401" y="20557"/>
                    <a:pt x="21458" y="20112"/>
                  </a:cubicBezTo>
                  <a:cubicBezTo>
                    <a:pt x="21515" y="19668"/>
                    <a:pt x="21572" y="19166"/>
                    <a:pt x="21586" y="18712"/>
                  </a:cubicBezTo>
                  <a:cubicBezTo>
                    <a:pt x="21600" y="18258"/>
                    <a:pt x="21572" y="17852"/>
                    <a:pt x="21515" y="17446"/>
                  </a:cubicBezTo>
                  <a:cubicBezTo>
                    <a:pt x="21458" y="17040"/>
                    <a:pt x="21373" y="16635"/>
                    <a:pt x="21316" y="16239"/>
                  </a:cubicBezTo>
                  <a:cubicBezTo>
                    <a:pt x="21259" y="15843"/>
                    <a:pt x="21231" y="15456"/>
                    <a:pt x="21217" y="14838"/>
                  </a:cubicBezTo>
                  <a:cubicBezTo>
                    <a:pt x="21203" y="14220"/>
                    <a:pt x="21203" y="13370"/>
                    <a:pt x="21188" y="12645"/>
                  </a:cubicBezTo>
                  <a:cubicBezTo>
                    <a:pt x="21174" y="11921"/>
                    <a:pt x="21146" y="11322"/>
                    <a:pt x="21075" y="10800"/>
                  </a:cubicBezTo>
                  <a:cubicBezTo>
                    <a:pt x="21004" y="10278"/>
                    <a:pt x="20890" y="9834"/>
                    <a:pt x="20819" y="9419"/>
                  </a:cubicBezTo>
                  <a:cubicBezTo>
                    <a:pt x="20748" y="9003"/>
                    <a:pt x="20720" y="8617"/>
                    <a:pt x="20678" y="8221"/>
                  </a:cubicBezTo>
                  <a:cubicBezTo>
                    <a:pt x="20635" y="7825"/>
                    <a:pt x="20578" y="7419"/>
                    <a:pt x="20465" y="6955"/>
                  </a:cubicBezTo>
                  <a:cubicBezTo>
                    <a:pt x="20351" y="6492"/>
                    <a:pt x="20181" y="5970"/>
                    <a:pt x="20067" y="5516"/>
                  </a:cubicBezTo>
                  <a:cubicBezTo>
                    <a:pt x="19954" y="5062"/>
                    <a:pt x="19897" y="4675"/>
                    <a:pt x="19840" y="4250"/>
                  </a:cubicBezTo>
                  <a:cubicBezTo>
                    <a:pt x="19783" y="3825"/>
                    <a:pt x="19727" y="3362"/>
                    <a:pt x="19656" y="2908"/>
                  </a:cubicBezTo>
                  <a:cubicBezTo>
                    <a:pt x="19585" y="2454"/>
                    <a:pt x="19500" y="2009"/>
                    <a:pt x="19443" y="1642"/>
                  </a:cubicBezTo>
                  <a:cubicBezTo>
                    <a:pt x="19386" y="1275"/>
                    <a:pt x="19358" y="985"/>
                    <a:pt x="19287" y="753"/>
                  </a:cubicBezTo>
                  <a:cubicBezTo>
                    <a:pt x="19216" y="522"/>
                    <a:pt x="19102" y="348"/>
                    <a:pt x="18904" y="242"/>
                  </a:cubicBezTo>
                  <a:cubicBezTo>
                    <a:pt x="18705" y="135"/>
                    <a:pt x="18421" y="97"/>
                    <a:pt x="17697" y="77"/>
                  </a:cubicBezTo>
                  <a:cubicBezTo>
                    <a:pt x="16973" y="58"/>
                    <a:pt x="15810" y="58"/>
                    <a:pt x="14745" y="48"/>
                  </a:cubicBezTo>
                  <a:cubicBezTo>
                    <a:pt x="13681" y="39"/>
                    <a:pt x="12716" y="19"/>
                    <a:pt x="11637" y="10"/>
                  </a:cubicBezTo>
                  <a:cubicBezTo>
                    <a:pt x="10559" y="0"/>
                    <a:pt x="9367" y="0"/>
                    <a:pt x="8146" y="0"/>
                  </a:cubicBezTo>
                  <a:cubicBezTo>
                    <a:pt x="6926" y="0"/>
                    <a:pt x="5677" y="0"/>
                    <a:pt x="4627" y="0"/>
                  </a:cubicBezTo>
                  <a:cubicBezTo>
                    <a:pt x="3576" y="0"/>
                    <a:pt x="2725" y="0"/>
                    <a:pt x="2072" y="29"/>
                  </a:cubicBezTo>
                  <a:cubicBezTo>
                    <a:pt x="1419" y="58"/>
                    <a:pt x="965" y="116"/>
                    <a:pt x="667" y="155"/>
                  </a:cubicBezTo>
                  <a:cubicBezTo>
                    <a:pt x="369" y="193"/>
                    <a:pt x="227" y="213"/>
                    <a:pt x="142" y="270"/>
                  </a:cubicBezTo>
                  <a:cubicBezTo>
                    <a:pt x="57" y="328"/>
                    <a:pt x="28" y="425"/>
                    <a:pt x="0" y="52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8" name="Line"/>
            <p:cNvSpPr/>
            <p:nvPr/>
          </p:nvSpPr>
          <p:spPr>
            <a:xfrm>
              <a:off x="7622778" y="2880360"/>
              <a:ext cx="1394858" cy="826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435" extrusionOk="0">
                  <a:moveTo>
                    <a:pt x="0" y="12230"/>
                  </a:moveTo>
                  <a:cubicBezTo>
                    <a:pt x="622" y="13421"/>
                    <a:pt x="1244" y="14613"/>
                    <a:pt x="1978" y="15619"/>
                  </a:cubicBezTo>
                  <a:cubicBezTo>
                    <a:pt x="2711" y="16624"/>
                    <a:pt x="3556" y="17443"/>
                    <a:pt x="4378" y="18151"/>
                  </a:cubicBezTo>
                  <a:cubicBezTo>
                    <a:pt x="5200" y="18859"/>
                    <a:pt x="6000" y="19454"/>
                    <a:pt x="6822" y="20013"/>
                  </a:cubicBezTo>
                  <a:cubicBezTo>
                    <a:pt x="7644" y="20572"/>
                    <a:pt x="8489" y="21093"/>
                    <a:pt x="9444" y="21317"/>
                  </a:cubicBezTo>
                  <a:cubicBezTo>
                    <a:pt x="10400" y="21540"/>
                    <a:pt x="11467" y="21466"/>
                    <a:pt x="12689" y="20944"/>
                  </a:cubicBezTo>
                  <a:cubicBezTo>
                    <a:pt x="13911" y="20423"/>
                    <a:pt x="15289" y="19454"/>
                    <a:pt x="16422" y="18337"/>
                  </a:cubicBezTo>
                  <a:cubicBezTo>
                    <a:pt x="17556" y="17220"/>
                    <a:pt x="18444" y="15954"/>
                    <a:pt x="19133" y="14539"/>
                  </a:cubicBezTo>
                  <a:cubicBezTo>
                    <a:pt x="19822" y="13123"/>
                    <a:pt x="20311" y="11559"/>
                    <a:pt x="20644" y="9660"/>
                  </a:cubicBezTo>
                  <a:cubicBezTo>
                    <a:pt x="20978" y="7761"/>
                    <a:pt x="21156" y="5526"/>
                    <a:pt x="21289" y="3999"/>
                  </a:cubicBezTo>
                  <a:cubicBezTo>
                    <a:pt x="21422" y="2472"/>
                    <a:pt x="21511" y="1653"/>
                    <a:pt x="21556" y="1057"/>
                  </a:cubicBezTo>
                  <a:cubicBezTo>
                    <a:pt x="21600" y="461"/>
                    <a:pt x="21600" y="89"/>
                    <a:pt x="21489" y="14"/>
                  </a:cubicBezTo>
                  <a:cubicBezTo>
                    <a:pt x="21378" y="-60"/>
                    <a:pt x="21156" y="163"/>
                    <a:pt x="20867" y="536"/>
                  </a:cubicBezTo>
                  <a:cubicBezTo>
                    <a:pt x="20687" y="768"/>
                    <a:pt x="20481" y="1058"/>
                    <a:pt x="20286" y="13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9" name="Line"/>
            <p:cNvSpPr/>
            <p:nvPr/>
          </p:nvSpPr>
          <p:spPr>
            <a:xfrm>
              <a:off x="8931348" y="2902688"/>
              <a:ext cx="190768" cy="113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6" extrusionOk="0">
                  <a:moveTo>
                    <a:pt x="0" y="3747"/>
                  </a:moveTo>
                  <a:cubicBezTo>
                    <a:pt x="736" y="2637"/>
                    <a:pt x="1470" y="1711"/>
                    <a:pt x="2249" y="1010"/>
                  </a:cubicBezTo>
                  <a:cubicBezTo>
                    <a:pt x="3713" y="-307"/>
                    <a:pt x="5339" y="-834"/>
                    <a:pt x="8591" y="2590"/>
                  </a:cubicBezTo>
                  <a:cubicBezTo>
                    <a:pt x="11843" y="6015"/>
                    <a:pt x="16722" y="13390"/>
                    <a:pt x="21600" y="2076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0" name="Line"/>
            <p:cNvSpPr/>
            <p:nvPr/>
          </p:nvSpPr>
          <p:spPr>
            <a:xfrm>
              <a:off x="221189" y="5162221"/>
              <a:ext cx="227264" cy="200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86" extrusionOk="0">
                  <a:moveTo>
                    <a:pt x="9969" y="220"/>
                  </a:moveTo>
                  <a:cubicBezTo>
                    <a:pt x="11137" y="120"/>
                    <a:pt x="12304" y="19"/>
                    <a:pt x="12158" y="3"/>
                  </a:cubicBezTo>
                  <a:cubicBezTo>
                    <a:pt x="12012" y="-14"/>
                    <a:pt x="10553" y="53"/>
                    <a:pt x="9531" y="437"/>
                  </a:cubicBezTo>
                  <a:cubicBezTo>
                    <a:pt x="8510" y="822"/>
                    <a:pt x="7926" y="1524"/>
                    <a:pt x="8072" y="2276"/>
                  </a:cubicBezTo>
                  <a:cubicBezTo>
                    <a:pt x="8218" y="3029"/>
                    <a:pt x="9094" y="3831"/>
                    <a:pt x="9677" y="4634"/>
                  </a:cubicBezTo>
                  <a:cubicBezTo>
                    <a:pt x="10261" y="5436"/>
                    <a:pt x="10553" y="6239"/>
                    <a:pt x="9531" y="6874"/>
                  </a:cubicBezTo>
                  <a:cubicBezTo>
                    <a:pt x="8510" y="7509"/>
                    <a:pt x="6175" y="7977"/>
                    <a:pt x="4131" y="8295"/>
                  </a:cubicBezTo>
                  <a:cubicBezTo>
                    <a:pt x="2088" y="8613"/>
                    <a:pt x="337" y="8780"/>
                    <a:pt x="45" y="8947"/>
                  </a:cubicBezTo>
                  <a:cubicBezTo>
                    <a:pt x="-247" y="9114"/>
                    <a:pt x="921" y="9281"/>
                    <a:pt x="2818" y="9699"/>
                  </a:cubicBezTo>
                  <a:cubicBezTo>
                    <a:pt x="4715" y="10117"/>
                    <a:pt x="7342" y="10786"/>
                    <a:pt x="9239" y="11471"/>
                  </a:cubicBezTo>
                  <a:cubicBezTo>
                    <a:pt x="11137" y="12157"/>
                    <a:pt x="12304" y="12859"/>
                    <a:pt x="12742" y="13461"/>
                  </a:cubicBezTo>
                  <a:cubicBezTo>
                    <a:pt x="13180" y="14063"/>
                    <a:pt x="12888" y="14564"/>
                    <a:pt x="11721" y="15216"/>
                  </a:cubicBezTo>
                  <a:cubicBezTo>
                    <a:pt x="10553" y="15868"/>
                    <a:pt x="8510" y="16671"/>
                    <a:pt x="7634" y="17440"/>
                  </a:cubicBezTo>
                  <a:cubicBezTo>
                    <a:pt x="6758" y="18209"/>
                    <a:pt x="7050" y="18945"/>
                    <a:pt x="9531" y="19630"/>
                  </a:cubicBezTo>
                  <a:cubicBezTo>
                    <a:pt x="12012" y="20315"/>
                    <a:pt x="16683" y="20951"/>
                    <a:pt x="21353" y="215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1" name="Line"/>
            <p:cNvSpPr/>
            <p:nvPr/>
          </p:nvSpPr>
          <p:spPr>
            <a:xfrm>
              <a:off x="821254" y="5067312"/>
              <a:ext cx="288923" cy="28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extrusionOk="0">
                  <a:moveTo>
                    <a:pt x="0" y="7841"/>
                  </a:moveTo>
                  <a:cubicBezTo>
                    <a:pt x="1626" y="5313"/>
                    <a:pt x="3252" y="2785"/>
                    <a:pt x="4645" y="1407"/>
                  </a:cubicBezTo>
                  <a:cubicBezTo>
                    <a:pt x="6039" y="28"/>
                    <a:pt x="7200" y="-202"/>
                    <a:pt x="8129" y="143"/>
                  </a:cubicBezTo>
                  <a:cubicBezTo>
                    <a:pt x="9058" y="487"/>
                    <a:pt x="9755" y="1406"/>
                    <a:pt x="10684" y="3934"/>
                  </a:cubicBezTo>
                  <a:cubicBezTo>
                    <a:pt x="11613" y="6462"/>
                    <a:pt x="12774" y="10598"/>
                    <a:pt x="13471" y="13470"/>
                  </a:cubicBezTo>
                  <a:cubicBezTo>
                    <a:pt x="14168" y="16343"/>
                    <a:pt x="14400" y="17951"/>
                    <a:pt x="14865" y="19215"/>
                  </a:cubicBezTo>
                  <a:cubicBezTo>
                    <a:pt x="15329" y="20479"/>
                    <a:pt x="16026" y="21398"/>
                    <a:pt x="17187" y="21168"/>
                  </a:cubicBezTo>
                  <a:cubicBezTo>
                    <a:pt x="18348" y="20938"/>
                    <a:pt x="19974" y="19560"/>
                    <a:pt x="21600" y="181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2" name="Line"/>
            <p:cNvSpPr/>
            <p:nvPr/>
          </p:nvSpPr>
          <p:spPr>
            <a:xfrm>
              <a:off x="886495" y="5117390"/>
              <a:ext cx="195722" cy="265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extrusionOk="0">
                  <a:moveTo>
                    <a:pt x="21600" y="0"/>
                  </a:moveTo>
                  <a:cubicBezTo>
                    <a:pt x="19886" y="251"/>
                    <a:pt x="18171" y="502"/>
                    <a:pt x="15771" y="3265"/>
                  </a:cubicBezTo>
                  <a:cubicBezTo>
                    <a:pt x="13371" y="6028"/>
                    <a:pt x="10286" y="11302"/>
                    <a:pt x="8229" y="14442"/>
                  </a:cubicBezTo>
                  <a:cubicBezTo>
                    <a:pt x="6171" y="17581"/>
                    <a:pt x="5143" y="18586"/>
                    <a:pt x="3943" y="19465"/>
                  </a:cubicBezTo>
                  <a:cubicBezTo>
                    <a:pt x="2743" y="20344"/>
                    <a:pt x="1371" y="21098"/>
                    <a:pt x="686" y="21349"/>
                  </a:cubicBezTo>
                  <a:cubicBezTo>
                    <a:pt x="0" y="21600"/>
                    <a:pt x="0" y="21349"/>
                    <a:pt x="0" y="21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3" name="Line"/>
            <p:cNvSpPr/>
            <p:nvPr/>
          </p:nvSpPr>
          <p:spPr>
            <a:xfrm>
              <a:off x="1249977" y="5341071"/>
              <a:ext cx="18641" cy="17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4" name="Line"/>
            <p:cNvSpPr/>
            <p:nvPr/>
          </p:nvSpPr>
          <p:spPr>
            <a:xfrm>
              <a:off x="1622780" y="5239616"/>
              <a:ext cx="355786" cy="3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982" extrusionOk="0">
                  <a:moveTo>
                    <a:pt x="0" y="20982"/>
                  </a:moveTo>
                  <a:cubicBezTo>
                    <a:pt x="2817" y="13782"/>
                    <a:pt x="5635" y="6582"/>
                    <a:pt x="8640" y="2982"/>
                  </a:cubicBezTo>
                  <a:cubicBezTo>
                    <a:pt x="11645" y="-618"/>
                    <a:pt x="14838" y="-618"/>
                    <a:pt x="17280" y="1182"/>
                  </a:cubicBezTo>
                  <a:cubicBezTo>
                    <a:pt x="19722" y="2982"/>
                    <a:pt x="21412" y="6582"/>
                    <a:pt x="21506" y="10182"/>
                  </a:cubicBezTo>
                  <a:cubicBezTo>
                    <a:pt x="21600" y="13782"/>
                    <a:pt x="20097" y="17382"/>
                    <a:pt x="18595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5" name="Line"/>
            <p:cNvSpPr/>
            <p:nvPr/>
          </p:nvSpPr>
          <p:spPr>
            <a:xfrm>
              <a:off x="1799861" y="5108069"/>
              <a:ext cx="37281" cy="3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6353"/>
                    <a:pt x="3600" y="12706"/>
                    <a:pt x="7200" y="16306"/>
                  </a:cubicBezTo>
                  <a:cubicBezTo>
                    <a:pt x="10800" y="19906"/>
                    <a:pt x="16200" y="2075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6" name="Line"/>
            <p:cNvSpPr/>
            <p:nvPr/>
          </p:nvSpPr>
          <p:spPr>
            <a:xfrm>
              <a:off x="2281986" y="5151618"/>
              <a:ext cx="170281" cy="25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196" extrusionOk="0">
                  <a:moveTo>
                    <a:pt x="4941" y="6348"/>
                  </a:moveTo>
                  <a:cubicBezTo>
                    <a:pt x="7255" y="4315"/>
                    <a:pt x="9570" y="2282"/>
                    <a:pt x="11691" y="1139"/>
                  </a:cubicBezTo>
                  <a:cubicBezTo>
                    <a:pt x="13812" y="-5"/>
                    <a:pt x="15741" y="-259"/>
                    <a:pt x="17091" y="249"/>
                  </a:cubicBezTo>
                  <a:cubicBezTo>
                    <a:pt x="18441" y="757"/>
                    <a:pt x="19212" y="2028"/>
                    <a:pt x="19020" y="3934"/>
                  </a:cubicBezTo>
                  <a:cubicBezTo>
                    <a:pt x="18827" y="5840"/>
                    <a:pt x="17670" y="8381"/>
                    <a:pt x="14777" y="11049"/>
                  </a:cubicBezTo>
                  <a:cubicBezTo>
                    <a:pt x="11884" y="13717"/>
                    <a:pt x="7255" y="16513"/>
                    <a:pt x="4170" y="18292"/>
                  </a:cubicBezTo>
                  <a:cubicBezTo>
                    <a:pt x="1084" y="20070"/>
                    <a:pt x="-459" y="20833"/>
                    <a:pt x="120" y="21087"/>
                  </a:cubicBezTo>
                  <a:cubicBezTo>
                    <a:pt x="698" y="21341"/>
                    <a:pt x="3398" y="21087"/>
                    <a:pt x="7255" y="20960"/>
                  </a:cubicBezTo>
                  <a:cubicBezTo>
                    <a:pt x="11112" y="20833"/>
                    <a:pt x="16127" y="20833"/>
                    <a:pt x="21141" y="208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7" name="Line"/>
            <p:cNvSpPr/>
            <p:nvPr/>
          </p:nvSpPr>
          <p:spPr>
            <a:xfrm>
              <a:off x="2703908" y="5174702"/>
              <a:ext cx="233002" cy="28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1986"/>
                  </a:moveTo>
                  <a:cubicBezTo>
                    <a:pt x="1440" y="1057"/>
                    <a:pt x="2880" y="128"/>
                    <a:pt x="4176" y="12"/>
                  </a:cubicBezTo>
                  <a:cubicBezTo>
                    <a:pt x="5472" y="-104"/>
                    <a:pt x="6624" y="593"/>
                    <a:pt x="8208" y="3380"/>
                  </a:cubicBezTo>
                  <a:cubicBezTo>
                    <a:pt x="9792" y="6167"/>
                    <a:pt x="11808" y="11044"/>
                    <a:pt x="14112" y="14412"/>
                  </a:cubicBezTo>
                  <a:cubicBezTo>
                    <a:pt x="16416" y="17780"/>
                    <a:pt x="19008" y="19638"/>
                    <a:pt x="21600" y="214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8" name="Line"/>
            <p:cNvSpPr/>
            <p:nvPr/>
          </p:nvSpPr>
          <p:spPr>
            <a:xfrm>
              <a:off x="2713227" y="5201270"/>
              <a:ext cx="195723" cy="25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14" y="2400"/>
                    <a:pt x="15429" y="4800"/>
                    <a:pt x="12514" y="7867"/>
                  </a:cubicBezTo>
                  <a:cubicBezTo>
                    <a:pt x="9600" y="10933"/>
                    <a:pt x="6857" y="14667"/>
                    <a:pt x="4800" y="17067"/>
                  </a:cubicBezTo>
                  <a:cubicBezTo>
                    <a:pt x="2743" y="19467"/>
                    <a:pt x="1371" y="20533"/>
                    <a:pt x="686" y="21067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9" name="Line"/>
            <p:cNvSpPr/>
            <p:nvPr/>
          </p:nvSpPr>
          <p:spPr>
            <a:xfrm>
              <a:off x="3116491" y="5421564"/>
              <a:ext cx="155942" cy="189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283" extrusionOk="0">
                  <a:moveTo>
                    <a:pt x="2200" y="3515"/>
                  </a:moveTo>
                  <a:cubicBezTo>
                    <a:pt x="3894" y="2470"/>
                    <a:pt x="5588" y="1425"/>
                    <a:pt x="7494" y="728"/>
                  </a:cubicBezTo>
                  <a:cubicBezTo>
                    <a:pt x="9400" y="31"/>
                    <a:pt x="11518" y="-317"/>
                    <a:pt x="12788" y="380"/>
                  </a:cubicBezTo>
                  <a:cubicBezTo>
                    <a:pt x="14059" y="1077"/>
                    <a:pt x="14483" y="2818"/>
                    <a:pt x="13424" y="5083"/>
                  </a:cubicBezTo>
                  <a:cubicBezTo>
                    <a:pt x="12365" y="7348"/>
                    <a:pt x="9824" y="10135"/>
                    <a:pt x="7706" y="12051"/>
                  </a:cubicBezTo>
                  <a:cubicBezTo>
                    <a:pt x="5588" y="13967"/>
                    <a:pt x="3894" y="15012"/>
                    <a:pt x="2412" y="16231"/>
                  </a:cubicBezTo>
                  <a:cubicBezTo>
                    <a:pt x="930" y="17451"/>
                    <a:pt x="-341" y="18844"/>
                    <a:pt x="83" y="19541"/>
                  </a:cubicBezTo>
                  <a:cubicBezTo>
                    <a:pt x="506" y="20238"/>
                    <a:pt x="2624" y="20238"/>
                    <a:pt x="6435" y="20412"/>
                  </a:cubicBezTo>
                  <a:cubicBezTo>
                    <a:pt x="10247" y="20586"/>
                    <a:pt x="15753" y="20935"/>
                    <a:pt x="21259" y="212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0" name="Line"/>
            <p:cNvSpPr/>
            <p:nvPr/>
          </p:nvSpPr>
          <p:spPr>
            <a:xfrm>
              <a:off x="3645234" y="5396991"/>
              <a:ext cx="288997" cy="1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0" y="0"/>
                  </a:moveTo>
                  <a:cubicBezTo>
                    <a:pt x="6204" y="0"/>
                    <a:pt x="12409" y="0"/>
                    <a:pt x="16085" y="0"/>
                  </a:cubicBezTo>
                  <a:cubicBezTo>
                    <a:pt x="19762" y="0"/>
                    <a:pt x="20911" y="0"/>
                    <a:pt x="21255" y="3600"/>
                  </a:cubicBezTo>
                  <a:cubicBezTo>
                    <a:pt x="21600" y="7200"/>
                    <a:pt x="21140" y="14400"/>
                    <a:pt x="2068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1" name="Line"/>
            <p:cNvSpPr/>
            <p:nvPr/>
          </p:nvSpPr>
          <p:spPr>
            <a:xfrm>
              <a:off x="4334919" y="5158572"/>
              <a:ext cx="335523" cy="317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5" extrusionOk="0">
                  <a:moveTo>
                    <a:pt x="0" y="4679"/>
                  </a:moveTo>
                  <a:cubicBezTo>
                    <a:pt x="1000" y="3033"/>
                    <a:pt x="2000" y="1388"/>
                    <a:pt x="3100" y="565"/>
                  </a:cubicBezTo>
                  <a:cubicBezTo>
                    <a:pt x="4200" y="-258"/>
                    <a:pt x="5400" y="-258"/>
                    <a:pt x="7000" y="1079"/>
                  </a:cubicBezTo>
                  <a:cubicBezTo>
                    <a:pt x="8600" y="2416"/>
                    <a:pt x="10600" y="5091"/>
                    <a:pt x="12100" y="7971"/>
                  </a:cubicBezTo>
                  <a:cubicBezTo>
                    <a:pt x="13600" y="10851"/>
                    <a:pt x="14600" y="13936"/>
                    <a:pt x="15600" y="16302"/>
                  </a:cubicBezTo>
                  <a:cubicBezTo>
                    <a:pt x="16600" y="18668"/>
                    <a:pt x="17600" y="20313"/>
                    <a:pt x="18500" y="20828"/>
                  </a:cubicBezTo>
                  <a:cubicBezTo>
                    <a:pt x="19400" y="21342"/>
                    <a:pt x="20200" y="20725"/>
                    <a:pt x="20700" y="19902"/>
                  </a:cubicBezTo>
                  <a:cubicBezTo>
                    <a:pt x="21200" y="19079"/>
                    <a:pt x="21400" y="18051"/>
                    <a:pt x="21600" y="170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2" name="Line"/>
            <p:cNvSpPr/>
            <p:nvPr/>
          </p:nvSpPr>
          <p:spPr>
            <a:xfrm>
              <a:off x="4390839" y="5163990"/>
              <a:ext cx="251643" cy="270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267" y="0"/>
                    <a:pt x="18933" y="0"/>
                    <a:pt x="16267" y="2607"/>
                  </a:cubicBezTo>
                  <a:cubicBezTo>
                    <a:pt x="13600" y="5214"/>
                    <a:pt x="9600" y="10428"/>
                    <a:pt x="6667" y="14028"/>
                  </a:cubicBezTo>
                  <a:cubicBezTo>
                    <a:pt x="3733" y="17628"/>
                    <a:pt x="1867" y="196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3" name="Line"/>
            <p:cNvSpPr/>
            <p:nvPr/>
          </p:nvSpPr>
          <p:spPr>
            <a:xfrm>
              <a:off x="4772962" y="5383954"/>
              <a:ext cx="166282" cy="284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12" extrusionOk="0">
                  <a:moveTo>
                    <a:pt x="9600" y="275"/>
                  </a:moveTo>
                  <a:cubicBezTo>
                    <a:pt x="11600" y="275"/>
                    <a:pt x="13600" y="275"/>
                    <a:pt x="15600" y="160"/>
                  </a:cubicBezTo>
                  <a:cubicBezTo>
                    <a:pt x="17600" y="45"/>
                    <a:pt x="19600" y="-185"/>
                    <a:pt x="20600" y="275"/>
                  </a:cubicBezTo>
                  <a:cubicBezTo>
                    <a:pt x="21600" y="734"/>
                    <a:pt x="21600" y="1883"/>
                    <a:pt x="21000" y="2917"/>
                  </a:cubicBezTo>
                  <a:cubicBezTo>
                    <a:pt x="20400" y="3951"/>
                    <a:pt x="19200" y="4870"/>
                    <a:pt x="17400" y="5904"/>
                  </a:cubicBezTo>
                  <a:cubicBezTo>
                    <a:pt x="15600" y="6938"/>
                    <a:pt x="13200" y="8087"/>
                    <a:pt x="13000" y="9007"/>
                  </a:cubicBezTo>
                  <a:cubicBezTo>
                    <a:pt x="12800" y="9926"/>
                    <a:pt x="14800" y="10615"/>
                    <a:pt x="16600" y="11419"/>
                  </a:cubicBezTo>
                  <a:cubicBezTo>
                    <a:pt x="18400" y="12224"/>
                    <a:pt x="20000" y="13143"/>
                    <a:pt x="20200" y="14751"/>
                  </a:cubicBezTo>
                  <a:cubicBezTo>
                    <a:pt x="20400" y="16360"/>
                    <a:pt x="19200" y="18658"/>
                    <a:pt x="17200" y="19921"/>
                  </a:cubicBezTo>
                  <a:cubicBezTo>
                    <a:pt x="15200" y="21185"/>
                    <a:pt x="12400" y="21415"/>
                    <a:pt x="9400" y="20266"/>
                  </a:cubicBezTo>
                  <a:cubicBezTo>
                    <a:pt x="6400" y="19117"/>
                    <a:pt x="3200" y="16589"/>
                    <a:pt x="0" y="140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4" name="Line"/>
            <p:cNvSpPr/>
            <p:nvPr/>
          </p:nvSpPr>
          <p:spPr>
            <a:xfrm>
              <a:off x="5164404" y="5313111"/>
              <a:ext cx="26096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5" name="Line"/>
            <p:cNvSpPr/>
            <p:nvPr/>
          </p:nvSpPr>
          <p:spPr>
            <a:xfrm>
              <a:off x="5173724" y="5424951"/>
              <a:ext cx="288923" cy="27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19" y="7200"/>
                    <a:pt x="6039" y="14400"/>
                    <a:pt x="9639" y="18000"/>
                  </a:cubicBezTo>
                  <a:cubicBezTo>
                    <a:pt x="13239" y="21600"/>
                    <a:pt x="17419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6" name="Line"/>
            <p:cNvSpPr/>
            <p:nvPr/>
          </p:nvSpPr>
          <p:spPr>
            <a:xfrm>
              <a:off x="5992231" y="5119057"/>
              <a:ext cx="244382" cy="31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85" extrusionOk="0">
                  <a:moveTo>
                    <a:pt x="6624" y="6942"/>
                  </a:moveTo>
                  <a:cubicBezTo>
                    <a:pt x="5274" y="6729"/>
                    <a:pt x="3924" y="6515"/>
                    <a:pt x="3249" y="5873"/>
                  </a:cubicBezTo>
                  <a:cubicBezTo>
                    <a:pt x="2574" y="5232"/>
                    <a:pt x="2574" y="4162"/>
                    <a:pt x="3114" y="3307"/>
                  </a:cubicBezTo>
                  <a:cubicBezTo>
                    <a:pt x="3654" y="2451"/>
                    <a:pt x="4734" y="1810"/>
                    <a:pt x="5949" y="1275"/>
                  </a:cubicBezTo>
                  <a:cubicBezTo>
                    <a:pt x="7164" y="740"/>
                    <a:pt x="8514" y="313"/>
                    <a:pt x="9999" y="99"/>
                  </a:cubicBezTo>
                  <a:cubicBezTo>
                    <a:pt x="11484" y="-115"/>
                    <a:pt x="13104" y="-115"/>
                    <a:pt x="13779" y="1489"/>
                  </a:cubicBezTo>
                  <a:cubicBezTo>
                    <a:pt x="14454" y="3093"/>
                    <a:pt x="14184" y="6301"/>
                    <a:pt x="12159" y="9188"/>
                  </a:cubicBezTo>
                  <a:cubicBezTo>
                    <a:pt x="10134" y="12075"/>
                    <a:pt x="6354" y="14641"/>
                    <a:pt x="3789" y="16138"/>
                  </a:cubicBezTo>
                  <a:cubicBezTo>
                    <a:pt x="1224" y="17636"/>
                    <a:pt x="-126" y="18063"/>
                    <a:pt x="9" y="18277"/>
                  </a:cubicBezTo>
                  <a:cubicBezTo>
                    <a:pt x="144" y="18491"/>
                    <a:pt x="1764" y="18491"/>
                    <a:pt x="4869" y="18919"/>
                  </a:cubicBezTo>
                  <a:cubicBezTo>
                    <a:pt x="7974" y="19346"/>
                    <a:pt x="12564" y="20202"/>
                    <a:pt x="15804" y="20736"/>
                  </a:cubicBezTo>
                  <a:cubicBezTo>
                    <a:pt x="19044" y="21271"/>
                    <a:pt x="20934" y="21485"/>
                    <a:pt x="21204" y="21485"/>
                  </a:cubicBezTo>
                  <a:cubicBezTo>
                    <a:pt x="21474" y="21485"/>
                    <a:pt x="20124" y="21271"/>
                    <a:pt x="18774" y="210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7" name="Line"/>
            <p:cNvSpPr/>
            <p:nvPr/>
          </p:nvSpPr>
          <p:spPr>
            <a:xfrm>
              <a:off x="6360075" y="5160883"/>
              <a:ext cx="219108" cy="54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77" extrusionOk="0">
                  <a:moveTo>
                    <a:pt x="17739" y="2716"/>
                  </a:moveTo>
                  <a:cubicBezTo>
                    <a:pt x="18039" y="1852"/>
                    <a:pt x="18339" y="988"/>
                    <a:pt x="17739" y="494"/>
                  </a:cubicBezTo>
                  <a:cubicBezTo>
                    <a:pt x="17139" y="0"/>
                    <a:pt x="15639" y="-123"/>
                    <a:pt x="13089" y="124"/>
                  </a:cubicBezTo>
                  <a:cubicBezTo>
                    <a:pt x="10539" y="371"/>
                    <a:pt x="6939" y="988"/>
                    <a:pt x="4539" y="1914"/>
                  </a:cubicBezTo>
                  <a:cubicBezTo>
                    <a:pt x="2139" y="2839"/>
                    <a:pt x="939" y="4074"/>
                    <a:pt x="339" y="4999"/>
                  </a:cubicBezTo>
                  <a:cubicBezTo>
                    <a:pt x="-261" y="5925"/>
                    <a:pt x="-261" y="6542"/>
                    <a:pt x="1989" y="7098"/>
                  </a:cubicBezTo>
                  <a:cubicBezTo>
                    <a:pt x="4239" y="7653"/>
                    <a:pt x="8739" y="8147"/>
                    <a:pt x="12339" y="7962"/>
                  </a:cubicBezTo>
                  <a:cubicBezTo>
                    <a:pt x="15939" y="7776"/>
                    <a:pt x="18639" y="6912"/>
                    <a:pt x="19989" y="6172"/>
                  </a:cubicBezTo>
                  <a:cubicBezTo>
                    <a:pt x="21339" y="5431"/>
                    <a:pt x="21339" y="4814"/>
                    <a:pt x="20889" y="4259"/>
                  </a:cubicBezTo>
                  <a:cubicBezTo>
                    <a:pt x="20439" y="3703"/>
                    <a:pt x="19539" y="3210"/>
                    <a:pt x="19089" y="3333"/>
                  </a:cubicBezTo>
                  <a:cubicBezTo>
                    <a:pt x="18639" y="3456"/>
                    <a:pt x="18639" y="4197"/>
                    <a:pt x="18639" y="7036"/>
                  </a:cubicBezTo>
                  <a:cubicBezTo>
                    <a:pt x="18639" y="9875"/>
                    <a:pt x="18639" y="14812"/>
                    <a:pt x="18639" y="17712"/>
                  </a:cubicBezTo>
                  <a:cubicBezTo>
                    <a:pt x="18639" y="20613"/>
                    <a:pt x="18639" y="21477"/>
                    <a:pt x="18339" y="21477"/>
                  </a:cubicBezTo>
                  <a:cubicBezTo>
                    <a:pt x="18039" y="21477"/>
                    <a:pt x="17439" y="20613"/>
                    <a:pt x="16839" y="19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8" name="Line"/>
            <p:cNvSpPr/>
            <p:nvPr/>
          </p:nvSpPr>
          <p:spPr>
            <a:xfrm>
              <a:off x="6897937" y="5300684"/>
              <a:ext cx="307563" cy="1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491" y="10800"/>
                    <a:pt x="6982" y="0"/>
                    <a:pt x="10582" y="0"/>
                  </a:cubicBezTo>
                  <a:cubicBezTo>
                    <a:pt x="14182" y="0"/>
                    <a:pt x="17891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9" name="Line"/>
            <p:cNvSpPr/>
            <p:nvPr/>
          </p:nvSpPr>
          <p:spPr>
            <a:xfrm>
              <a:off x="7554871" y="5136029"/>
              <a:ext cx="283693" cy="29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extrusionOk="0">
                  <a:moveTo>
                    <a:pt x="14991" y="0"/>
                  </a:moveTo>
                  <a:cubicBezTo>
                    <a:pt x="13133" y="1379"/>
                    <a:pt x="11275" y="2757"/>
                    <a:pt x="9068" y="5285"/>
                  </a:cubicBezTo>
                  <a:cubicBezTo>
                    <a:pt x="6862" y="7813"/>
                    <a:pt x="4307" y="11489"/>
                    <a:pt x="2565" y="13787"/>
                  </a:cubicBezTo>
                  <a:cubicBezTo>
                    <a:pt x="823" y="16085"/>
                    <a:pt x="-106" y="17004"/>
                    <a:pt x="10" y="17694"/>
                  </a:cubicBezTo>
                  <a:cubicBezTo>
                    <a:pt x="126" y="18383"/>
                    <a:pt x="1288" y="18843"/>
                    <a:pt x="4307" y="19302"/>
                  </a:cubicBezTo>
                  <a:cubicBezTo>
                    <a:pt x="7326" y="19762"/>
                    <a:pt x="12204" y="20221"/>
                    <a:pt x="15571" y="20681"/>
                  </a:cubicBezTo>
                  <a:cubicBezTo>
                    <a:pt x="18939" y="21140"/>
                    <a:pt x="20797" y="21600"/>
                    <a:pt x="21146" y="21600"/>
                  </a:cubicBezTo>
                  <a:cubicBezTo>
                    <a:pt x="21494" y="21600"/>
                    <a:pt x="20333" y="21140"/>
                    <a:pt x="19636" y="20796"/>
                  </a:cubicBezTo>
                  <a:cubicBezTo>
                    <a:pt x="18939" y="20451"/>
                    <a:pt x="18707" y="20221"/>
                    <a:pt x="18475" y="199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0" name="Line"/>
            <p:cNvSpPr/>
            <p:nvPr/>
          </p:nvSpPr>
          <p:spPr>
            <a:xfrm>
              <a:off x="7680822" y="5285150"/>
              <a:ext cx="9321" cy="279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760"/>
                    <a:pt x="0" y="11520"/>
                    <a:pt x="3600" y="15120"/>
                  </a:cubicBezTo>
                  <a:cubicBezTo>
                    <a:pt x="7200" y="18720"/>
                    <a:pt x="14400" y="201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1" name="Line"/>
            <p:cNvSpPr/>
            <p:nvPr/>
          </p:nvSpPr>
          <p:spPr>
            <a:xfrm>
              <a:off x="7997705" y="5187427"/>
              <a:ext cx="260963" cy="30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extrusionOk="0">
                  <a:moveTo>
                    <a:pt x="0" y="5554"/>
                  </a:moveTo>
                  <a:cubicBezTo>
                    <a:pt x="2057" y="3590"/>
                    <a:pt x="4114" y="1627"/>
                    <a:pt x="5786" y="645"/>
                  </a:cubicBezTo>
                  <a:cubicBezTo>
                    <a:pt x="7457" y="-337"/>
                    <a:pt x="8743" y="-337"/>
                    <a:pt x="10286" y="1627"/>
                  </a:cubicBezTo>
                  <a:cubicBezTo>
                    <a:pt x="11829" y="3590"/>
                    <a:pt x="13629" y="7518"/>
                    <a:pt x="14914" y="10899"/>
                  </a:cubicBezTo>
                  <a:cubicBezTo>
                    <a:pt x="16200" y="14281"/>
                    <a:pt x="16971" y="17118"/>
                    <a:pt x="18000" y="18754"/>
                  </a:cubicBezTo>
                  <a:cubicBezTo>
                    <a:pt x="19029" y="20390"/>
                    <a:pt x="20314" y="20827"/>
                    <a:pt x="21600" y="212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2" name="Line"/>
            <p:cNvSpPr/>
            <p:nvPr/>
          </p:nvSpPr>
          <p:spPr>
            <a:xfrm>
              <a:off x="8034985" y="5210590"/>
              <a:ext cx="223682" cy="29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600" y="2250"/>
                    <a:pt x="15600" y="4500"/>
                    <a:pt x="12300" y="7987"/>
                  </a:cubicBezTo>
                  <a:cubicBezTo>
                    <a:pt x="9000" y="11475"/>
                    <a:pt x="5400" y="16200"/>
                    <a:pt x="3300" y="18675"/>
                  </a:cubicBezTo>
                  <a:cubicBezTo>
                    <a:pt x="1200" y="21150"/>
                    <a:pt x="600" y="213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3" name="Line"/>
            <p:cNvSpPr/>
            <p:nvPr/>
          </p:nvSpPr>
          <p:spPr>
            <a:xfrm>
              <a:off x="8407402" y="5341071"/>
              <a:ext cx="224067" cy="23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extrusionOk="0">
                  <a:moveTo>
                    <a:pt x="18678" y="0"/>
                  </a:moveTo>
                  <a:cubicBezTo>
                    <a:pt x="13944" y="4320"/>
                    <a:pt x="9210" y="8640"/>
                    <a:pt x="5807" y="11520"/>
                  </a:cubicBezTo>
                  <a:cubicBezTo>
                    <a:pt x="2404" y="14400"/>
                    <a:pt x="333" y="15840"/>
                    <a:pt x="37" y="16560"/>
                  </a:cubicBezTo>
                  <a:cubicBezTo>
                    <a:pt x="-259" y="17280"/>
                    <a:pt x="1220" y="17280"/>
                    <a:pt x="5067" y="18000"/>
                  </a:cubicBezTo>
                  <a:cubicBezTo>
                    <a:pt x="8914" y="18720"/>
                    <a:pt x="15127" y="20160"/>
                    <a:pt x="2134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4" name="Line"/>
            <p:cNvSpPr/>
            <p:nvPr/>
          </p:nvSpPr>
          <p:spPr>
            <a:xfrm>
              <a:off x="8519629" y="5452912"/>
              <a:ext cx="9320" cy="20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5" name="Line"/>
            <p:cNvSpPr/>
            <p:nvPr/>
          </p:nvSpPr>
          <p:spPr>
            <a:xfrm>
              <a:off x="2424305" y="6233260"/>
              <a:ext cx="214363" cy="30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extrusionOk="0">
                  <a:moveTo>
                    <a:pt x="2817" y="5470"/>
                  </a:moveTo>
                  <a:cubicBezTo>
                    <a:pt x="2817" y="4368"/>
                    <a:pt x="2817" y="3266"/>
                    <a:pt x="3600" y="2384"/>
                  </a:cubicBezTo>
                  <a:cubicBezTo>
                    <a:pt x="4383" y="1502"/>
                    <a:pt x="5948" y="841"/>
                    <a:pt x="7826" y="400"/>
                  </a:cubicBezTo>
                  <a:cubicBezTo>
                    <a:pt x="9704" y="-41"/>
                    <a:pt x="11896" y="-261"/>
                    <a:pt x="13617" y="510"/>
                  </a:cubicBezTo>
                  <a:cubicBezTo>
                    <a:pt x="15339" y="1282"/>
                    <a:pt x="16591" y="3045"/>
                    <a:pt x="14870" y="5910"/>
                  </a:cubicBezTo>
                  <a:cubicBezTo>
                    <a:pt x="13148" y="8776"/>
                    <a:pt x="8452" y="12743"/>
                    <a:pt x="5165" y="15168"/>
                  </a:cubicBezTo>
                  <a:cubicBezTo>
                    <a:pt x="1878" y="17592"/>
                    <a:pt x="0" y="18474"/>
                    <a:pt x="0" y="18915"/>
                  </a:cubicBezTo>
                  <a:cubicBezTo>
                    <a:pt x="0" y="19355"/>
                    <a:pt x="1878" y="19355"/>
                    <a:pt x="5791" y="19686"/>
                  </a:cubicBezTo>
                  <a:cubicBezTo>
                    <a:pt x="9704" y="20017"/>
                    <a:pt x="15652" y="20678"/>
                    <a:pt x="21600" y="213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6" name="Line"/>
            <p:cNvSpPr/>
            <p:nvPr/>
          </p:nvSpPr>
          <p:spPr>
            <a:xfrm>
              <a:off x="2890309" y="6267841"/>
              <a:ext cx="198811" cy="30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3622"/>
                  </a:moveTo>
                  <a:cubicBezTo>
                    <a:pt x="1350" y="2319"/>
                    <a:pt x="2700" y="1017"/>
                    <a:pt x="4219" y="366"/>
                  </a:cubicBezTo>
                  <a:cubicBezTo>
                    <a:pt x="5738" y="-285"/>
                    <a:pt x="7426" y="-285"/>
                    <a:pt x="9788" y="2211"/>
                  </a:cubicBezTo>
                  <a:cubicBezTo>
                    <a:pt x="12151" y="4707"/>
                    <a:pt x="15189" y="9698"/>
                    <a:pt x="16877" y="12954"/>
                  </a:cubicBezTo>
                  <a:cubicBezTo>
                    <a:pt x="18564" y="16209"/>
                    <a:pt x="18902" y="17729"/>
                    <a:pt x="19577" y="19031"/>
                  </a:cubicBezTo>
                  <a:cubicBezTo>
                    <a:pt x="20101" y="20041"/>
                    <a:pt x="20828" y="20921"/>
                    <a:pt x="21600" y="213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7" name="Line"/>
            <p:cNvSpPr/>
            <p:nvPr/>
          </p:nvSpPr>
          <p:spPr>
            <a:xfrm>
              <a:off x="2899629" y="6328998"/>
              <a:ext cx="205042" cy="22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036" y="5700"/>
                    <a:pt x="10473" y="11400"/>
                    <a:pt x="6873" y="15000"/>
                  </a:cubicBezTo>
                  <a:cubicBezTo>
                    <a:pt x="3273" y="18600"/>
                    <a:pt x="1636" y="201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8" name="Line"/>
            <p:cNvSpPr/>
            <p:nvPr/>
          </p:nvSpPr>
          <p:spPr>
            <a:xfrm>
              <a:off x="3915516" y="6440839"/>
              <a:ext cx="297530" cy="65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0" y="0"/>
                  </a:moveTo>
                  <a:cubicBezTo>
                    <a:pt x="5344" y="3086"/>
                    <a:pt x="10689" y="6171"/>
                    <a:pt x="13918" y="7714"/>
                  </a:cubicBezTo>
                  <a:cubicBezTo>
                    <a:pt x="17146" y="9257"/>
                    <a:pt x="18260" y="9257"/>
                    <a:pt x="19373" y="9771"/>
                  </a:cubicBezTo>
                  <a:cubicBezTo>
                    <a:pt x="20487" y="10286"/>
                    <a:pt x="21600" y="11314"/>
                    <a:pt x="21266" y="13371"/>
                  </a:cubicBezTo>
                  <a:cubicBezTo>
                    <a:pt x="20932" y="15429"/>
                    <a:pt x="19151" y="18514"/>
                    <a:pt x="1736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9" name="Line"/>
            <p:cNvSpPr/>
            <p:nvPr/>
          </p:nvSpPr>
          <p:spPr>
            <a:xfrm>
              <a:off x="4036677" y="6338318"/>
              <a:ext cx="55921" cy="29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075"/>
                    <a:pt x="9600" y="12150"/>
                    <a:pt x="13200" y="15750"/>
                  </a:cubicBezTo>
                  <a:cubicBezTo>
                    <a:pt x="16800" y="19350"/>
                    <a:pt x="19200" y="2047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0" name="Line"/>
            <p:cNvSpPr/>
            <p:nvPr/>
          </p:nvSpPr>
          <p:spPr>
            <a:xfrm>
              <a:off x="3298739" y="6545091"/>
              <a:ext cx="169415" cy="19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340" extrusionOk="0">
                  <a:moveTo>
                    <a:pt x="7148" y="2895"/>
                  </a:moveTo>
                  <a:cubicBezTo>
                    <a:pt x="5220" y="3238"/>
                    <a:pt x="3291" y="3580"/>
                    <a:pt x="2905" y="3066"/>
                  </a:cubicBezTo>
                  <a:cubicBezTo>
                    <a:pt x="2520" y="2552"/>
                    <a:pt x="3677" y="1180"/>
                    <a:pt x="5220" y="495"/>
                  </a:cubicBezTo>
                  <a:cubicBezTo>
                    <a:pt x="6763" y="-191"/>
                    <a:pt x="8691" y="-191"/>
                    <a:pt x="10041" y="666"/>
                  </a:cubicBezTo>
                  <a:cubicBezTo>
                    <a:pt x="11391" y="1523"/>
                    <a:pt x="12163" y="3238"/>
                    <a:pt x="11584" y="5638"/>
                  </a:cubicBezTo>
                  <a:cubicBezTo>
                    <a:pt x="11005" y="8038"/>
                    <a:pt x="9077" y="11123"/>
                    <a:pt x="7341" y="13352"/>
                  </a:cubicBezTo>
                  <a:cubicBezTo>
                    <a:pt x="5605" y="15580"/>
                    <a:pt x="4063" y="16952"/>
                    <a:pt x="2520" y="18152"/>
                  </a:cubicBezTo>
                  <a:cubicBezTo>
                    <a:pt x="977" y="19352"/>
                    <a:pt x="-566" y="20380"/>
                    <a:pt x="205" y="20895"/>
                  </a:cubicBezTo>
                  <a:cubicBezTo>
                    <a:pt x="977" y="21409"/>
                    <a:pt x="4063" y="21409"/>
                    <a:pt x="7920" y="21238"/>
                  </a:cubicBezTo>
                  <a:cubicBezTo>
                    <a:pt x="11777" y="21066"/>
                    <a:pt x="16405" y="20723"/>
                    <a:pt x="21034" y="203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1" name="Line"/>
            <p:cNvSpPr/>
            <p:nvPr/>
          </p:nvSpPr>
          <p:spPr>
            <a:xfrm>
              <a:off x="4558601" y="6303170"/>
              <a:ext cx="307563" cy="342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4536"/>
                  </a:moveTo>
                  <a:cubicBezTo>
                    <a:pt x="1964" y="2979"/>
                    <a:pt x="3927" y="1423"/>
                    <a:pt x="5455" y="644"/>
                  </a:cubicBezTo>
                  <a:cubicBezTo>
                    <a:pt x="6982" y="-134"/>
                    <a:pt x="8073" y="-134"/>
                    <a:pt x="8945" y="255"/>
                  </a:cubicBezTo>
                  <a:cubicBezTo>
                    <a:pt x="9818" y="644"/>
                    <a:pt x="10473" y="1423"/>
                    <a:pt x="11455" y="4244"/>
                  </a:cubicBezTo>
                  <a:cubicBezTo>
                    <a:pt x="12436" y="7066"/>
                    <a:pt x="13745" y="11931"/>
                    <a:pt x="14509" y="14850"/>
                  </a:cubicBezTo>
                  <a:cubicBezTo>
                    <a:pt x="15273" y="17769"/>
                    <a:pt x="15491" y="18742"/>
                    <a:pt x="16582" y="19520"/>
                  </a:cubicBezTo>
                  <a:cubicBezTo>
                    <a:pt x="17673" y="20298"/>
                    <a:pt x="19636" y="20882"/>
                    <a:pt x="21600" y="214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2" name="Line"/>
            <p:cNvSpPr/>
            <p:nvPr/>
          </p:nvSpPr>
          <p:spPr>
            <a:xfrm>
              <a:off x="4595881" y="6366278"/>
              <a:ext cx="233002" cy="25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72" y="2133"/>
                    <a:pt x="18144" y="4267"/>
                    <a:pt x="15408" y="7333"/>
                  </a:cubicBezTo>
                  <a:cubicBezTo>
                    <a:pt x="12672" y="10400"/>
                    <a:pt x="8928" y="14400"/>
                    <a:pt x="6336" y="16933"/>
                  </a:cubicBezTo>
                  <a:cubicBezTo>
                    <a:pt x="3744" y="19467"/>
                    <a:pt x="2304" y="20533"/>
                    <a:pt x="1440" y="21067"/>
                  </a:cubicBezTo>
                  <a:cubicBezTo>
                    <a:pt x="576" y="21600"/>
                    <a:pt x="288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3" name="Line"/>
            <p:cNvSpPr/>
            <p:nvPr/>
          </p:nvSpPr>
          <p:spPr>
            <a:xfrm>
              <a:off x="4950043" y="6535423"/>
              <a:ext cx="164803" cy="27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295" extrusionOk="0">
                  <a:moveTo>
                    <a:pt x="8400" y="2076"/>
                  </a:moveTo>
                  <a:cubicBezTo>
                    <a:pt x="9600" y="1105"/>
                    <a:pt x="10800" y="135"/>
                    <a:pt x="12200" y="13"/>
                  </a:cubicBezTo>
                  <a:cubicBezTo>
                    <a:pt x="13600" y="-108"/>
                    <a:pt x="15200" y="620"/>
                    <a:pt x="16000" y="1591"/>
                  </a:cubicBezTo>
                  <a:cubicBezTo>
                    <a:pt x="16800" y="2562"/>
                    <a:pt x="16800" y="3775"/>
                    <a:pt x="15400" y="4989"/>
                  </a:cubicBezTo>
                  <a:cubicBezTo>
                    <a:pt x="14000" y="6202"/>
                    <a:pt x="11200" y="7416"/>
                    <a:pt x="10800" y="8144"/>
                  </a:cubicBezTo>
                  <a:cubicBezTo>
                    <a:pt x="10400" y="8872"/>
                    <a:pt x="12400" y="9114"/>
                    <a:pt x="14600" y="10207"/>
                  </a:cubicBezTo>
                  <a:cubicBezTo>
                    <a:pt x="16800" y="11299"/>
                    <a:pt x="19200" y="13240"/>
                    <a:pt x="20400" y="14818"/>
                  </a:cubicBezTo>
                  <a:cubicBezTo>
                    <a:pt x="21600" y="16395"/>
                    <a:pt x="21600" y="17609"/>
                    <a:pt x="19600" y="18701"/>
                  </a:cubicBezTo>
                  <a:cubicBezTo>
                    <a:pt x="17600" y="19793"/>
                    <a:pt x="13600" y="20764"/>
                    <a:pt x="10400" y="21128"/>
                  </a:cubicBezTo>
                  <a:cubicBezTo>
                    <a:pt x="7200" y="21492"/>
                    <a:pt x="4800" y="21249"/>
                    <a:pt x="3200" y="20521"/>
                  </a:cubicBezTo>
                  <a:cubicBezTo>
                    <a:pt x="1600" y="19793"/>
                    <a:pt x="800" y="18580"/>
                    <a:pt x="0" y="173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4" name="Line"/>
            <p:cNvSpPr/>
            <p:nvPr/>
          </p:nvSpPr>
          <p:spPr>
            <a:xfrm>
              <a:off x="5378766" y="6440839"/>
              <a:ext cx="242323" cy="4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54" y="1440"/>
                    <a:pt x="8308" y="2880"/>
                    <a:pt x="11908" y="6480"/>
                  </a:cubicBezTo>
                  <a:cubicBezTo>
                    <a:pt x="15508" y="10080"/>
                    <a:pt x="18554" y="158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5" name="Line"/>
            <p:cNvSpPr/>
            <p:nvPr/>
          </p:nvSpPr>
          <p:spPr>
            <a:xfrm>
              <a:off x="5388086" y="6580639"/>
              <a:ext cx="242323" cy="1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6" name="Line"/>
            <p:cNvSpPr/>
            <p:nvPr/>
          </p:nvSpPr>
          <p:spPr>
            <a:xfrm>
              <a:off x="6096411" y="6394238"/>
              <a:ext cx="9321" cy="22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7" name="Line"/>
            <p:cNvSpPr/>
            <p:nvPr/>
          </p:nvSpPr>
          <p:spPr>
            <a:xfrm>
              <a:off x="6292133" y="6270250"/>
              <a:ext cx="205042" cy="360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extrusionOk="0">
                  <a:moveTo>
                    <a:pt x="19636" y="2363"/>
                  </a:moveTo>
                  <a:cubicBezTo>
                    <a:pt x="18982" y="1447"/>
                    <a:pt x="18327" y="532"/>
                    <a:pt x="17182" y="166"/>
                  </a:cubicBezTo>
                  <a:cubicBezTo>
                    <a:pt x="16036" y="-200"/>
                    <a:pt x="14400" y="-17"/>
                    <a:pt x="11945" y="1264"/>
                  </a:cubicBezTo>
                  <a:cubicBezTo>
                    <a:pt x="9491" y="2546"/>
                    <a:pt x="6218" y="4925"/>
                    <a:pt x="4582" y="7671"/>
                  </a:cubicBezTo>
                  <a:cubicBezTo>
                    <a:pt x="2945" y="10417"/>
                    <a:pt x="2945" y="13529"/>
                    <a:pt x="4091" y="15817"/>
                  </a:cubicBezTo>
                  <a:cubicBezTo>
                    <a:pt x="5236" y="18105"/>
                    <a:pt x="7527" y="19569"/>
                    <a:pt x="10309" y="20393"/>
                  </a:cubicBezTo>
                  <a:cubicBezTo>
                    <a:pt x="13091" y="21217"/>
                    <a:pt x="16364" y="21400"/>
                    <a:pt x="18491" y="21125"/>
                  </a:cubicBezTo>
                  <a:cubicBezTo>
                    <a:pt x="20618" y="20851"/>
                    <a:pt x="21600" y="20119"/>
                    <a:pt x="21600" y="18837"/>
                  </a:cubicBezTo>
                  <a:cubicBezTo>
                    <a:pt x="21600" y="17556"/>
                    <a:pt x="20618" y="15725"/>
                    <a:pt x="18491" y="14444"/>
                  </a:cubicBezTo>
                  <a:cubicBezTo>
                    <a:pt x="16364" y="13163"/>
                    <a:pt x="13091" y="12431"/>
                    <a:pt x="9818" y="12339"/>
                  </a:cubicBezTo>
                  <a:cubicBezTo>
                    <a:pt x="6545" y="12247"/>
                    <a:pt x="3273" y="12797"/>
                    <a:pt x="0" y="133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8" name="Line"/>
            <p:cNvSpPr/>
            <p:nvPr/>
          </p:nvSpPr>
          <p:spPr>
            <a:xfrm>
              <a:off x="6758136" y="6478119"/>
              <a:ext cx="317739" cy="1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600" extrusionOk="0">
                  <a:moveTo>
                    <a:pt x="0" y="0"/>
                  </a:moveTo>
                  <a:cubicBezTo>
                    <a:pt x="4362" y="0"/>
                    <a:pt x="8723" y="0"/>
                    <a:pt x="11527" y="1800"/>
                  </a:cubicBezTo>
                  <a:cubicBezTo>
                    <a:pt x="14331" y="3600"/>
                    <a:pt x="15577" y="7200"/>
                    <a:pt x="17135" y="10800"/>
                  </a:cubicBezTo>
                  <a:cubicBezTo>
                    <a:pt x="18692" y="14400"/>
                    <a:pt x="20562" y="18000"/>
                    <a:pt x="21081" y="19800"/>
                  </a:cubicBezTo>
                  <a:cubicBezTo>
                    <a:pt x="21600" y="21600"/>
                    <a:pt x="20769" y="21600"/>
                    <a:pt x="1993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9" name="Line"/>
            <p:cNvSpPr/>
            <p:nvPr/>
          </p:nvSpPr>
          <p:spPr>
            <a:xfrm>
              <a:off x="6879297" y="6366278"/>
              <a:ext cx="18640" cy="27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0" name="Line"/>
            <p:cNvSpPr/>
            <p:nvPr/>
          </p:nvSpPr>
          <p:spPr>
            <a:xfrm>
              <a:off x="7410540" y="6346827"/>
              <a:ext cx="288923" cy="28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8" extrusionOk="0">
                  <a:moveTo>
                    <a:pt x="0" y="5517"/>
                  </a:moveTo>
                  <a:cubicBezTo>
                    <a:pt x="232" y="4380"/>
                    <a:pt x="465" y="3243"/>
                    <a:pt x="1045" y="2333"/>
                  </a:cubicBezTo>
                  <a:cubicBezTo>
                    <a:pt x="1626" y="1424"/>
                    <a:pt x="2555" y="742"/>
                    <a:pt x="3716" y="287"/>
                  </a:cubicBezTo>
                  <a:cubicBezTo>
                    <a:pt x="4877" y="-168"/>
                    <a:pt x="6271" y="-395"/>
                    <a:pt x="7665" y="2106"/>
                  </a:cubicBezTo>
                  <a:cubicBezTo>
                    <a:pt x="9058" y="4607"/>
                    <a:pt x="10452" y="9837"/>
                    <a:pt x="11845" y="13474"/>
                  </a:cubicBezTo>
                  <a:cubicBezTo>
                    <a:pt x="13239" y="17112"/>
                    <a:pt x="14632" y="19159"/>
                    <a:pt x="16026" y="20182"/>
                  </a:cubicBezTo>
                  <a:cubicBezTo>
                    <a:pt x="17419" y="21205"/>
                    <a:pt x="18813" y="21205"/>
                    <a:pt x="19742" y="20637"/>
                  </a:cubicBezTo>
                  <a:cubicBezTo>
                    <a:pt x="20671" y="20068"/>
                    <a:pt x="21135" y="18931"/>
                    <a:pt x="21600" y="177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1" name="Line"/>
            <p:cNvSpPr/>
            <p:nvPr/>
          </p:nvSpPr>
          <p:spPr>
            <a:xfrm>
              <a:off x="7457141" y="6366278"/>
              <a:ext cx="205042" cy="260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327" y="3343"/>
                    <a:pt x="15055" y="6686"/>
                    <a:pt x="11455" y="10286"/>
                  </a:cubicBezTo>
                  <a:cubicBezTo>
                    <a:pt x="7855" y="13886"/>
                    <a:pt x="3927" y="1774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2" name="Line"/>
            <p:cNvSpPr/>
            <p:nvPr/>
          </p:nvSpPr>
          <p:spPr>
            <a:xfrm>
              <a:off x="7770916" y="6487439"/>
              <a:ext cx="205555" cy="21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extrusionOk="0">
                  <a:moveTo>
                    <a:pt x="17471" y="0"/>
                  </a:moveTo>
                  <a:cubicBezTo>
                    <a:pt x="13976" y="4070"/>
                    <a:pt x="10482" y="8139"/>
                    <a:pt x="8100" y="10643"/>
                  </a:cubicBezTo>
                  <a:cubicBezTo>
                    <a:pt x="5718" y="13148"/>
                    <a:pt x="4447" y="14087"/>
                    <a:pt x="3018" y="15339"/>
                  </a:cubicBezTo>
                  <a:cubicBezTo>
                    <a:pt x="1588" y="16591"/>
                    <a:pt x="0" y="18157"/>
                    <a:pt x="0" y="18939"/>
                  </a:cubicBezTo>
                  <a:cubicBezTo>
                    <a:pt x="0" y="19722"/>
                    <a:pt x="1588" y="19722"/>
                    <a:pt x="4129" y="19722"/>
                  </a:cubicBezTo>
                  <a:cubicBezTo>
                    <a:pt x="6671" y="19722"/>
                    <a:pt x="10165" y="19722"/>
                    <a:pt x="13500" y="20035"/>
                  </a:cubicBezTo>
                  <a:cubicBezTo>
                    <a:pt x="16835" y="20348"/>
                    <a:pt x="20012" y="20974"/>
                    <a:pt x="20806" y="21287"/>
                  </a:cubicBezTo>
                  <a:cubicBezTo>
                    <a:pt x="21600" y="21600"/>
                    <a:pt x="20012" y="21600"/>
                    <a:pt x="1842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3" name="Line"/>
            <p:cNvSpPr/>
            <p:nvPr/>
          </p:nvSpPr>
          <p:spPr>
            <a:xfrm>
              <a:off x="7885863" y="6589960"/>
              <a:ext cx="9322" cy="20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4" name="Line"/>
            <p:cNvSpPr/>
            <p:nvPr/>
          </p:nvSpPr>
          <p:spPr>
            <a:xfrm>
              <a:off x="4661121" y="7298727"/>
              <a:ext cx="270283" cy="33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extrusionOk="0">
                  <a:moveTo>
                    <a:pt x="0" y="5863"/>
                  </a:moveTo>
                  <a:cubicBezTo>
                    <a:pt x="0" y="4881"/>
                    <a:pt x="0" y="3899"/>
                    <a:pt x="372" y="2917"/>
                  </a:cubicBezTo>
                  <a:cubicBezTo>
                    <a:pt x="745" y="1935"/>
                    <a:pt x="1490" y="954"/>
                    <a:pt x="2607" y="364"/>
                  </a:cubicBezTo>
                  <a:cubicBezTo>
                    <a:pt x="3724" y="-225"/>
                    <a:pt x="5214" y="-421"/>
                    <a:pt x="6952" y="2328"/>
                  </a:cubicBezTo>
                  <a:cubicBezTo>
                    <a:pt x="8690" y="5077"/>
                    <a:pt x="10676" y="10772"/>
                    <a:pt x="12166" y="14208"/>
                  </a:cubicBezTo>
                  <a:cubicBezTo>
                    <a:pt x="13655" y="17644"/>
                    <a:pt x="14648" y="18823"/>
                    <a:pt x="15641" y="19706"/>
                  </a:cubicBezTo>
                  <a:cubicBezTo>
                    <a:pt x="16634" y="20590"/>
                    <a:pt x="17628" y="21179"/>
                    <a:pt x="18621" y="21179"/>
                  </a:cubicBezTo>
                  <a:cubicBezTo>
                    <a:pt x="19614" y="21179"/>
                    <a:pt x="20607" y="20590"/>
                    <a:pt x="21600" y="200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5" name="Line"/>
            <p:cNvSpPr/>
            <p:nvPr/>
          </p:nvSpPr>
          <p:spPr>
            <a:xfrm>
              <a:off x="4690464" y="7354205"/>
              <a:ext cx="203660" cy="269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73" extrusionOk="0">
                  <a:moveTo>
                    <a:pt x="21454" y="0"/>
                  </a:moveTo>
                  <a:cubicBezTo>
                    <a:pt x="18836" y="1964"/>
                    <a:pt x="16218" y="3927"/>
                    <a:pt x="13109" y="6750"/>
                  </a:cubicBezTo>
                  <a:cubicBezTo>
                    <a:pt x="9999" y="9573"/>
                    <a:pt x="6399" y="13255"/>
                    <a:pt x="3945" y="15955"/>
                  </a:cubicBezTo>
                  <a:cubicBezTo>
                    <a:pt x="1490" y="18655"/>
                    <a:pt x="181" y="20373"/>
                    <a:pt x="18" y="20986"/>
                  </a:cubicBezTo>
                  <a:cubicBezTo>
                    <a:pt x="-146" y="21600"/>
                    <a:pt x="836" y="21109"/>
                    <a:pt x="1818" y="206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6" name="Line"/>
            <p:cNvSpPr/>
            <p:nvPr/>
          </p:nvSpPr>
          <p:spPr>
            <a:xfrm>
              <a:off x="5005964" y="7493206"/>
              <a:ext cx="162092" cy="299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272" extrusionOk="0">
                  <a:moveTo>
                    <a:pt x="6113" y="2040"/>
                  </a:moveTo>
                  <a:cubicBezTo>
                    <a:pt x="7336" y="1158"/>
                    <a:pt x="8558" y="277"/>
                    <a:pt x="10189" y="56"/>
                  </a:cubicBezTo>
                  <a:cubicBezTo>
                    <a:pt x="11819" y="-164"/>
                    <a:pt x="13857" y="277"/>
                    <a:pt x="14875" y="1048"/>
                  </a:cubicBezTo>
                  <a:cubicBezTo>
                    <a:pt x="15894" y="1820"/>
                    <a:pt x="15894" y="2922"/>
                    <a:pt x="15487" y="4024"/>
                  </a:cubicBezTo>
                  <a:cubicBezTo>
                    <a:pt x="15079" y="5126"/>
                    <a:pt x="14264" y="6228"/>
                    <a:pt x="12838" y="7109"/>
                  </a:cubicBezTo>
                  <a:cubicBezTo>
                    <a:pt x="11411" y="7991"/>
                    <a:pt x="9374" y="8652"/>
                    <a:pt x="9374" y="9093"/>
                  </a:cubicBezTo>
                  <a:cubicBezTo>
                    <a:pt x="9374" y="9534"/>
                    <a:pt x="11411" y="9754"/>
                    <a:pt x="13653" y="10856"/>
                  </a:cubicBezTo>
                  <a:cubicBezTo>
                    <a:pt x="15894" y="11958"/>
                    <a:pt x="18340" y="13942"/>
                    <a:pt x="19766" y="15485"/>
                  </a:cubicBezTo>
                  <a:cubicBezTo>
                    <a:pt x="21192" y="17028"/>
                    <a:pt x="21600" y="18130"/>
                    <a:pt x="20989" y="19122"/>
                  </a:cubicBezTo>
                  <a:cubicBezTo>
                    <a:pt x="20377" y="20114"/>
                    <a:pt x="18747" y="20995"/>
                    <a:pt x="15894" y="21216"/>
                  </a:cubicBezTo>
                  <a:cubicBezTo>
                    <a:pt x="13042" y="21436"/>
                    <a:pt x="8966" y="20995"/>
                    <a:pt x="6113" y="20114"/>
                  </a:cubicBezTo>
                  <a:cubicBezTo>
                    <a:pt x="3260" y="19232"/>
                    <a:pt x="1630" y="17909"/>
                    <a:pt x="0" y="165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7" name="Line"/>
            <p:cNvSpPr/>
            <p:nvPr/>
          </p:nvSpPr>
          <p:spPr>
            <a:xfrm>
              <a:off x="5471967" y="7466046"/>
              <a:ext cx="252042" cy="1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0" y="0"/>
                  </a:moveTo>
                  <a:cubicBezTo>
                    <a:pt x="5795" y="0"/>
                    <a:pt x="11590" y="0"/>
                    <a:pt x="15410" y="0"/>
                  </a:cubicBezTo>
                  <a:cubicBezTo>
                    <a:pt x="19229" y="0"/>
                    <a:pt x="21073" y="0"/>
                    <a:pt x="21337" y="3600"/>
                  </a:cubicBezTo>
                  <a:cubicBezTo>
                    <a:pt x="21600" y="7200"/>
                    <a:pt x="20283" y="14400"/>
                    <a:pt x="189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8" name="Line"/>
            <p:cNvSpPr/>
            <p:nvPr/>
          </p:nvSpPr>
          <p:spPr>
            <a:xfrm>
              <a:off x="5462646" y="7568567"/>
              <a:ext cx="260963" cy="3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71" y="1800"/>
                    <a:pt x="12343" y="3600"/>
                    <a:pt x="15943" y="7200"/>
                  </a:cubicBezTo>
                  <a:cubicBezTo>
                    <a:pt x="19543" y="10800"/>
                    <a:pt x="20571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9" name="Line"/>
            <p:cNvSpPr/>
            <p:nvPr/>
          </p:nvSpPr>
          <p:spPr>
            <a:xfrm>
              <a:off x="6609015" y="7521966"/>
              <a:ext cx="186402" cy="2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0" name="Line"/>
            <p:cNvSpPr/>
            <p:nvPr/>
          </p:nvSpPr>
          <p:spPr>
            <a:xfrm>
              <a:off x="7457141" y="7488394"/>
              <a:ext cx="242322" cy="30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0" y="3013"/>
                  </a:moveTo>
                  <a:cubicBezTo>
                    <a:pt x="1385" y="1922"/>
                    <a:pt x="2769" y="831"/>
                    <a:pt x="4292" y="285"/>
                  </a:cubicBezTo>
                  <a:cubicBezTo>
                    <a:pt x="5815" y="-260"/>
                    <a:pt x="7477" y="-260"/>
                    <a:pt x="9277" y="2467"/>
                  </a:cubicBezTo>
                  <a:cubicBezTo>
                    <a:pt x="11077" y="5195"/>
                    <a:pt x="13015" y="10649"/>
                    <a:pt x="14123" y="14031"/>
                  </a:cubicBezTo>
                  <a:cubicBezTo>
                    <a:pt x="15231" y="17413"/>
                    <a:pt x="15508" y="18722"/>
                    <a:pt x="16200" y="19704"/>
                  </a:cubicBezTo>
                  <a:cubicBezTo>
                    <a:pt x="16892" y="20685"/>
                    <a:pt x="18000" y="21340"/>
                    <a:pt x="18969" y="21231"/>
                  </a:cubicBezTo>
                  <a:cubicBezTo>
                    <a:pt x="19938" y="21122"/>
                    <a:pt x="20769" y="20249"/>
                    <a:pt x="21600" y="193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1" name="Line"/>
            <p:cNvSpPr/>
            <p:nvPr/>
          </p:nvSpPr>
          <p:spPr>
            <a:xfrm>
              <a:off x="7494421" y="7531286"/>
              <a:ext cx="195722" cy="2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86" y="300"/>
                    <a:pt x="18171" y="600"/>
                    <a:pt x="14571" y="4200"/>
                  </a:cubicBezTo>
                  <a:cubicBezTo>
                    <a:pt x="10971" y="7800"/>
                    <a:pt x="5486" y="147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2" name="Line"/>
            <p:cNvSpPr/>
            <p:nvPr/>
          </p:nvSpPr>
          <p:spPr>
            <a:xfrm>
              <a:off x="7809643" y="7671088"/>
              <a:ext cx="169422" cy="23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extrusionOk="0">
                  <a:moveTo>
                    <a:pt x="19061" y="0"/>
                  </a:moveTo>
                  <a:cubicBezTo>
                    <a:pt x="18668" y="1440"/>
                    <a:pt x="18275" y="2880"/>
                    <a:pt x="15919" y="5040"/>
                  </a:cubicBezTo>
                  <a:cubicBezTo>
                    <a:pt x="13562" y="7200"/>
                    <a:pt x="9242" y="10080"/>
                    <a:pt x="5904" y="12384"/>
                  </a:cubicBezTo>
                  <a:cubicBezTo>
                    <a:pt x="2566" y="14688"/>
                    <a:pt x="210" y="16416"/>
                    <a:pt x="13" y="17280"/>
                  </a:cubicBezTo>
                  <a:cubicBezTo>
                    <a:pt x="-183" y="18144"/>
                    <a:pt x="1781" y="18144"/>
                    <a:pt x="5708" y="18720"/>
                  </a:cubicBezTo>
                  <a:cubicBezTo>
                    <a:pt x="9635" y="19296"/>
                    <a:pt x="15526" y="20448"/>
                    <a:pt x="2141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3" name="Line"/>
            <p:cNvSpPr/>
            <p:nvPr/>
          </p:nvSpPr>
          <p:spPr>
            <a:xfrm>
              <a:off x="7876544" y="7820208"/>
              <a:ext cx="27961" cy="21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4" name="Line"/>
            <p:cNvSpPr/>
            <p:nvPr/>
          </p:nvSpPr>
          <p:spPr>
            <a:xfrm>
              <a:off x="8407787" y="6813641"/>
              <a:ext cx="487752" cy="881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extrusionOk="0">
                  <a:moveTo>
                    <a:pt x="0" y="20236"/>
                  </a:moveTo>
                  <a:cubicBezTo>
                    <a:pt x="3715" y="20766"/>
                    <a:pt x="7429" y="21297"/>
                    <a:pt x="9975" y="21448"/>
                  </a:cubicBezTo>
                  <a:cubicBezTo>
                    <a:pt x="12520" y="21600"/>
                    <a:pt x="13896" y="21373"/>
                    <a:pt x="15409" y="20804"/>
                  </a:cubicBezTo>
                  <a:cubicBezTo>
                    <a:pt x="16922" y="20236"/>
                    <a:pt x="18573" y="19326"/>
                    <a:pt x="19743" y="18000"/>
                  </a:cubicBezTo>
                  <a:cubicBezTo>
                    <a:pt x="20912" y="16674"/>
                    <a:pt x="21600" y="14931"/>
                    <a:pt x="21600" y="12808"/>
                  </a:cubicBezTo>
                  <a:cubicBezTo>
                    <a:pt x="21600" y="10686"/>
                    <a:pt x="20912" y="8185"/>
                    <a:pt x="19880" y="6328"/>
                  </a:cubicBezTo>
                  <a:cubicBezTo>
                    <a:pt x="18848" y="4472"/>
                    <a:pt x="17473" y="3259"/>
                    <a:pt x="15684" y="2463"/>
                  </a:cubicBezTo>
                  <a:cubicBezTo>
                    <a:pt x="13896" y="1667"/>
                    <a:pt x="11694" y="1288"/>
                    <a:pt x="9768" y="1099"/>
                  </a:cubicBezTo>
                  <a:cubicBezTo>
                    <a:pt x="7842" y="909"/>
                    <a:pt x="6191" y="909"/>
                    <a:pt x="5022" y="1023"/>
                  </a:cubicBezTo>
                  <a:cubicBezTo>
                    <a:pt x="3852" y="1137"/>
                    <a:pt x="3164" y="1364"/>
                    <a:pt x="3164" y="1364"/>
                  </a:cubicBezTo>
                  <a:cubicBezTo>
                    <a:pt x="3164" y="1364"/>
                    <a:pt x="3852" y="1137"/>
                    <a:pt x="4540" y="872"/>
                  </a:cubicBezTo>
                  <a:cubicBezTo>
                    <a:pt x="5228" y="606"/>
                    <a:pt x="5916" y="303"/>
                    <a:pt x="6604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5" name="Line"/>
            <p:cNvSpPr/>
            <p:nvPr/>
          </p:nvSpPr>
          <p:spPr>
            <a:xfrm>
              <a:off x="8423321" y="6769552"/>
              <a:ext cx="142908" cy="193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extrusionOk="0">
                  <a:moveTo>
                    <a:pt x="21600" y="3837"/>
                  </a:moveTo>
                  <a:cubicBezTo>
                    <a:pt x="21600" y="2123"/>
                    <a:pt x="21600" y="409"/>
                    <a:pt x="20426" y="66"/>
                  </a:cubicBezTo>
                  <a:cubicBezTo>
                    <a:pt x="19252" y="-277"/>
                    <a:pt x="16904" y="752"/>
                    <a:pt x="14087" y="2466"/>
                  </a:cubicBezTo>
                  <a:cubicBezTo>
                    <a:pt x="11270" y="4180"/>
                    <a:pt x="7983" y="6580"/>
                    <a:pt x="5165" y="8466"/>
                  </a:cubicBezTo>
                  <a:cubicBezTo>
                    <a:pt x="2348" y="10352"/>
                    <a:pt x="0" y="11723"/>
                    <a:pt x="0" y="12409"/>
                  </a:cubicBezTo>
                  <a:cubicBezTo>
                    <a:pt x="0" y="13094"/>
                    <a:pt x="2348" y="13094"/>
                    <a:pt x="6339" y="14466"/>
                  </a:cubicBezTo>
                  <a:cubicBezTo>
                    <a:pt x="10330" y="15837"/>
                    <a:pt x="15965" y="18580"/>
                    <a:pt x="21600" y="213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6" name="Line"/>
            <p:cNvSpPr/>
            <p:nvPr/>
          </p:nvSpPr>
          <p:spPr>
            <a:xfrm>
              <a:off x="9498982" y="6355254"/>
              <a:ext cx="194976" cy="290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270" extrusionOk="0">
                  <a:moveTo>
                    <a:pt x="9031" y="11038"/>
                  </a:moveTo>
                  <a:cubicBezTo>
                    <a:pt x="7681" y="10356"/>
                    <a:pt x="6331" y="9674"/>
                    <a:pt x="5825" y="8196"/>
                  </a:cubicBezTo>
                  <a:cubicBezTo>
                    <a:pt x="5319" y="6718"/>
                    <a:pt x="5656" y="4445"/>
                    <a:pt x="6500" y="2967"/>
                  </a:cubicBezTo>
                  <a:cubicBezTo>
                    <a:pt x="7344" y="1489"/>
                    <a:pt x="8694" y="807"/>
                    <a:pt x="10212" y="352"/>
                  </a:cubicBezTo>
                  <a:cubicBezTo>
                    <a:pt x="11731" y="-103"/>
                    <a:pt x="13419" y="-330"/>
                    <a:pt x="14768" y="1034"/>
                  </a:cubicBezTo>
                  <a:cubicBezTo>
                    <a:pt x="16118" y="2398"/>
                    <a:pt x="17131" y="5354"/>
                    <a:pt x="15612" y="8424"/>
                  </a:cubicBezTo>
                  <a:cubicBezTo>
                    <a:pt x="14093" y="11493"/>
                    <a:pt x="10044" y="14676"/>
                    <a:pt x="6669" y="16723"/>
                  </a:cubicBezTo>
                  <a:cubicBezTo>
                    <a:pt x="3294" y="18769"/>
                    <a:pt x="594" y="19678"/>
                    <a:pt x="87" y="20133"/>
                  </a:cubicBezTo>
                  <a:cubicBezTo>
                    <a:pt x="-419" y="20588"/>
                    <a:pt x="1268" y="20588"/>
                    <a:pt x="5150" y="20702"/>
                  </a:cubicBezTo>
                  <a:cubicBezTo>
                    <a:pt x="9031" y="20815"/>
                    <a:pt x="15106" y="21043"/>
                    <a:pt x="21181" y="2127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7" name="Line"/>
            <p:cNvSpPr/>
            <p:nvPr/>
          </p:nvSpPr>
          <p:spPr>
            <a:xfrm>
              <a:off x="9843077" y="6388011"/>
              <a:ext cx="260963" cy="24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4" extrusionOk="0">
                  <a:moveTo>
                    <a:pt x="0" y="4479"/>
                  </a:moveTo>
                  <a:cubicBezTo>
                    <a:pt x="514" y="3162"/>
                    <a:pt x="1029" y="1845"/>
                    <a:pt x="2443" y="923"/>
                  </a:cubicBezTo>
                  <a:cubicBezTo>
                    <a:pt x="3857" y="1"/>
                    <a:pt x="6171" y="-526"/>
                    <a:pt x="7971" y="791"/>
                  </a:cubicBezTo>
                  <a:cubicBezTo>
                    <a:pt x="9771" y="2108"/>
                    <a:pt x="11057" y="5269"/>
                    <a:pt x="12086" y="8430"/>
                  </a:cubicBezTo>
                  <a:cubicBezTo>
                    <a:pt x="13114" y="11591"/>
                    <a:pt x="13886" y="14752"/>
                    <a:pt x="15429" y="16859"/>
                  </a:cubicBezTo>
                  <a:cubicBezTo>
                    <a:pt x="16971" y="18967"/>
                    <a:pt x="19286" y="20020"/>
                    <a:pt x="21600" y="2107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8" name="Line"/>
            <p:cNvSpPr/>
            <p:nvPr/>
          </p:nvSpPr>
          <p:spPr>
            <a:xfrm>
              <a:off x="9885748" y="6394238"/>
              <a:ext cx="208972" cy="260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extrusionOk="0">
                  <a:moveTo>
                    <a:pt x="21367" y="0"/>
                  </a:moveTo>
                  <a:cubicBezTo>
                    <a:pt x="19779" y="0"/>
                    <a:pt x="18191" y="0"/>
                    <a:pt x="15649" y="2186"/>
                  </a:cubicBezTo>
                  <a:cubicBezTo>
                    <a:pt x="13108" y="4371"/>
                    <a:pt x="9614" y="8743"/>
                    <a:pt x="7390" y="11700"/>
                  </a:cubicBezTo>
                  <a:cubicBezTo>
                    <a:pt x="5167" y="14657"/>
                    <a:pt x="4214" y="16200"/>
                    <a:pt x="3102" y="17486"/>
                  </a:cubicBezTo>
                  <a:cubicBezTo>
                    <a:pt x="1990" y="18771"/>
                    <a:pt x="720" y="19800"/>
                    <a:pt x="243" y="20443"/>
                  </a:cubicBezTo>
                  <a:cubicBezTo>
                    <a:pt x="-233" y="21086"/>
                    <a:pt x="85" y="21343"/>
                    <a:pt x="402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9" name="Line"/>
            <p:cNvSpPr/>
            <p:nvPr/>
          </p:nvSpPr>
          <p:spPr>
            <a:xfrm>
              <a:off x="10223592" y="6610836"/>
              <a:ext cx="141410" cy="24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401" extrusionOk="0">
                  <a:moveTo>
                    <a:pt x="2995" y="3124"/>
                  </a:moveTo>
                  <a:cubicBezTo>
                    <a:pt x="4834" y="2016"/>
                    <a:pt x="6672" y="909"/>
                    <a:pt x="8740" y="355"/>
                  </a:cubicBezTo>
                  <a:cubicBezTo>
                    <a:pt x="10808" y="-199"/>
                    <a:pt x="13106" y="-199"/>
                    <a:pt x="14255" y="1047"/>
                  </a:cubicBezTo>
                  <a:cubicBezTo>
                    <a:pt x="15404" y="2293"/>
                    <a:pt x="15404" y="4786"/>
                    <a:pt x="13336" y="7555"/>
                  </a:cubicBezTo>
                  <a:cubicBezTo>
                    <a:pt x="11268" y="10324"/>
                    <a:pt x="7132" y="13370"/>
                    <a:pt x="4144" y="15309"/>
                  </a:cubicBezTo>
                  <a:cubicBezTo>
                    <a:pt x="1157" y="17247"/>
                    <a:pt x="-681" y="18078"/>
                    <a:pt x="238" y="18632"/>
                  </a:cubicBezTo>
                  <a:cubicBezTo>
                    <a:pt x="1157" y="19186"/>
                    <a:pt x="4834" y="19463"/>
                    <a:pt x="8740" y="19878"/>
                  </a:cubicBezTo>
                  <a:cubicBezTo>
                    <a:pt x="12647" y="20293"/>
                    <a:pt x="16783" y="20847"/>
                    <a:pt x="20919" y="2140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0" name="Line"/>
            <p:cNvSpPr/>
            <p:nvPr/>
          </p:nvSpPr>
          <p:spPr>
            <a:xfrm>
              <a:off x="10625963" y="6534039"/>
              <a:ext cx="251643" cy="2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1" name="Line"/>
            <p:cNvSpPr/>
            <p:nvPr/>
          </p:nvSpPr>
          <p:spPr>
            <a:xfrm>
              <a:off x="10747124" y="6431518"/>
              <a:ext cx="9322" cy="27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4800"/>
                    <a:pt x="14400" y="9600"/>
                    <a:pt x="18000" y="13200"/>
                  </a:cubicBezTo>
                  <a:cubicBezTo>
                    <a:pt x="21600" y="16800"/>
                    <a:pt x="21600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2" name="Line"/>
            <p:cNvSpPr/>
            <p:nvPr/>
          </p:nvSpPr>
          <p:spPr>
            <a:xfrm>
              <a:off x="6025271" y="7295178"/>
              <a:ext cx="341823" cy="329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600" extrusionOk="0">
                  <a:moveTo>
                    <a:pt x="13674" y="2038"/>
                  </a:moveTo>
                  <a:cubicBezTo>
                    <a:pt x="13674" y="1019"/>
                    <a:pt x="13674" y="0"/>
                    <a:pt x="13288" y="0"/>
                  </a:cubicBezTo>
                  <a:cubicBezTo>
                    <a:pt x="12902" y="0"/>
                    <a:pt x="12131" y="1019"/>
                    <a:pt x="10299" y="3566"/>
                  </a:cubicBezTo>
                  <a:cubicBezTo>
                    <a:pt x="8467" y="6113"/>
                    <a:pt x="5574" y="10189"/>
                    <a:pt x="3838" y="12736"/>
                  </a:cubicBezTo>
                  <a:cubicBezTo>
                    <a:pt x="2102" y="15283"/>
                    <a:pt x="1524" y="16302"/>
                    <a:pt x="945" y="17321"/>
                  </a:cubicBezTo>
                  <a:cubicBezTo>
                    <a:pt x="367" y="18340"/>
                    <a:pt x="-212" y="19358"/>
                    <a:pt x="77" y="19766"/>
                  </a:cubicBezTo>
                  <a:cubicBezTo>
                    <a:pt x="367" y="20174"/>
                    <a:pt x="1524" y="19970"/>
                    <a:pt x="4127" y="19868"/>
                  </a:cubicBezTo>
                  <a:cubicBezTo>
                    <a:pt x="6731" y="19766"/>
                    <a:pt x="10781" y="19766"/>
                    <a:pt x="13384" y="19868"/>
                  </a:cubicBezTo>
                  <a:cubicBezTo>
                    <a:pt x="15988" y="19970"/>
                    <a:pt x="17145" y="20174"/>
                    <a:pt x="18399" y="20581"/>
                  </a:cubicBezTo>
                  <a:cubicBezTo>
                    <a:pt x="19652" y="20989"/>
                    <a:pt x="21002" y="21600"/>
                    <a:pt x="21195" y="21600"/>
                  </a:cubicBezTo>
                  <a:cubicBezTo>
                    <a:pt x="21388" y="21600"/>
                    <a:pt x="20424" y="20989"/>
                    <a:pt x="19459" y="203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3" name="Line"/>
            <p:cNvSpPr/>
            <p:nvPr/>
          </p:nvSpPr>
          <p:spPr>
            <a:xfrm>
              <a:off x="6161651" y="7419446"/>
              <a:ext cx="46601" cy="335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840" y="4400"/>
                    <a:pt x="10080" y="8800"/>
                    <a:pt x="6480" y="12000"/>
                  </a:cubicBezTo>
                  <a:cubicBezTo>
                    <a:pt x="2880" y="15200"/>
                    <a:pt x="1440" y="17200"/>
                    <a:pt x="720" y="18800"/>
                  </a:cubicBezTo>
                  <a:cubicBezTo>
                    <a:pt x="0" y="20400"/>
                    <a:pt x="0" y="21600"/>
                    <a:pt x="0" y="21600"/>
                  </a:cubicBezTo>
                  <a:cubicBezTo>
                    <a:pt x="0" y="21600"/>
                    <a:pt x="0" y="20400"/>
                    <a:pt x="0" y="19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4" name="Line"/>
            <p:cNvSpPr/>
            <p:nvPr/>
          </p:nvSpPr>
          <p:spPr>
            <a:xfrm>
              <a:off x="8452307" y="2559213"/>
              <a:ext cx="302156" cy="24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569" extrusionOk="0">
                  <a:moveTo>
                    <a:pt x="11451" y="0"/>
                  </a:moveTo>
                  <a:cubicBezTo>
                    <a:pt x="8598" y="4221"/>
                    <a:pt x="5745" y="8441"/>
                    <a:pt x="4013" y="11172"/>
                  </a:cubicBezTo>
                  <a:cubicBezTo>
                    <a:pt x="2281" y="13903"/>
                    <a:pt x="1670" y="15145"/>
                    <a:pt x="1059" y="16262"/>
                  </a:cubicBezTo>
                  <a:cubicBezTo>
                    <a:pt x="447" y="17379"/>
                    <a:pt x="-164" y="18372"/>
                    <a:pt x="40" y="19117"/>
                  </a:cubicBezTo>
                  <a:cubicBezTo>
                    <a:pt x="244" y="19862"/>
                    <a:pt x="1262" y="20359"/>
                    <a:pt x="4625" y="20731"/>
                  </a:cubicBezTo>
                  <a:cubicBezTo>
                    <a:pt x="7987" y="21103"/>
                    <a:pt x="13693" y="21352"/>
                    <a:pt x="17055" y="21476"/>
                  </a:cubicBezTo>
                  <a:cubicBezTo>
                    <a:pt x="20417" y="21600"/>
                    <a:pt x="21436" y="21600"/>
                    <a:pt x="21436" y="21476"/>
                  </a:cubicBezTo>
                  <a:cubicBezTo>
                    <a:pt x="21436" y="21352"/>
                    <a:pt x="20417" y="21103"/>
                    <a:pt x="19398" y="208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5" name="Line"/>
            <p:cNvSpPr/>
            <p:nvPr/>
          </p:nvSpPr>
          <p:spPr>
            <a:xfrm>
              <a:off x="8562017" y="2610915"/>
              <a:ext cx="51703" cy="30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extrusionOk="0">
                  <a:moveTo>
                    <a:pt x="21600" y="0"/>
                  </a:moveTo>
                  <a:cubicBezTo>
                    <a:pt x="16800" y="6200"/>
                    <a:pt x="12000" y="12400"/>
                    <a:pt x="9000" y="16100"/>
                  </a:cubicBezTo>
                  <a:cubicBezTo>
                    <a:pt x="6000" y="19800"/>
                    <a:pt x="4800" y="21000"/>
                    <a:pt x="3600" y="21300"/>
                  </a:cubicBezTo>
                  <a:cubicBezTo>
                    <a:pt x="2400" y="21600"/>
                    <a:pt x="1200" y="21000"/>
                    <a:pt x="0" y="20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6" name="Line"/>
            <p:cNvSpPr/>
            <p:nvPr/>
          </p:nvSpPr>
          <p:spPr>
            <a:xfrm>
              <a:off x="11214516" y="6393838"/>
              <a:ext cx="232531" cy="3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412" extrusionOk="0">
                  <a:moveTo>
                    <a:pt x="18153" y="1972"/>
                  </a:moveTo>
                  <a:cubicBezTo>
                    <a:pt x="18153" y="892"/>
                    <a:pt x="18153" y="-188"/>
                    <a:pt x="17322" y="28"/>
                  </a:cubicBezTo>
                  <a:cubicBezTo>
                    <a:pt x="16491" y="244"/>
                    <a:pt x="14830" y="1756"/>
                    <a:pt x="12061" y="4672"/>
                  </a:cubicBezTo>
                  <a:cubicBezTo>
                    <a:pt x="9291" y="7588"/>
                    <a:pt x="5414" y="11908"/>
                    <a:pt x="3061" y="14500"/>
                  </a:cubicBezTo>
                  <a:cubicBezTo>
                    <a:pt x="707" y="17092"/>
                    <a:pt x="-124" y="17956"/>
                    <a:pt x="14" y="18712"/>
                  </a:cubicBezTo>
                  <a:cubicBezTo>
                    <a:pt x="153" y="19468"/>
                    <a:pt x="1261" y="20116"/>
                    <a:pt x="3338" y="20440"/>
                  </a:cubicBezTo>
                  <a:cubicBezTo>
                    <a:pt x="5414" y="20764"/>
                    <a:pt x="8461" y="20764"/>
                    <a:pt x="11922" y="20872"/>
                  </a:cubicBezTo>
                  <a:cubicBezTo>
                    <a:pt x="15384" y="20980"/>
                    <a:pt x="19261" y="21196"/>
                    <a:pt x="20368" y="21304"/>
                  </a:cubicBezTo>
                  <a:cubicBezTo>
                    <a:pt x="21476" y="21412"/>
                    <a:pt x="19814" y="21412"/>
                    <a:pt x="18153" y="2141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7" name="Line"/>
            <p:cNvSpPr/>
            <p:nvPr/>
          </p:nvSpPr>
          <p:spPr>
            <a:xfrm>
              <a:off x="11321861" y="6543360"/>
              <a:ext cx="12428" cy="2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5700"/>
                    <a:pt x="0" y="11400"/>
                    <a:pt x="0" y="15000"/>
                  </a:cubicBezTo>
                  <a:cubicBezTo>
                    <a:pt x="0" y="18600"/>
                    <a:pt x="10800" y="201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8" name="Line"/>
            <p:cNvSpPr/>
            <p:nvPr/>
          </p:nvSpPr>
          <p:spPr>
            <a:xfrm>
              <a:off x="11548649" y="6589960"/>
              <a:ext cx="270356" cy="2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extrusionOk="0">
                  <a:moveTo>
                    <a:pt x="0" y="0"/>
                  </a:moveTo>
                  <a:cubicBezTo>
                    <a:pt x="4909" y="4800"/>
                    <a:pt x="9818" y="9600"/>
                    <a:pt x="12886" y="12000"/>
                  </a:cubicBezTo>
                  <a:cubicBezTo>
                    <a:pt x="15955" y="14400"/>
                    <a:pt x="17182" y="14400"/>
                    <a:pt x="18409" y="14400"/>
                  </a:cubicBezTo>
                  <a:cubicBezTo>
                    <a:pt x="19636" y="14400"/>
                    <a:pt x="20864" y="14400"/>
                    <a:pt x="21232" y="15600"/>
                  </a:cubicBezTo>
                  <a:cubicBezTo>
                    <a:pt x="21600" y="16800"/>
                    <a:pt x="21109" y="19200"/>
                    <a:pt x="20618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9" name="Line"/>
            <p:cNvSpPr/>
            <p:nvPr/>
          </p:nvSpPr>
          <p:spPr>
            <a:xfrm>
              <a:off x="12489975" y="6444451"/>
              <a:ext cx="242324" cy="27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0" y="3321"/>
                  </a:moveTo>
                  <a:cubicBezTo>
                    <a:pt x="1108" y="2121"/>
                    <a:pt x="2215" y="921"/>
                    <a:pt x="3600" y="321"/>
                  </a:cubicBezTo>
                  <a:cubicBezTo>
                    <a:pt x="4985" y="-279"/>
                    <a:pt x="6646" y="-279"/>
                    <a:pt x="8723" y="2481"/>
                  </a:cubicBezTo>
                  <a:cubicBezTo>
                    <a:pt x="10800" y="5241"/>
                    <a:pt x="13292" y="10761"/>
                    <a:pt x="14815" y="14361"/>
                  </a:cubicBezTo>
                  <a:cubicBezTo>
                    <a:pt x="16338" y="17961"/>
                    <a:pt x="16892" y="19641"/>
                    <a:pt x="17862" y="20481"/>
                  </a:cubicBezTo>
                  <a:cubicBezTo>
                    <a:pt x="18831" y="21321"/>
                    <a:pt x="20215" y="21321"/>
                    <a:pt x="21600" y="2132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0" name="Line"/>
            <p:cNvSpPr/>
            <p:nvPr/>
          </p:nvSpPr>
          <p:spPr>
            <a:xfrm>
              <a:off x="12527256" y="6459478"/>
              <a:ext cx="205043" cy="25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36" y="2400"/>
                    <a:pt x="17673" y="4800"/>
                    <a:pt x="14073" y="8400"/>
                  </a:cubicBezTo>
                  <a:cubicBezTo>
                    <a:pt x="10473" y="12000"/>
                    <a:pt x="5236" y="16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1" name="Line"/>
            <p:cNvSpPr/>
            <p:nvPr/>
          </p:nvSpPr>
          <p:spPr>
            <a:xfrm>
              <a:off x="12828034" y="6608599"/>
              <a:ext cx="208427" cy="20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478" extrusionOk="0">
                  <a:moveTo>
                    <a:pt x="15485" y="0"/>
                  </a:moveTo>
                  <a:cubicBezTo>
                    <a:pt x="10857" y="5317"/>
                    <a:pt x="6228" y="10634"/>
                    <a:pt x="3451" y="13957"/>
                  </a:cubicBezTo>
                  <a:cubicBezTo>
                    <a:pt x="674" y="17280"/>
                    <a:pt x="-252" y="18609"/>
                    <a:pt x="57" y="19274"/>
                  </a:cubicBezTo>
                  <a:cubicBezTo>
                    <a:pt x="365" y="19938"/>
                    <a:pt x="1908" y="19938"/>
                    <a:pt x="4222" y="20105"/>
                  </a:cubicBezTo>
                  <a:cubicBezTo>
                    <a:pt x="6537" y="20271"/>
                    <a:pt x="9622" y="20603"/>
                    <a:pt x="12862" y="20935"/>
                  </a:cubicBezTo>
                  <a:cubicBezTo>
                    <a:pt x="16102" y="21268"/>
                    <a:pt x="19497" y="21600"/>
                    <a:pt x="20422" y="21434"/>
                  </a:cubicBezTo>
                  <a:cubicBezTo>
                    <a:pt x="21348" y="21268"/>
                    <a:pt x="19805" y="20603"/>
                    <a:pt x="18262" y="1993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2" name="Line"/>
            <p:cNvSpPr/>
            <p:nvPr/>
          </p:nvSpPr>
          <p:spPr>
            <a:xfrm>
              <a:off x="12909378" y="6720441"/>
              <a:ext cx="27963" cy="20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3" name="Line"/>
            <p:cNvSpPr/>
            <p:nvPr/>
          </p:nvSpPr>
          <p:spPr>
            <a:xfrm>
              <a:off x="13440622" y="6524719"/>
              <a:ext cx="223683" cy="1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4" name="Line"/>
            <p:cNvSpPr/>
            <p:nvPr/>
          </p:nvSpPr>
          <p:spPr>
            <a:xfrm>
              <a:off x="13431302" y="6645880"/>
              <a:ext cx="251643" cy="3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5" name="Line"/>
            <p:cNvSpPr/>
            <p:nvPr/>
          </p:nvSpPr>
          <p:spPr>
            <a:xfrm>
              <a:off x="14083707" y="6496759"/>
              <a:ext cx="37282" cy="233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6" name="Line"/>
            <p:cNvSpPr/>
            <p:nvPr/>
          </p:nvSpPr>
          <p:spPr>
            <a:xfrm>
              <a:off x="14270109" y="6440839"/>
              <a:ext cx="224199" cy="34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382" extrusionOk="0">
                  <a:moveTo>
                    <a:pt x="17514" y="0"/>
                  </a:moveTo>
                  <a:cubicBezTo>
                    <a:pt x="14595" y="584"/>
                    <a:pt x="11676" y="1168"/>
                    <a:pt x="8757" y="3697"/>
                  </a:cubicBezTo>
                  <a:cubicBezTo>
                    <a:pt x="5838" y="6227"/>
                    <a:pt x="2919" y="10703"/>
                    <a:pt x="2043" y="13816"/>
                  </a:cubicBezTo>
                  <a:cubicBezTo>
                    <a:pt x="1168" y="16930"/>
                    <a:pt x="2335" y="18681"/>
                    <a:pt x="4524" y="19849"/>
                  </a:cubicBezTo>
                  <a:cubicBezTo>
                    <a:pt x="6713" y="21016"/>
                    <a:pt x="9924" y="21600"/>
                    <a:pt x="12989" y="21308"/>
                  </a:cubicBezTo>
                  <a:cubicBezTo>
                    <a:pt x="16054" y="21016"/>
                    <a:pt x="18973" y="19849"/>
                    <a:pt x="20286" y="18778"/>
                  </a:cubicBezTo>
                  <a:cubicBezTo>
                    <a:pt x="21600" y="17708"/>
                    <a:pt x="21308" y="16735"/>
                    <a:pt x="18973" y="15470"/>
                  </a:cubicBezTo>
                  <a:cubicBezTo>
                    <a:pt x="16638" y="14205"/>
                    <a:pt x="12259" y="12649"/>
                    <a:pt x="9195" y="11870"/>
                  </a:cubicBezTo>
                  <a:cubicBezTo>
                    <a:pt x="6130" y="11092"/>
                    <a:pt x="4378" y="11092"/>
                    <a:pt x="3065" y="11481"/>
                  </a:cubicBezTo>
                  <a:cubicBezTo>
                    <a:pt x="1751" y="11870"/>
                    <a:pt x="876" y="12649"/>
                    <a:pt x="0" y="1342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7" name="Line"/>
            <p:cNvSpPr/>
            <p:nvPr/>
          </p:nvSpPr>
          <p:spPr>
            <a:xfrm>
              <a:off x="14717471" y="6627240"/>
              <a:ext cx="309224" cy="1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0" y="0"/>
                  </a:moveTo>
                  <a:cubicBezTo>
                    <a:pt x="6264" y="3600"/>
                    <a:pt x="12528" y="7200"/>
                    <a:pt x="16308" y="9000"/>
                  </a:cubicBezTo>
                  <a:cubicBezTo>
                    <a:pt x="20088" y="10800"/>
                    <a:pt x="21384" y="10800"/>
                    <a:pt x="21492" y="12600"/>
                  </a:cubicBezTo>
                  <a:cubicBezTo>
                    <a:pt x="21600" y="14400"/>
                    <a:pt x="20520" y="18000"/>
                    <a:pt x="1944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8" name="Line"/>
            <p:cNvSpPr/>
            <p:nvPr/>
          </p:nvSpPr>
          <p:spPr>
            <a:xfrm>
              <a:off x="14838631" y="6534039"/>
              <a:ext cx="1" cy="288923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9" name="Line"/>
            <p:cNvSpPr/>
            <p:nvPr/>
          </p:nvSpPr>
          <p:spPr>
            <a:xfrm>
              <a:off x="15313956" y="6509900"/>
              <a:ext cx="233002" cy="288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extrusionOk="0">
                  <a:moveTo>
                    <a:pt x="0" y="3813"/>
                  </a:moveTo>
                  <a:cubicBezTo>
                    <a:pt x="1440" y="2448"/>
                    <a:pt x="2880" y="1084"/>
                    <a:pt x="4320" y="402"/>
                  </a:cubicBezTo>
                  <a:cubicBezTo>
                    <a:pt x="5760" y="-280"/>
                    <a:pt x="7200" y="-280"/>
                    <a:pt x="8640" y="1880"/>
                  </a:cubicBezTo>
                  <a:cubicBezTo>
                    <a:pt x="10080" y="4040"/>
                    <a:pt x="11520" y="8360"/>
                    <a:pt x="12528" y="11202"/>
                  </a:cubicBezTo>
                  <a:cubicBezTo>
                    <a:pt x="13536" y="14044"/>
                    <a:pt x="14112" y="15408"/>
                    <a:pt x="14832" y="16886"/>
                  </a:cubicBezTo>
                  <a:cubicBezTo>
                    <a:pt x="15552" y="18364"/>
                    <a:pt x="16416" y="19956"/>
                    <a:pt x="17568" y="20638"/>
                  </a:cubicBezTo>
                  <a:cubicBezTo>
                    <a:pt x="18720" y="21320"/>
                    <a:pt x="20160" y="21093"/>
                    <a:pt x="21600" y="2086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0" name="Line"/>
            <p:cNvSpPr/>
            <p:nvPr/>
          </p:nvSpPr>
          <p:spPr>
            <a:xfrm>
              <a:off x="15323275" y="6543360"/>
              <a:ext cx="223682" cy="28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100" y="4645"/>
                    <a:pt x="12600" y="9290"/>
                    <a:pt x="9000" y="12890"/>
                  </a:cubicBezTo>
                  <a:cubicBezTo>
                    <a:pt x="5400" y="16490"/>
                    <a:pt x="2700" y="1904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1" name="Line"/>
            <p:cNvSpPr/>
            <p:nvPr/>
          </p:nvSpPr>
          <p:spPr>
            <a:xfrm>
              <a:off x="15588767" y="6701801"/>
              <a:ext cx="228473" cy="16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extrusionOk="0">
                  <a:moveTo>
                    <a:pt x="17088" y="0"/>
                  </a:moveTo>
                  <a:cubicBezTo>
                    <a:pt x="15628" y="0"/>
                    <a:pt x="14169" y="0"/>
                    <a:pt x="11688" y="2200"/>
                  </a:cubicBezTo>
                  <a:cubicBezTo>
                    <a:pt x="9207" y="4400"/>
                    <a:pt x="5704" y="8800"/>
                    <a:pt x="3369" y="12000"/>
                  </a:cubicBezTo>
                  <a:cubicBezTo>
                    <a:pt x="1034" y="15200"/>
                    <a:pt x="-134" y="17200"/>
                    <a:pt x="12" y="18200"/>
                  </a:cubicBezTo>
                  <a:cubicBezTo>
                    <a:pt x="158" y="19200"/>
                    <a:pt x="1617" y="19200"/>
                    <a:pt x="5412" y="19600"/>
                  </a:cubicBezTo>
                  <a:cubicBezTo>
                    <a:pt x="9207" y="20000"/>
                    <a:pt x="15336" y="20800"/>
                    <a:pt x="21466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2" name="Line"/>
            <p:cNvSpPr/>
            <p:nvPr/>
          </p:nvSpPr>
          <p:spPr>
            <a:xfrm>
              <a:off x="15696078" y="6804322"/>
              <a:ext cx="20436" cy="20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0" y="0"/>
                  </a:moveTo>
                  <a:cubicBezTo>
                    <a:pt x="9257" y="3600"/>
                    <a:pt x="18514" y="7200"/>
                    <a:pt x="20057" y="10800"/>
                  </a:cubicBezTo>
                  <a:cubicBezTo>
                    <a:pt x="21600" y="14400"/>
                    <a:pt x="15428" y="18000"/>
                    <a:pt x="9257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3" name="Line"/>
            <p:cNvSpPr/>
            <p:nvPr/>
          </p:nvSpPr>
          <p:spPr>
            <a:xfrm>
              <a:off x="11091965" y="7261004"/>
              <a:ext cx="254234" cy="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7" h="21600" extrusionOk="0">
                  <a:moveTo>
                    <a:pt x="0" y="0"/>
                  </a:moveTo>
                  <a:cubicBezTo>
                    <a:pt x="7697" y="7200"/>
                    <a:pt x="15393" y="14400"/>
                    <a:pt x="18497" y="18000"/>
                  </a:cubicBezTo>
                  <a:cubicBezTo>
                    <a:pt x="21600" y="21600"/>
                    <a:pt x="20110" y="21600"/>
                    <a:pt x="18621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4" name="Line"/>
            <p:cNvSpPr/>
            <p:nvPr/>
          </p:nvSpPr>
          <p:spPr>
            <a:xfrm>
              <a:off x="11064006" y="7354205"/>
              <a:ext cx="288996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5" name="Line"/>
            <p:cNvSpPr/>
            <p:nvPr/>
          </p:nvSpPr>
          <p:spPr>
            <a:xfrm>
              <a:off x="11203807" y="7158483"/>
              <a:ext cx="152030" cy="30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1296" y="0"/>
                  </a:moveTo>
                  <a:cubicBezTo>
                    <a:pt x="6048" y="2182"/>
                    <a:pt x="10800" y="4364"/>
                    <a:pt x="14256" y="6000"/>
                  </a:cubicBezTo>
                  <a:cubicBezTo>
                    <a:pt x="17712" y="7636"/>
                    <a:pt x="19872" y="8727"/>
                    <a:pt x="20736" y="10364"/>
                  </a:cubicBezTo>
                  <a:cubicBezTo>
                    <a:pt x="21600" y="12000"/>
                    <a:pt x="21168" y="14182"/>
                    <a:pt x="18576" y="16036"/>
                  </a:cubicBezTo>
                  <a:cubicBezTo>
                    <a:pt x="15984" y="17891"/>
                    <a:pt x="11232" y="19418"/>
                    <a:pt x="7776" y="20291"/>
                  </a:cubicBezTo>
                  <a:cubicBezTo>
                    <a:pt x="4320" y="21164"/>
                    <a:pt x="2160" y="213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6" name="Line"/>
            <p:cNvSpPr/>
            <p:nvPr/>
          </p:nvSpPr>
          <p:spPr>
            <a:xfrm>
              <a:off x="11921451" y="7229394"/>
              <a:ext cx="205043" cy="22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extrusionOk="0">
                  <a:moveTo>
                    <a:pt x="0" y="2970"/>
                  </a:moveTo>
                  <a:cubicBezTo>
                    <a:pt x="982" y="1802"/>
                    <a:pt x="1964" y="635"/>
                    <a:pt x="3273" y="197"/>
                  </a:cubicBezTo>
                  <a:cubicBezTo>
                    <a:pt x="4582" y="-241"/>
                    <a:pt x="6218" y="51"/>
                    <a:pt x="7036" y="1073"/>
                  </a:cubicBezTo>
                  <a:cubicBezTo>
                    <a:pt x="7855" y="2094"/>
                    <a:pt x="7855" y="3846"/>
                    <a:pt x="9000" y="7056"/>
                  </a:cubicBezTo>
                  <a:cubicBezTo>
                    <a:pt x="10146" y="10267"/>
                    <a:pt x="12436" y="14937"/>
                    <a:pt x="14236" y="17710"/>
                  </a:cubicBezTo>
                  <a:cubicBezTo>
                    <a:pt x="16036" y="20483"/>
                    <a:pt x="17345" y="21359"/>
                    <a:pt x="18491" y="21067"/>
                  </a:cubicBezTo>
                  <a:cubicBezTo>
                    <a:pt x="19636" y="20775"/>
                    <a:pt x="20618" y="19316"/>
                    <a:pt x="21600" y="1785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7" name="Line"/>
            <p:cNvSpPr/>
            <p:nvPr/>
          </p:nvSpPr>
          <p:spPr>
            <a:xfrm>
              <a:off x="11949412" y="7261004"/>
              <a:ext cx="177082" cy="21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705" y="313"/>
                    <a:pt x="17811" y="626"/>
                    <a:pt x="15537" y="2817"/>
                  </a:cubicBezTo>
                  <a:cubicBezTo>
                    <a:pt x="13263" y="5009"/>
                    <a:pt x="10610" y="9078"/>
                    <a:pt x="7958" y="12522"/>
                  </a:cubicBezTo>
                  <a:cubicBezTo>
                    <a:pt x="5305" y="15965"/>
                    <a:pt x="2653" y="1878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8" name="Line"/>
            <p:cNvSpPr/>
            <p:nvPr/>
          </p:nvSpPr>
          <p:spPr>
            <a:xfrm>
              <a:off x="12247655" y="7424372"/>
              <a:ext cx="111841" cy="162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extrusionOk="0">
                  <a:moveTo>
                    <a:pt x="3600" y="576"/>
                  </a:moveTo>
                  <a:cubicBezTo>
                    <a:pt x="6600" y="169"/>
                    <a:pt x="9600" y="-239"/>
                    <a:pt x="12300" y="169"/>
                  </a:cubicBezTo>
                  <a:cubicBezTo>
                    <a:pt x="15000" y="576"/>
                    <a:pt x="17400" y="1799"/>
                    <a:pt x="17700" y="3225"/>
                  </a:cubicBezTo>
                  <a:cubicBezTo>
                    <a:pt x="18000" y="4652"/>
                    <a:pt x="16200" y="6282"/>
                    <a:pt x="14100" y="7708"/>
                  </a:cubicBezTo>
                  <a:cubicBezTo>
                    <a:pt x="12000" y="9135"/>
                    <a:pt x="9600" y="10357"/>
                    <a:pt x="6600" y="12191"/>
                  </a:cubicBezTo>
                  <a:cubicBezTo>
                    <a:pt x="3600" y="14025"/>
                    <a:pt x="0" y="16470"/>
                    <a:pt x="0" y="17693"/>
                  </a:cubicBezTo>
                  <a:cubicBezTo>
                    <a:pt x="0" y="18916"/>
                    <a:pt x="3600" y="18916"/>
                    <a:pt x="7800" y="19323"/>
                  </a:cubicBezTo>
                  <a:cubicBezTo>
                    <a:pt x="12000" y="19731"/>
                    <a:pt x="16800" y="20546"/>
                    <a:pt x="21600" y="2136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9" name="Line"/>
            <p:cNvSpPr/>
            <p:nvPr/>
          </p:nvSpPr>
          <p:spPr>
            <a:xfrm>
              <a:off x="12527256" y="7363525"/>
              <a:ext cx="233002" cy="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0" name="Line"/>
            <p:cNvSpPr/>
            <p:nvPr/>
          </p:nvSpPr>
          <p:spPr>
            <a:xfrm>
              <a:off x="12564536" y="7456726"/>
              <a:ext cx="223683" cy="1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1" name="Line"/>
            <p:cNvSpPr/>
            <p:nvPr/>
          </p:nvSpPr>
          <p:spPr>
            <a:xfrm>
              <a:off x="6399181" y="2454291"/>
              <a:ext cx="184075" cy="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52" extrusionOk="0">
                  <a:moveTo>
                    <a:pt x="0" y="3908"/>
                  </a:moveTo>
                  <a:cubicBezTo>
                    <a:pt x="332" y="3000"/>
                    <a:pt x="665" y="2093"/>
                    <a:pt x="2658" y="1276"/>
                  </a:cubicBezTo>
                  <a:cubicBezTo>
                    <a:pt x="4652" y="459"/>
                    <a:pt x="8308" y="-267"/>
                    <a:pt x="11298" y="96"/>
                  </a:cubicBezTo>
                  <a:cubicBezTo>
                    <a:pt x="14289" y="459"/>
                    <a:pt x="16615" y="1911"/>
                    <a:pt x="17778" y="3091"/>
                  </a:cubicBezTo>
                  <a:cubicBezTo>
                    <a:pt x="18942" y="4271"/>
                    <a:pt x="18942" y="5178"/>
                    <a:pt x="17446" y="6267"/>
                  </a:cubicBezTo>
                  <a:cubicBezTo>
                    <a:pt x="15951" y="7357"/>
                    <a:pt x="12960" y="8627"/>
                    <a:pt x="10468" y="9353"/>
                  </a:cubicBezTo>
                  <a:cubicBezTo>
                    <a:pt x="7975" y="10079"/>
                    <a:pt x="5982" y="10261"/>
                    <a:pt x="5815" y="10170"/>
                  </a:cubicBezTo>
                  <a:cubicBezTo>
                    <a:pt x="5649" y="10079"/>
                    <a:pt x="7311" y="9716"/>
                    <a:pt x="9637" y="9898"/>
                  </a:cubicBezTo>
                  <a:cubicBezTo>
                    <a:pt x="11963" y="10079"/>
                    <a:pt x="14954" y="10805"/>
                    <a:pt x="17114" y="12076"/>
                  </a:cubicBezTo>
                  <a:cubicBezTo>
                    <a:pt x="19274" y="13346"/>
                    <a:pt x="20603" y="15162"/>
                    <a:pt x="21102" y="16523"/>
                  </a:cubicBezTo>
                  <a:cubicBezTo>
                    <a:pt x="21600" y="17884"/>
                    <a:pt x="21268" y="18792"/>
                    <a:pt x="18609" y="19609"/>
                  </a:cubicBezTo>
                  <a:cubicBezTo>
                    <a:pt x="15951" y="20425"/>
                    <a:pt x="10966" y="21151"/>
                    <a:pt x="7809" y="21242"/>
                  </a:cubicBezTo>
                  <a:cubicBezTo>
                    <a:pt x="4652" y="21333"/>
                    <a:pt x="3323" y="20788"/>
                    <a:pt x="2492" y="20062"/>
                  </a:cubicBezTo>
                  <a:cubicBezTo>
                    <a:pt x="1661" y="19336"/>
                    <a:pt x="1329" y="18429"/>
                    <a:pt x="1163" y="17975"/>
                  </a:cubicBezTo>
                  <a:cubicBezTo>
                    <a:pt x="997" y="17521"/>
                    <a:pt x="997" y="17521"/>
                    <a:pt x="997" y="175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2" name="Line"/>
            <p:cNvSpPr/>
            <p:nvPr/>
          </p:nvSpPr>
          <p:spPr>
            <a:xfrm>
              <a:off x="6968910" y="7365947"/>
              <a:ext cx="205727" cy="434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410" extrusionOk="0">
                  <a:moveTo>
                    <a:pt x="5131" y="4477"/>
                  </a:moveTo>
                  <a:cubicBezTo>
                    <a:pt x="4496" y="3711"/>
                    <a:pt x="3860" y="2945"/>
                    <a:pt x="3860" y="2179"/>
                  </a:cubicBezTo>
                  <a:cubicBezTo>
                    <a:pt x="3860" y="1413"/>
                    <a:pt x="4496" y="647"/>
                    <a:pt x="6402" y="264"/>
                  </a:cubicBezTo>
                  <a:cubicBezTo>
                    <a:pt x="8307" y="-119"/>
                    <a:pt x="11484" y="-119"/>
                    <a:pt x="14184" y="494"/>
                  </a:cubicBezTo>
                  <a:cubicBezTo>
                    <a:pt x="16884" y="1107"/>
                    <a:pt x="19107" y="2332"/>
                    <a:pt x="20219" y="3328"/>
                  </a:cubicBezTo>
                  <a:cubicBezTo>
                    <a:pt x="21331" y="4324"/>
                    <a:pt x="21331" y="5090"/>
                    <a:pt x="20060" y="5932"/>
                  </a:cubicBezTo>
                  <a:cubicBezTo>
                    <a:pt x="18790" y="6775"/>
                    <a:pt x="16249" y="7694"/>
                    <a:pt x="13866" y="8307"/>
                  </a:cubicBezTo>
                  <a:cubicBezTo>
                    <a:pt x="11484" y="8919"/>
                    <a:pt x="9260" y="9226"/>
                    <a:pt x="8943" y="9379"/>
                  </a:cubicBezTo>
                  <a:cubicBezTo>
                    <a:pt x="8625" y="9532"/>
                    <a:pt x="10213" y="9532"/>
                    <a:pt x="12119" y="10068"/>
                  </a:cubicBezTo>
                  <a:cubicBezTo>
                    <a:pt x="14025" y="10604"/>
                    <a:pt x="16249" y="11677"/>
                    <a:pt x="17996" y="12979"/>
                  </a:cubicBezTo>
                  <a:cubicBezTo>
                    <a:pt x="19743" y="14281"/>
                    <a:pt x="21013" y="15813"/>
                    <a:pt x="20219" y="17268"/>
                  </a:cubicBezTo>
                  <a:cubicBezTo>
                    <a:pt x="19425" y="18724"/>
                    <a:pt x="16566" y="20102"/>
                    <a:pt x="13549" y="20792"/>
                  </a:cubicBezTo>
                  <a:cubicBezTo>
                    <a:pt x="10531" y="21481"/>
                    <a:pt x="7355" y="21481"/>
                    <a:pt x="4972" y="21328"/>
                  </a:cubicBezTo>
                  <a:cubicBezTo>
                    <a:pt x="2590" y="21175"/>
                    <a:pt x="1002" y="20868"/>
                    <a:pt x="366" y="20179"/>
                  </a:cubicBezTo>
                  <a:cubicBezTo>
                    <a:pt x="-269" y="19490"/>
                    <a:pt x="49" y="18417"/>
                    <a:pt x="366" y="173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3" name="Line"/>
            <p:cNvSpPr/>
            <p:nvPr/>
          </p:nvSpPr>
          <p:spPr>
            <a:xfrm>
              <a:off x="12005332" y="6395792"/>
              <a:ext cx="223659" cy="36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308" extrusionOk="0">
                  <a:moveTo>
                    <a:pt x="7101" y="2087"/>
                  </a:moveTo>
                  <a:cubicBezTo>
                    <a:pt x="7989" y="1361"/>
                    <a:pt x="8877" y="635"/>
                    <a:pt x="10060" y="272"/>
                  </a:cubicBezTo>
                  <a:cubicBezTo>
                    <a:pt x="11244" y="-91"/>
                    <a:pt x="12723" y="-91"/>
                    <a:pt x="14351" y="272"/>
                  </a:cubicBezTo>
                  <a:cubicBezTo>
                    <a:pt x="15978" y="635"/>
                    <a:pt x="17753" y="1361"/>
                    <a:pt x="18345" y="2541"/>
                  </a:cubicBezTo>
                  <a:cubicBezTo>
                    <a:pt x="18937" y="3721"/>
                    <a:pt x="18345" y="5354"/>
                    <a:pt x="17310" y="6443"/>
                  </a:cubicBezTo>
                  <a:cubicBezTo>
                    <a:pt x="16274" y="7533"/>
                    <a:pt x="14795" y="8077"/>
                    <a:pt x="13315" y="8440"/>
                  </a:cubicBezTo>
                  <a:cubicBezTo>
                    <a:pt x="11836" y="8803"/>
                    <a:pt x="10356" y="8985"/>
                    <a:pt x="10504" y="9166"/>
                  </a:cubicBezTo>
                  <a:cubicBezTo>
                    <a:pt x="10652" y="9348"/>
                    <a:pt x="12427" y="9529"/>
                    <a:pt x="14351" y="10346"/>
                  </a:cubicBezTo>
                  <a:cubicBezTo>
                    <a:pt x="16274" y="11163"/>
                    <a:pt x="18345" y="12615"/>
                    <a:pt x="19677" y="14249"/>
                  </a:cubicBezTo>
                  <a:cubicBezTo>
                    <a:pt x="21008" y="15882"/>
                    <a:pt x="21600" y="17697"/>
                    <a:pt x="21156" y="18877"/>
                  </a:cubicBezTo>
                  <a:cubicBezTo>
                    <a:pt x="20712" y="20057"/>
                    <a:pt x="19233" y="20601"/>
                    <a:pt x="16866" y="20964"/>
                  </a:cubicBezTo>
                  <a:cubicBezTo>
                    <a:pt x="14499" y="21327"/>
                    <a:pt x="11244" y="21509"/>
                    <a:pt x="8285" y="20964"/>
                  </a:cubicBezTo>
                  <a:cubicBezTo>
                    <a:pt x="5326" y="20420"/>
                    <a:pt x="2663" y="19149"/>
                    <a:pt x="0" y="1787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4" name="Line"/>
            <p:cNvSpPr/>
            <p:nvPr/>
          </p:nvSpPr>
          <p:spPr>
            <a:xfrm>
              <a:off x="13151701" y="7272838"/>
              <a:ext cx="205042" cy="25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0" y="5192"/>
                  </a:moveTo>
                  <a:cubicBezTo>
                    <a:pt x="2945" y="3392"/>
                    <a:pt x="5891" y="1592"/>
                    <a:pt x="8345" y="692"/>
                  </a:cubicBezTo>
                  <a:cubicBezTo>
                    <a:pt x="10800" y="-208"/>
                    <a:pt x="12764" y="-208"/>
                    <a:pt x="14073" y="563"/>
                  </a:cubicBezTo>
                  <a:cubicBezTo>
                    <a:pt x="15382" y="1335"/>
                    <a:pt x="16036" y="2878"/>
                    <a:pt x="15382" y="5321"/>
                  </a:cubicBezTo>
                  <a:cubicBezTo>
                    <a:pt x="14727" y="7763"/>
                    <a:pt x="12764" y="11106"/>
                    <a:pt x="10964" y="13163"/>
                  </a:cubicBezTo>
                  <a:cubicBezTo>
                    <a:pt x="9164" y="15221"/>
                    <a:pt x="7527" y="15992"/>
                    <a:pt x="6054" y="16763"/>
                  </a:cubicBezTo>
                  <a:cubicBezTo>
                    <a:pt x="4582" y="17535"/>
                    <a:pt x="3273" y="18306"/>
                    <a:pt x="3436" y="18821"/>
                  </a:cubicBezTo>
                  <a:cubicBezTo>
                    <a:pt x="3600" y="19335"/>
                    <a:pt x="5236" y="19592"/>
                    <a:pt x="8509" y="19978"/>
                  </a:cubicBezTo>
                  <a:cubicBezTo>
                    <a:pt x="11782" y="20363"/>
                    <a:pt x="16691" y="20878"/>
                    <a:pt x="21600" y="2139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5" name="Line"/>
            <p:cNvSpPr/>
            <p:nvPr/>
          </p:nvSpPr>
          <p:spPr>
            <a:xfrm>
              <a:off x="13496543" y="7288741"/>
              <a:ext cx="270283" cy="285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3" extrusionOk="0">
                  <a:moveTo>
                    <a:pt x="0" y="4066"/>
                  </a:moveTo>
                  <a:cubicBezTo>
                    <a:pt x="993" y="2716"/>
                    <a:pt x="1986" y="1366"/>
                    <a:pt x="3103" y="579"/>
                  </a:cubicBezTo>
                  <a:cubicBezTo>
                    <a:pt x="4221" y="-209"/>
                    <a:pt x="5462" y="-434"/>
                    <a:pt x="6952" y="1478"/>
                  </a:cubicBezTo>
                  <a:cubicBezTo>
                    <a:pt x="8441" y="3391"/>
                    <a:pt x="10179" y="7441"/>
                    <a:pt x="11917" y="11153"/>
                  </a:cubicBezTo>
                  <a:cubicBezTo>
                    <a:pt x="13655" y="14866"/>
                    <a:pt x="15393" y="18241"/>
                    <a:pt x="17007" y="19703"/>
                  </a:cubicBezTo>
                  <a:cubicBezTo>
                    <a:pt x="18621" y="21166"/>
                    <a:pt x="20110" y="20716"/>
                    <a:pt x="21600" y="2026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6" name="Line"/>
            <p:cNvSpPr/>
            <p:nvPr/>
          </p:nvSpPr>
          <p:spPr>
            <a:xfrm>
              <a:off x="13524502" y="7279644"/>
              <a:ext cx="251643" cy="30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267" y="0"/>
                    <a:pt x="18933" y="0"/>
                    <a:pt x="17333" y="1200"/>
                  </a:cubicBezTo>
                  <a:cubicBezTo>
                    <a:pt x="15733" y="2400"/>
                    <a:pt x="13867" y="4800"/>
                    <a:pt x="10933" y="8400"/>
                  </a:cubicBezTo>
                  <a:cubicBezTo>
                    <a:pt x="8000" y="12000"/>
                    <a:pt x="4000" y="16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7" name="Line"/>
            <p:cNvSpPr/>
            <p:nvPr/>
          </p:nvSpPr>
          <p:spPr>
            <a:xfrm>
              <a:off x="13808635" y="7428766"/>
              <a:ext cx="203619" cy="23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extrusionOk="0">
                  <a:moveTo>
                    <a:pt x="14250" y="0"/>
                  </a:moveTo>
                  <a:cubicBezTo>
                    <a:pt x="14904" y="1440"/>
                    <a:pt x="15559" y="2880"/>
                    <a:pt x="15232" y="4176"/>
                  </a:cubicBezTo>
                  <a:cubicBezTo>
                    <a:pt x="14905" y="5472"/>
                    <a:pt x="13595" y="6624"/>
                    <a:pt x="11305" y="8640"/>
                  </a:cubicBezTo>
                  <a:cubicBezTo>
                    <a:pt x="9014" y="10656"/>
                    <a:pt x="5741" y="13536"/>
                    <a:pt x="3450" y="15408"/>
                  </a:cubicBezTo>
                  <a:cubicBezTo>
                    <a:pt x="1159" y="17280"/>
                    <a:pt x="-150" y="18144"/>
                    <a:pt x="14" y="18576"/>
                  </a:cubicBezTo>
                  <a:cubicBezTo>
                    <a:pt x="177" y="19008"/>
                    <a:pt x="1814" y="19008"/>
                    <a:pt x="5086" y="19152"/>
                  </a:cubicBezTo>
                  <a:cubicBezTo>
                    <a:pt x="8359" y="19296"/>
                    <a:pt x="13268" y="19584"/>
                    <a:pt x="16541" y="20016"/>
                  </a:cubicBezTo>
                  <a:cubicBezTo>
                    <a:pt x="19814" y="20448"/>
                    <a:pt x="21450" y="21024"/>
                    <a:pt x="21450" y="21312"/>
                  </a:cubicBezTo>
                  <a:cubicBezTo>
                    <a:pt x="21450" y="21600"/>
                    <a:pt x="19814" y="21600"/>
                    <a:pt x="18177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8" name="Line"/>
            <p:cNvSpPr/>
            <p:nvPr/>
          </p:nvSpPr>
          <p:spPr>
            <a:xfrm>
              <a:off x="13897306" y="7568567"/>
              <a:ext cx="18641" cy="19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9" name="Line"/>
            <p:cNvSpPr/>
            <p:nvPr/>
          </p:nvSpPr>
          <p:spPr>
            <a:xfrm>
              <a:off x="14270109" y="7459832"/>
              <a:ext cx="301349" cy="4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086"/>
                  </a:moveTo>
                  <a:cubicBezTo>
                    <a:pt x="4899" y="1543"/>
                    <a:pt x="9798" y="0"/>
                    <a:pt x="13027" y="0"/>
                  </a:cubicBezTo>
                  <a:cubicBezTo>
                    <a:pt x="16256" y="0"/>
                    <a:pt x="17814" y="1543"/>
                    <a:pt x="19151" y="3857"/>
                  </a:cubicBezTo>
                  <a:cubicBezTo>
                    <a:pt x="20487" y="6172"/>
                    <a:pt x="21600" y="9257"/>
                    <a:pt x="21600" y="12343"/>
                  </a:cubicBezTo>
                  <a:cubicBezTo>
                    <a:pt x="21600" y="15429"/>
                    <a:pt x="20487" y="18514"/>
                    <a:pt x="19373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0" name="Line"/>
            <p:cNvSpPr/>
            <p:nvPr/>
          </p:nvSpPr>
          <p:spPr>
            <a:xfrm>
              <a:off x="14381949" y="7354205"/>
              <a:ext cx="26579" cy="335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7200" y="0"/>
                  </a:moveTo>
                  <a:cubicBezTo>
                    <a:pt x="14400" y="2000"/>
                    <a:pt x="21600" y="4000"/>
                    <a:pt x="20400" y="7600"/>
                  </a:cubicBezTo>
                  <a:cubicBezTo>
                    <a:pt x="19200" y="11200"/>
                    <a:pt x="9600" y="16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1" name="Line"/>
            <p:cNvSpPr/>
            <p:nvPr/>
          </p:nvSpPr>
          <p:spPr>
            <a:xfrm>
              <a:off x="14782712" y="7382166"/>
              <a:ext cx="215112" cy="34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454" extrusionOk="0">
                  <a:moveTo>
                    <a:pt x="20991" y="0"/>
                  </a:moveTo>
                  <a:cubicBezTo>
                    <a:pt x="17949" y="195"/>
                    <a:pt x="14907" y="389"/>
                    <a:pt x="11713" y="1557"/>
                  </a:cubicBezTo>
                  <a:cubicBezTo>
                    <a:pt x="8518" y="2724"/>
                    <a:pt x="5172" y="4865"/>
                    <a:pt x="3194" y="7395"/>
                  </a:cubicBezTo>
                  <a:cubicBezTo>
                    <a:pt x="1217" y="9924"/>
                    <a:pt x="608" y="12843"/>
                    <a:pt x="1673" y="15276"/>
                  </a:cubicBezTo>
                  <a:cubicBezTo>
                    <a:pt x="2738" y="17708"/>
                    <a:pt x="5476" y="19654"/>
                    <a:pt x="8518" y="20627"/>
                  </a:cubicBezTo>
                  <a:cubicBezTo>
                    <a:pt x="11561" y="21600"/>
                    <a:pt x="14907" y="21600"/>
                    <a:pt x="17037" y="21211"/>
                  </a:cubicBezTo>
                  <a:cubicBezTo>
                    <a:pt x="19166" y="20822"/>
                    <a:pt x="20079" y="20043"/>
                    <a:pt x="20687" y="19168"/>
                  </a:cubicBezTo>
                  <a:cubicBezTo>
                    <a:pt x="21296" y="18292"/>
                    <a:pt x="21600" y="17319"/>
                    <a:pt x="18101" y="16151"/>
                  </a:cubicBezTo>
                  <a:cubicBezTo>
                    <a:pt x="14603" y="14984"/>
                    <a:pt x="7301" y="13622"/>
                    <a:pt x="0" y="1225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2" name="Line"/>
            <p:cNvSpPr/>
            <p:nvPr/>
          </p:nvSpPr>
          <p:spPr>
            <a:xfrm>
              <a:off x="9088152" y="5369031"/>
              <a:ext cx="342959" cy="630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501" extrusionOk="0">
                  <a:moveTo>
                    <a:pt x="0" y="19059"/>
                  </a:moveTo>
                  <a:cubicBezTo>
                    <a:pt x="1736" y="19906"/>
                    <a:pt x="3471" y="20753"/>
                    <a:pt x="5304" y="21176"/>
                  </a:cubicBezTo>
                  <a:cubicBezTo>
                    <a:pt x="7136" y="21600"/>
                    <a:pt x="9064" y="21600"/>
                    <a:pt x="11089" y="21229"/>
                  </a:cubicBezTo>
                  <a:cubicBezTo>
                    <a:pt x="13114" y="20859"/>
                    <a:pt x="15236" y="20118"/>
                    <a:pt x="17068" y="18794"/>
                  </a:cubicBezTo>
                  <a:cubicBezTo>
                    <a:pt x="18900" y="17471"/>
                    <a:pt x="20443" y="15565"/>
                    <a:pt x="21021" y="13659"/>
                  </a:cubicBezTo>
                  <a:cubicBezTo>
                    <a:pt x="21600" y="11753"/>
                    <a:pt x="21214" y="9847"/>
                    <a:pt x="20154" y="7994"/>
                  </a:cubicBezTo>
                  <a:cubicBezTo>
                    <a:pt x="19093" y="6141"/>
                    <a:pt x="17357" y="4341"/>
                    <a:pt x="15718" y="3124"/>
                  </a:cubicBezTo>
                  <a:cubicBezTo>
                    <a:pt x="14079" y="1906"/>
                    <a:pt x="12536" y="1271"/>
                    <a:pt x="10800" y="900"/>
                  </a:cubicBezTo>
                  <a:cubicBezTo>
                    <a:pt x="9064" y="529"/>
                    <a:pt x="7136" y="424"/>
                    <a:pt x="5689" y="371"/>
                  </a:cubicBezTo>
                  <a:cubicBezTo>
                    <a:pt x="4243" y="318"/>
                    <a:pt x="3279" y="318"/>
                    <a:pt x="2700" y="265"/>
                  </a:cubicBezTo>
                  <a:cubicBezTo>
                    <a:pt x="2121" y="212"/>
                    <a:pt x="1929" y="106"/>
                    <a:pt x="1736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3" name="Line"/>
            <p:cNvSpPr/>
            <p:nvPr/>
          </p:nvSpPr>
          <p:spPr>
            <a:xfrm>
              <a:off x="9019805" y="5285150"/>
              <a:ext cx="133589" cy="242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81" y="1662"/>
                    <a:pt x="13563" y="3323"/>
                    <a:pt x="10800" y="4708"/>
                  </a:cubicBezTo>
                  <a:cubicBezTo>
                    <a:pt x="8037" y="6092"/>
                    <a:pt x="6530" y="7200"/>
                    <a:pt x="4521" y="8446"/>
                  </a:cubicBezTo>
                  <a:cubicBezTo>
                    <a:pt x="2512" y="9692"/>
                    <a:pt x="0" y="11077"/>
                    <a:pt x="0" y="12046"/>
                  </a:cubicBezTo>
                  <a:cubicBezTo>
                    <a:pt x="0" y="13015"/>
                    <a:pt x="2512" y="13569"/>
                    <a:pt x="6028" y="15092"/>
                  </a:cubicBezTo>
                  <a:cubicBezTo>
                    <a:pt x="9544" y="16615"/>
                    <a:pt x="14065" y="19108"/>
                    <a:pt x="1858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4" name="Line"/>
            <p:cNvSpPr/>
            <p:nvPr/>
          </p:nvSpPr>
          <p:spPr>
            <a:xfrm>
              <a:off x="9647356" y="4587530"/>
              <a:ext cx="279603" cy="238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extrusionOk="0">
                  <a:moveTo>
                    <a:pt x="0" y="5692"/>
                  </a:moveTo>
                  <a:cubicBezTo>
                    <a:pt x="0" y="4308"/>
                    <a:pt x="0" y="2923"/>
                    <a:pt x="480" y="1815"/>
                  </a:cubicBezTo>
                  <a:cubicBezTo>
                    <a:pt x="960" y="708"/>
                    <a:pt x="1920" y="-123"/>
                    <a:pt x="3480" y="15"/>
                  </a:cubicBezTo>
                  <a:cubicBezTo>
                    <a:pt x="5040" y="154"/>
                    <a:pt x="7200" y="1262"/>
                    <a:pt x="9600" y="4723"/>
                  </a:cubicBezTo>
                  <a:cubicBezTo>
                    <a:pt x="12000" y="8185"/>
                    <a:pt x="14640" y="14000"/>
                    <a:pt x="16440" y="17323"/>
                  </a:cubicBezTo>
                  <a:cubicBezTo>
                    <a:pt x="18240" y="20646"/>
                    <a:pt x="19200" y="21477"/>
                    <a:pt x="19920" y="21200"/>
                  </a:cubicBezTo>
                  <a:cubicBezTo>
                    <a:pt x="20640" y="20923"/>
                    <a:pt x="21120" y="19539"/>
                    <a:pt x="21600" y="1815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5" name="Line"/>
            <p:cNvSpPr/>
            <p:nvPr/>
          </p:nvSpPr>
          <p:spPr>
            <a:xfrm>
              <a:off x="9710802" y="4576826"/>
              <a:ext cx="188196" cy="26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13" extrusionOk="0">
                  <a:moveTo>
                    <a:pt x="21450" y="0"/>
                  </a:moveTo>
                  <a:cubicBezTo>
                    <a:pt x="17555" y="3812"/>
                    <a:pt x="13660" y="7624"/>
                    <a:pt x="10473" y="10800"/>
                  </a:cubicBezTo>
                  <a:cubicBezTo>
                    <a:pt x="7286" y="13976"/>
                    <a:pt x="4807" y="16518"/>
                    <a:pt x="3037" y="18296"/>
                  </a:cubicBezTo>
                  <a:cubicBezTo>
                    <a:pt x="1266" y="20075"/>
                    <a:pt x="204" y="21092"/>
                    <a:pt x="27" y="21346"/>
                  </a:cubicBezTo>
                  <a:cubicBezTo>
                    <a:pt x="-150" y="21600"/>
                    <a:pt x="558" y="21092"/>
                    <a:pt x="1266" y="2058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6" name="Line"/>
            <p:cNvSpPr/>
            <p:nvPr/>
          </p:nvSpPr>
          <p:spPr>
            <a:xfrm>
              <a:off x="10066760" y="4791187"/>
              <a:ext cx="9320" cy="186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7" name="Line"/>
            <p:cNvSpPr/>
            <p:nvPr/>
          </p:nvSpPr>
          <p:spPr>
            <a:xfrm>
              <a:off x="10281120" y="4697986"/>
              <a:ext cx="296780" cy="2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0601" extrusionOk="0">
                  <a:moveTo>
                    <a:pt x="0" y="0"/>
                  </a:moveTo>
                  <a:cubicBezTo>
                    <a:pt x="3600" y="0"/>
                    <a:pt x="7200" y="0"/>
                    <a:pt x="10350" y="2700"/>
                  </a:cubicBezTo>
                  <a:cubicBezTo>
                    <a:pt x="13500" y="5400"/>
                    <a:pt x="16200" y="10800"/>
                    <a:pt x="18225" y="14850"/>
                  </a:cubicBezTo>
                  <a:cubicBezTo>
                    <a:pt x="20250" y="18900"/>
                    <a:pt x="21600" y="21600"/>
                    <a:pt x="21488" y="20250"/>
                  </a:cubicBezTo>
                  <a:cubicBezTo>
                    <a:pt x="21375" y="18900"/>
                    <a:pt x="19800" y="13500"/>
                    <a:pt x="18225" y="81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8" name="Line"/>
            <p:cNvSpPr/>
            <p:nvPr/>
          </p:nvSpPr>
          <p:spPr>
            <a:xfrm>
              <a:off x="10411601" y="4586145"/>
              <a:ext cx="9321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9" name="Line"/>
            <p:cNvSpPr/>
            <p:nvPr/>
          </p:nvSpPr>
          <p:spPr>
            <a:xfrm>
              <a:off x="10890413" y="4576826"/>
              <a:ext cx="229514" cy="220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extrusionOk="0">
                  <a:moveTo>
                    <a:pt x="18685" y="0"/>
                  </a:moveTo>
                  <a:cubicBezTo>
                    <a:pt x="16093" y="1825"/>
                    <a:pt x="13501" y="3651"/>
                    <a:pt x="10621" y="6237"/>
                  </a:cubicBezTo>
                  <a:cubicBezTo>
                    <a:pt x="7741" y="8822"/>
                    <a:pt x="4573" y="12169"/>
                    <a:pt x="2557" y="14451"/>
                  </a:cubicBezTo>
                  <a:cubicBezTo>
                    <a:pt x="541" y="16732"/>
                    <a:pt x="-323" y="17949"/>
                    <a:pt x="109" y="18558"/>
                  </a:cubicBezTo>
                  <a:cubicBezTo>
                    <a:pt x="541" y="19166"/>
                    <a:pt x="2269" y="19166"/>
                    <a:pt x="5437" y="19470"/>
                  </a:cubicBezTo>
                  <a:cubicBezTo>
                    <a:pt x="8605" y="19775"/>
                    <a:pt x="13213" y="20383"/>
                    <a:pt x="16381" y="20839"/>
                  </a:cubicBezTo>
                  <a:cubicBezTo>
                    <a:pt x="19549" y="21296"/>
                    <a:pt x="21277" y="21600"/>
                    <a:pt x="21277" y="21600"/>
                  </a:cubicBezTo>
                  <a:cubicBezTo>
                    <a:pt x="21277" y="21600"/>
                    <a:pt x="19549" y="21296"/>
                    <a:pt x="17821" y="2099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0" name="Line"/>
            <p:cNvSpPr/>
            <p:nvPr/>
          </p:nvSpPr>
          <p:spPr>
            <a:xfrm>
              <a:off x="11012332" y="4697986"/>
              <a:ext cx="14394" cy="21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3130"/>
                    <a:pt x="-1585" y="6261"/>
                    <a:pt x="575" y="9861"/>
                  </a:cubicBezTo>
                  <a:cubicBezTo>
                    <a:pt x="2735" y="13461"/>
                    <a:pt x="11375" y="17530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1" name="Line"/>
            <p:cNvSpPr/>
            <p:nvPr/>
          </p:nvSpPr>
          <p:spPr>
            <a:xfrm>
              <a:off x="11222447" y="4626928"/>
              <a:ext cx="233003" cy="210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0" y="6133"/>
                  </a:moveTo>
                  <a:cubicBezTo>
                    <a:pt x="576" y="4281"/>
                    <a:pt x="1152" y="2430"/>
                    <a:pt x="2304" y="1195"/>
                  </a:cubicBezTo>
                  <a:cubicBezTo>
                    <a:pt x="3456" y="-39"/>
                    <a:pt x="5184" y="-656"/>
                    <a:pt x="7200" y="1041"/>
                  </a:cubicBezTo>
                  <a:cubicBezTo>
                    <a:pt x="9216" y="2738"/>
                    <a:pt x="11520" y="6750"/>
                    <a:pt x="13248" y="10453"/>
                  </a:cubicBezTo>
                  <a:cubicBezTo>
                    <a:pt x="14976" y="14155"/>
                    <a:pt x="16128" y="17550"/>
                    <a:pt x="17424" y="19247"/>
                  </a:cubicBezTo>
                  <a:cubicBezTo>
                    <a:pt x="18720" y="20944"/>
                    <a:pt x="20160" y="20944"/>
                    <a:pt x="21600" y="2094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2" name="Line"/>
            <p:cNvSpPr/>
            <p:nvPr/>
          </p:nvSpPr>
          <p:spPr>
            <a:xfrm>
              <a:off x="11287688" y="4604786"/>
              <a:ext cx="177081" cy="24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432" y="4985"/>
                    <a:pt x="13263" y="9969"/>
                    <a:pt x="10611" y="13154"/>
                  </a:cubicBezTo>
                  <a:cubicBezTo>
                    <a:pt x="7958" y="16338"/>
                    <a:pt x="6821" y="17723"/>
                    <a:pt x="5495" y="18831"/>
                  </a:cubicBezTo>
                  <a:cubicBezTo>
                    <a:pt x="4168" y="19938"/>
                    <a:pt x="2653" y="20769"/>
                    <a:pt x="1705" y="21185"/>
                  </a:cubicBezTo>
                  <a:cubicBezTo>
                    <a:pt x="758" y="21600"/>
                    <a:pt x="379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3" name="Line"/>
            <p:cNvSpPr/>
            <p:nvPr/>
          </p:nvSpPr>
          <p:spPr>
            <a:xfrm>
              <a:off x="11565629" y="4735266"/>
              <a:ext cx="210065" cy="20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414" extrusionOk="0">
                  <a:moveTo>
                    <a:pt x="12199" y="0"/>
                  </a:moveTo>
                  <a:cubicBezTo>
                    <a:pt x="9113" y="3812"/>
                    <a:pt x="6027" y="7624"/>
                    <a:pt x="3713" y="10482"/>
                  </a:cubicBezTo>
                  <a:cubicBezTo>
                    <a:pt x="1399" y="13341"/>
                    <a:pt x="-144" y="15247"/>
                    <a:pt x="10" y="16200"/>
                  </a:cubicBezTo>
                  <a:cubicBezTo>
                    <a:pt x="165" y="17153"/>
                    <a:pt x="2016" y="17153"/>
                    <a:pt x="4485" y="17471"/>
                  </a:cubicBezTo>
                  <a:cubicBezTo>
                    <a:pt x="6953" y="17788"/>
                    <a:pt x="10039" y="18424"/>
                    <a:pt x="13279" y="19218"/>
                  </a:cubicBezTo>
                  <a:cubicBezTo>
                    <a:pt x="16519" y="20012"/>
                    <a:pt x="19913" y="20965"/>
                    <a:pt x="20685" y="21282"/>
                  </a:cubicBezTo>
                  <a:cubicBezTo>
                    <a:pt x="21456" y="21600"/>
                    <a:pt x="19605" y="21282"/>
                    <a:pt x="17753" y="2096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4" name="Line"/>
            <p:cNvSpPr/>
            <p:nvPr/>
          </p:nvSpPr>
          <p:spPr>
            <a:xfrm>
              <a:off x="11641850" y="4856428"/>
              <a:ext cx="1" cy="214362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5" name="Line"/>
            <p:cNvSpPr/>
            <p:nvPr/>
          </p:nvSpPr>
          <p:spPr>
            <a:xfrm>
              <a:off x="11958732" y="4706470"/>
              <a:ext cx="260250" cy="4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613" extrusionOk="0">
                  <a:moveTo>
                    <a:pt x="0" y="12513"/>
                  </a:moveTo>
                  <a:cubicBezTo>
                    <a:pt x="762" y="7113"/>
                    <a:pt x="1525" y="1713"/>
                    <a:pt x="4066" y="363"/>
                  </a:cubicBezTo>
                  <a:cubicBezTo>
                    <a:pt x="6607" y="-987"/>
                    <a:pt x="10927" y="1713"/>
                    <a:pt x="13722" y="3738"/>
                  </a:cubicBezTo>
                  <a:cubicBezTo>
                    <a:pt x="16518" y="5763"/>
                    <a:pt x="17788" y="7113"/>
                    <a:pt x="19059" y="9138"/>
                  </a:cubicBezTo>
                  <a:cubicBezTo>
                    <a:pt x="20329" y="11163"/>
                    <a:pt x="21600" y="13863"/>
                    <a:pt x="21219" y="15888"/>
                  </a:cubicBezTo>
                  <a:cubicBezTo>
                    <a:pt x="20838" y="17913"/>
                    <a:pt x="18805" y="19263"/>
                    <a:pt x="16772" y="2061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6" name="Line"/>
            <p:cNvSpPr/>
            <p:nvPr/>
          </p:nvSpPr>
          <p:spPr>
            <a:xfrm>
              <a:off x="12061252" y="4614106"/>
              <a:ext cx="18641" cy="25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7" name="Line"/>
            <p:cNvSpPr/>
            <p:nvPr/>
          </p:nvSpPr>
          <p:spPr>
            <a:xfrm>
              <a:off x="12396775" y="4642066"/>
              <a:ext cx="20435" cy="19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9257" y="0"/>
                  </a:moveTo>
                  <a:cubicBezTo>
                    <a:pt x="15428" y="3429"/>
                    <a:pt x="21600" y="6857"/>
                    <a:pt x="20057" y="10457"/>
                  </a:cubicBezTo>
                  <a:cubicBezTo>
                    <a:pt x="18514" y="14057"/>
                    <a:pt x="9257" y="178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8" name="Line"/>
            <p:cNvSpPr/>
            <p:nvPr/>
          </p:nvSpPr>
          <p:spPr>
            <a:xfrm>
              <a:off x="12592496" y="4642054"/>
              <a:ext cx="214363" cy="278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extrusionOk="0">
                  <a:moveTo>
                    <a:pt x="1878" y="4274"/>
                  </a:moveTo>
                  <a:cubicBezTo>
                    <a:pt x="2504" y="3087"/>
                    <a:pt x="3130" y="1900"/>
                    <a:pt x="4696" y="1070"/>
                  </a:cubicBezTo>
                  <a:cubicBezTo>
                    <a:pt x="6261" y="239"/>
                    <a:pt x="8765" y="-236"/>
                    <a:pt x="10487" y="120"/>
                  </a:cubicBezTo>
                  <a:cubicBezTo>
                    <a:pt x="12209" y="476"/>
                    <a:pt x="13148" y="1663"/>
                    <a:pt x="12522" y="3918"/>
                  </a:cubicBezTo>
                  <a:cubicBezTo>
                    <a:pt x="11896" y="6173"/>
                    <a:pt x="9704" y="9496"/>
                    <a:pt x="7983" y="11513"/>
                  </a:cubicBezTo>
                  <a:cubicBezTo>
                    <a:pt x="6261" y="13531"/>
                    <a:pt x="5009" y="14243"/>
                    <a:pt x="3443" y="14955"/>
                  </a:cubicBezTo>
                  <a:cubicBezTo>
                    <a:pt x="1878" y="15667"/>
                    <a:pt x="0" y="16379"/>
                    <a:pt x="0" y="17091"/>
                  </a:cubicBezTo>
                  <a:cubicBezTo>
                    <a:pt x="0" y="17804"/>
                    <a:pt x="1878" y="18516"/>
                    <a:pt x="4696" y="19228"/>
                  </a:cubicBezTo>
                  <a:cubicBezTo>
                    <a:pt x="7513" y="19940"/>
                    <a:pt x="11270" y="20652"/>
                    <a:pt x="14087" y="21008"/>
                  </a:cubicBezTo>
                  <a:cubicBezTo>
                    <a:pt x="16904" y="21364"/>
                    <a:pt x="18783" y="21364"/>
                    <a:pt x="19878" y="20771"/>
                  </a:cubicBezTo>
                  <a:cubicBezTo>
                    <a:pt x="20974" y="20177"/>
                    <a:pt x="21287" y="18990"/>
                    <a:pt x="21600" y="1780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9" name="Line"/>
            <p:cNvSpPr/>
            <p:nvPr/>
          </p:nvSpPr>
          <p:spPr>
            <a:xfrm>
              <a:off x="13011899" y="4783250"/>
              <a:ext cx="223683" cy="2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20532"/>
                  </a:moveTo>
                  <a:cubicBezTo>
                    <a:pt x="900" y="10932"/>
                    <a:pt x="1800" y="1332"/>
                    <a:pt x="5400" y="132"/>
                  </a:cubicBezTo>
                  <a:cubicBezTo>
                    <a:pt x="9000" y="-1068"/>
                    <a:pt x="15300" y="6132"/>
                    <a:pt x="21600" y="1333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0" name="Line"/>
            <p:cNvSpPr/>
            <p:nvPr/>
          </p:nvSpPr>
          <p:spPr>
            <a:xfrm>
              <a:off x="13415160" y="4642066"/>
              <a:ext cx="268170" cy="26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506" extrusionOk="0">
                  <a:moveTo>
                    <a:pt x="16003" y="0"/>
                  </a:moveTo>
                  <a:cubicBezTo>
                    <a:pt x="11830" y="4270"/>
                    <a:pt x="7658" y="8540"/>
                    <a:pt x="5203" y="11177"/>
                  </a:cubicBezTo>
                  <a:cubicBezTo>
                    <a:pt x="2748" y="13814"/>
                    <a:pt x="2012" y="14819"/>
                    <a:pt x="1276" y="15823"/>
                  </a:cubicBezTo>
                  <a:cubicBezTo>
                    <a:pt x="539" y="16828"/>
                    <a:pt x="-197" y="17833"/>
                    <a:pt x="48" y="18335"/>
                  </a:cubicBezTo>
                  <a:cubicBezTo>
                    <a:pt x="294" y="18837"/>
                    <a:pt x="1521" y="18837"/>
                    <a:pt x="4835" y="19214"/>
                  </a:cubicBezTo>
                  <a:cubicBezTo>
                    <a:pt x="8148" y="19591"/>
                    <a:pt x="13548" y="20344"/>
                    <a:pt x="16862" y="20847"/>
                  </a:cubicBezTo>
                  <a:cubicBezTo>
                    <a:pt x="20176" y="21349"/>
                    <a:pt x="21403" y="21600"/>
                    <a:pt x="21158" y="21474"/>
                  </a:cubicBezTo>
                  <a:cubicBezTo>
                    <a:pt x="20912" y="21349"/>
                    <a:pt x="19194" y="20847"/>
                    <a:pt x="17476" y="2034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1" name="Line"/>
            <p:cNvSpPr/>
            <p:nvPr/>
          </p:nvSpPr>
          <p:spPr>
            <a:xfrm>
              <a:off x="13505863" y="4781867"/>
              <a:ext cx="9322" cy="21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2" name="Line"/>
            <p:cNvSpPr/>
            <p:nvPr/>
          </p:nvSpPr>
          <p:spPr>
            <a:xfrm>
              <a:off x="13915945" y="4768617"/>
              <a:ext cx="292031" cy="31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484"/>
                  </a:moveTo>
                  <a:cubicBezTo>
                    <a:pt x="2528" y="521"/>
                    <a:pt x="5055" y="-1443"/>
                    <a:pt x="8272" y="1502"/>
                  </a:cubicBezTo>
                  <a:cubicBezTo>
                    <a:pt x="11489" y="4448"/>
                    <a:pt x="15396" y="12302"/>
                    <a:pt x="17923" y="16230"/>
                  </a:cubicBezTo>
                  <a:cubicBezTo>
                    <a:pt x="20451" y="20157"/>
                    <a:pt x="21600" y="20157"/>
                    <a:pt x="21600" y="20157"/>
                  </a:cubicBezTo>
                  <a:cubicBezTo>
                    <a:pt x="21600" y="20157"/>
                    <a:pt x="20451" y="20157"/>
                    <a:pt x="19647" y="20157"/>
                  </a:cubicBezTo>
                  <a:cubicBezTo>
                    <a:pt x="18843" y="20157"/>
                    <a:pt x="18383" y="20157"/>
                    <a:pt x="17923" y="2015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3" name="Line"/>
            <p:cNvSpPr/>
            <p:nvPr/>
          </p:nvSpPr>
          <p:spPr>
            <a:xfrm>
              <a:off x="14037107" y="4660706"/>
              <a:ext cx="18641" cy="27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6000"/>
                    <a:pt x="7201" y="12000"/>
                    <a:pt x="10801" y="15600"/>
                  </a:cubicBezTo>
                  <a:cubicBezTo>
                    <a:pt x="14401" y="19200"/>
                    <a:pt x="18000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4" name="Line"/>
            <p:cNvSpPr/>
            <p:nvPr/>
          </p:nvSpPr>
          <p:spPr>
            <a:xfrm>
              <a:off x="14335349" y="4623414"/>
              <a:ext cx="178840" cy="33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102" extrusionOk="0">
                  <a:moveTo>
                    <a:pt x="5491" y="2315"/>
                  </a:moveTo>
                  <a:cubicBezTo>
                    <a:pt x="8786" y="1351"/>
                    <a:pt x="12081" y="387"/>
                    <a:pt x="14644" y="97"/>
                  </a:cubicBezTo>
                  <a:cubicBezTo>
                    <a:pt x="17207" y="-192"/>
                    <a:pt x="19037" y="194"/>
                    <a:pt x="20136" y="869"/>
                  </a:cubicBezTo>
                  <a:cubicBezTo>
                    <a:pt x="21234" y="1544"/>
                    <a:pt x="21600" y="2508"/>
                    <a:pt x="19953" y="3954"/>
                  </a:cubicBezTo>
                  <a:cubicBezTo>
                    <a:pt x="18305" y="5401"/>
                    <a:pt x="14644" y="7329"/>
                    <a:pt x="11898" y="8583"/>
                  </a:cubicBezTo>
                  <a:cubicBezTo>
                    <a:pt x="9152" y="9837"/>
                    <a:pt x="7322" y="10415"/>
                    <a:pt x="7322" y="10704"/>
                  </a:cubicBezTo>
                  <a:cubicBezTo>
                    <a:pt x="7322" y="10994"/>
                    <a:pt x="9152" y="10994"/>
                    <a:pt x="10983" y="11187"/>
                  </a:cubicBezTo>
                  <a:cubicBezTo>
                    <a:pt x="12813" y="11379"/>
                    <a:pt x="14644" y="11765"/>
                    <a:pt x="16291" y="12826"/>
                  </a:cubicBezTo>
                  <a:cubicBezTo>
                    <a:pt x="17939" y="13887"/>
                    <a:pt x="19403" y="15622"/>
                    <a:pt x="19952" y="16972"/>
                  </a:cubicBezTo>
                  <a:cubicBezTo>
                    <a:pt x="20502" y="18322"/>
                    <a:pt x="20136" y="19287"/>
                    <a:pt x="17756" y="20058"/>
                  </a:cubicBezTo>
                  <a:cubicBezTo>
                    <a:pt x="15376" y="20829"/>
                    <a:pt x="10983" y="21408"/>
                    <a:pt x="7688" y="20926"/>
                  </a:cubicBezTo>
                  <a:cubicBezTo>
                    <a:pt x="4393" y="20444"/>
                    <a:pt x="2197" y="18901"/>
                    <a:pt x="0" y="1735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5" name="Line"/>
            <p:cNvSpPr/>
            <p:nvPr/>
          </p:nvSpPr>
          <p:spPr>
            <a:xfrm>
              <a:off x="14652230" y="4745225"/>
              <a:ext cx="186402" cy="21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extrusionOk="0">
                  <a:moveTo>
                    <a:pt x="0" y="5491"/>
                  </a:moveTo>
                  <a:cubicBezTo>
                    <a:pt x="720" y="3948"/>
                    <a:pt x="1440" y="2405"/>
                    <a:pt x="2880" y="1325"/>
                  </a:cubicBezTo>
                  <a:cubicBezTo>
                    <a:pt x="4320" y="245"/>
                    <a:pt x="6480" y="-372"/>
                    <a:pt x="7920" y="245"/>
                  </a:cubicBezTo>
                  <a:cubicBezTo>
                    <a:pt x="9360" y="862"/>
                    <a:pt x="10080" y="2714"/>
                    <a:pt x="11880" y="6262"/>
                  </a:cubicBezTo>
                  <a:cubicBezTo>
                    <a:pt x="13680" y="9811"/>
                    <a:pt x="16560" y="15057"/>
                    <a:pt x="18360" y="17834"/>
                  </a:cubicBezTo>
                  <a:cubicBezTo>
                    <a:pt x="20160" y="20611"/>
                    <a:pt x="20880" y="20919"/>
                    <a:pt x="21600" y="2122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6" name="Line"/>
            <p:cNvSpPr/>
            <p:nvPr/>
          </p:nvSpPr>
          <p:spPr>
            <a:xfrm>
              <a:off x="14708152" y="4744586"/>
              <a:ext cx="167762" cy="22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00" y="300"/>
                    <a:pt x="17600" y="600"/>
                    <a:pt x="14000" y="4200"/>
                  </a:cubicBezTo>
                  <a:cubicBezTo>
                    <a:pt x="10400" y="7800"/>
                    <a:pt x="5200" y="147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7" name="Line"/>
            <p:cNvSpPr/>
            <p:nvPr/>
          </p:nvSpPr>
          <p:spPr>
            <a:xfrm>
              <a:off x="14920853" y="4828468"/>
              <a:ext cx="160102" cy="186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extrusionOk="0">
                  <a:moveTo>
                    <a:pt x="20160" y="0"/>
                  </a:moveTo>
                  <a:cubicBezTo>
                    <a:pt x="15175" y="3960"/>
                    <a:pt x="10191" y="7920"/>
                    <a:pt x="6452" y="10800"/>
                  </a:cubicBezTo>
                  <a:cubicBezTo>
                    <a:pt x="2714" y="13680"/>
                    <a:pt x="221" y="15480"/>
                    <a:pt x="14" y="16560"/>
                  </a:cubicBezTo>
                  <a:cubicBezTo>
                    <a:pt x="-194" y="17640"/>
                    <a:pt x="1883" y="18000"/>
                    <a:pt x="5829" y="18720"/>
                  </a:cubicBezTo>
                  <a:cubicBezTo>
                    <a:pt x="9775" y="19440"/>
                    <a:pt x="15591" y="20520"/>
                    <a:pt x="21406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8" name="Line"/>
            <p:cNvSpPr/>
            <p:nvPr/>
          </p:nvSpPr>
          <p:spPr>
            <a:xfrm>
              <a:off x="14987754" y="4921668"/>
              <a:ext cx="1" cy="20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9" name="Line"/>
            <p:cNvSpPr/>
            <p:nvPr/>
          </p:nvSpPr>
          <p:spPr>
            <a:xfrm>
              <a:off x="15341915" y="4747693"/>
              <a:ext cx="293716" cy="1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0" y="21600"/>
                  </a:moveTo>
                  <a:cubicBezTo>
                    <a:pt x="3638" y="12960"/>
                    <a:pt x="7276" y="4320"/>
                    <a:pt x="10459" y="2160"/>
                  </a:cubicBezTo>
                  <a:cubicBezTo>
                    <a:pt x="13642" y="0"/>
                    <a:pt x="16371" y="4320"/>
                    <a:pt x="18303" y="4320"/>
                  </a:cubicBezTo>
                  <a:cubicBezTo>
                    <a:pt x="20236" y="4320"/>
                    <a:pt x="21373" y="0"/>
                    <a:pt x="21486" y="0"/>
                  </a:cubicBezTo>
                  <a:cubicBezTo>
                    <a:pt x="21600" y="0"/>
                    <a:pt x="20691" y="4320"/>
                    <a:pt x="19781" y="864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0" name="Line"/>
            <p:cNvSpPr/>
            <p:nvPr/>
          </p:nvSpPr>
          <p:spPr>
            <a:xfrm>
              <a:off x="15388516" y="4856428"/>
              <a:ext cx="223682" cy="1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1" name="Line"/>
            <p:cNvSpPr/>
            <p:nvPr/>
          </p:nvSpPr>
          <p:spPr>
            <a:xfrm>
              <a:off x="15970891" y="4624808"/>
              <a:ext cx="200511" cy="25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86" extrusionOk="0">
                  <a:moveTo>
                    <a:pt x="4500" y="1429"/>
                  </a:moveTo>
                  <a:cubicBezTo>
                    <a:pt x="5829" y="657"/>
                    <a:pt x="7159" y="-114"/>
                    <a:pt x="9485" y="15"/>
                  </a:cubicBezTo>
                  <a:cubicBezTo>
                    <a:pt x="11811" y="143"/>
                    <a:pt x="15134" y="1172"/>
                    <a:pt x="16297" y="3100"/>
                  </a:cubicBezTo>
                  <a:cubicBezTo>
                    <a:pt x="17460" y="5029"/>
                    <a:pt x="16463" y="7857"/>
                    <a:pt x="13805" y="10557"/>
                  </a:cubicBezTo>
                  <a:cubicBezTo>
                    <a:pt x="11147" y="13257"/>
                    <a:pt x="6827" y="15829"/>
                    <a:pt x="4002" y="17500"/>
                  </a:cubicBezTo>
                  <a:cubicBezTo>
                    <a:pt x="1177" y="19172"/>
                    <a:pt x="-152" y="19943"/>
                    <a:pt x="14" y="20329"/>
                  </a:cubicBezTo>
                  <a:cubicBezTo>
                    <a:pt x="180" y="20715"/>
                    <a:pt x="1842" y="20715"/>
                    <a:pt x="4666" y="20715"/>
                  </a:cubicBezTo>
                  <a:cubicBezTo>
                    <a:pt x="7491" y="20715"/>
                    <a:pt x="11479" y="20715"/>
                    <a:pt x="14470" y="20715"/>
                  </a:cubicBezTo>
                  <a:cubicBezTo>
                    <a:pt x="17460" y="20715"/>
                    <a:pt x="19454" y="20715"/>
                    <a:pt x="20451" y="20843"/>
                  </a:cubicBezTo>
                  <a:cubicBezTo>
                    <a:pt x="21448" y="20972"/>
                    <a:pt x="21448" y="21229"/>
                    <a:pt x="21448" y="2148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2" name="Line"/>
            <p:cNvSpPr/>
            <p:nvPr/>
          </p:nvSpPr>
          <p:spPr>
            <a:xfrm>
              <a:off x="16325052" y="4658328"/>
              <a:ext cx="190251" cy="365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76" extrusionOk="0">
                  <a:moveTo>
                    <a:pt x="20395" y="2317"/>
                  </a:moveTo>
                  <a:cubicBezTo>
                    <a:pt x="19350" y="1591"/>
                    <a:pt x="18305" y="865"/>
                    <a:pt x="15517" y="411"/>
                  </a:cubicBezTo>
                  <a:cubicBezTo>
                    <a:pt x="12730" y="-42"/>
                    <a:pt x="8201" y="-224"/>
                    <a:pt x="5066" y="411"/>
                  </a:cubicBezTo>
                  <a:cubicBezTo>
                    <a:pt x="1930" y="1047"/>
                    <a:pt x="188" y="2499"/>
                    <a:pt x="14" y="4042"/>
                  </a:cubicBezTo>
                  <a:cubicBezTo>
                    <a:pt x="-160" y="5584"/>
                    <a:pt x="1234" y="7218"/>
                    <a:pt x="3672" y="8307"/>
                  </a:cubicBezTo>
                  <a:cubicBezTo>
                    <a:pt x="6111" y="9396"/>
                    <a:pt x="9595" y="9941"/>
                    <a:pt x="12382" y="10122"/>
                  </a:cubicBezTo>
                  <a:cubicBezTo>
                    <a:pt x="15169" y="10304"/>
                    <a:pt x="17259" y="10122"/>
                    <a:pt x="18653" y="9124"/>
                  </a:cubicBezTo>
                  <a:cubicBezTo>
                    <a:pt x="20047" y="8126"/>
                    <a:pt x="20743" y="6310"/>
                    <a:pt x="21092" y="4949"/>
                  </a:cubicBezTo>
                  <a:cubicBezTo>
                    <a:pt x="21440" y="3588"/>
                    <a:pt x="21440" y="2680"/>
                    <a:pt x="20917" y="2680"/>
                  </a:cubicBezTo>
                  <a:cubicBezTo>
                    <a:pt x="20395" y="2680"/>
                    <a:pt x="19350" y="3588"/>
                    <a:pt x="18479" y="6220"/>
                  </a:cubicBezTo>
                  <a:cubicBezTo>
                    <a:pt x="17608" y="8852"/>
                    <a:pt x="16911" y="13208"/>
                    <a:pt x="16040" y="16021"/>
                  </a:cubicBezTo>
                  <a:cubicBezTo>
                    <a:pt x="15169" y="18835"/>
                    <a:pt x="14124" y="20105"/>
                    <a:pt x="13079" y="2137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3" name="Line"/>
            <p:cNvSpPr/>
            <p:nvPr/>
          </p:nvSpPr>
          <p:spPr>
            <a:xfrm>
              <a:off x="16777206" y="4773171"/>
              <a:ext cx="279603" cy="2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extrusionOk="0">
                  <a:moveTo>
                    <a:pt x="0" y="21118"/>
                  </a:moveTo>
                  <a:cubicBezTo>
                    <a:pt x="6240" y="13918"/>
                    <a:pt x="12480" y="6718"/>
                    <a:pt x="16320" y="3118"/>
                  </a:cubicBezTo>
                  <a:cubicBezTo>
                    <a:pt x="20160" y="-482"/>
                    <a:pt x="21600" y="-482"/>
                    <a:pt x="21600" y="718"/>
                  </a:cubicBezTo>
                  <a:cubicBezTo>
                    <a:pt x="21600" y="1918"/>
                    <a:pt x="20160" y="4318"/>
                    <a:pt x="18720" y="671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4" name="Line"/>
            <p:cNvSpPr/>
            <p:nvPr/>
          </p:nvSpPr>
          <p:spPr>
            <a:xfrm>
              <a:off x="17306791" y="4623426"/>
              <a:ext cx="278486" cy="25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extrusionOk="0">
                  <a:moveTo>
                    <a:pt x="14368" y="0"/>
                  </a:moveTo>
                  <a:cubicBezTo>
                    <a:pt x="11520" y="3200"/>
                    <a:pt x="8671" y="6400"/>
                    <a:pt x="6773" y="8533"/>
                  </a:cubicBezTo>
                  <a:cubicBezTo>
                    <a:pt x="4874" y="10667"/>
                    <a:pt x="3924" y="11733"/>
                    <a:pt x="2737" y="12933"/>
                  </a:cubicBezTo>
                  <a:cubicBezTo>
                    <a:pt x="1551" y="14133"/>
                    <a:pt x="126" y="15467"/>
                    <a:pt x="8" y="16133"/>
                  </a:cubicBezTo>
                  <a:cubicBezTo>
                    <a:pt x="-111" y="16800"/>
                    <a:pt x="1076" y="16800"/>
                    <a:pt x="4399" y="17333"/>
                  </a:cubicBezTo>
                  <a:cubicBezTo>
                    <a:pt x="7722" y="17867"/>
                    <a:pt x="13181" y="18933"/>
                    <a:pt x="16623" y="19733"/>
                  </a:cubicBezTo>
                  <a:cubicBezTo>
                    <a:pt x="20065" y="20533"/>
                    <a:pt x="21489" y="21067"/>
                    <a:pt x="21252" y="21333"/>
                  </a:cubicBezTo>
                  <a:cubicBezTo>
                    <a:pt x="21014" y="21600"/>
                    <a:pt x="19115" y="21600"/>
                    <a:pt x="17217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5" name="Line"/>
            <p:cNvSpPr/>
            <p:nvPr/>
          </p:nvSpPr>
          <p:spPr>
            <a:xfrm>
              <a:off x="17438930" y="4744586"/>
              <a:ext cx="9322" cy="20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6" name="Line"/>
            <p:cNvSpPr/>
            <p:nvPr/>
          </p:nvSpPr>
          <p:spPr>
            <a:xfrm>
              <a:off x="17718533" y="4683417"/>
              <a:ext cx="260962" cy="264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5" extrusionOk="0">
                  <a:moveTo>
                    <a:pt x="0" y="3360"/>
                  </a:moveTo>
                  <a:cubicBezTo>
                    <a:pt x="771" y="2378"/>
                    <a:pt x="1543" y="1397"/>
                    <a:pt x="2957" y="660"/>
                  </a:cubicBezTo>
                  <a:cubicBezTo>
                    <a:pt x="4371" y="-76"/>
                    <a:pt x="6429" y="-567"/>
                    <a:pt x="8100" y="1274"/>
                  </a:cubicBezTo>
                  <a:cubicBezTo>
                    <a:pt x="9771" y="3115"/>
                    <a:pt x="11057" y="7288"/>
                    <a:pt x="11957" y="10233"/>
                  </a:cubicBezTo>
                  <a:cubicBezTo>
                    <a:pt x="12857" y="13178"/>
                    <a:pt x="13371" y="14897"/>
                    <a:pt x="14014" y="16492"/>
                  </a:cubicBezTo>
                  <a:cubicBezTo>
                    <a:pt x="14657" y="18088"/>
                    <a:pt x="15429" y="19560"/>
                    <a:pt x="16457" y="20297"/>
                  </a:cubicBezTo>
                  <a:cubicBezTo>
                    <a:pt x="17486" y="21033"/>
                    <a:pt x="18771" y="21033"/>
                    <a:pt x="19671" y="20419"/>
                  </a:cubicBezTo>
                  <a:cubicBezTo>
                    <a:pt x="20571" y="19806"/>
                    <a:pt x="21086" y="18578"/>
                    <a:pt x="21600" y="1735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7" name="Line"/>
            <p:cNvSpPr/>
            <p:nvPr/>
          </p:nvSpPr>
          <p:spPr>
            <a:xfrm>
              <a:off x="17755813" y="4716626"/>
              <a:ext cx="233002" cy="22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60" y="0"/>
                    <a:pt x="18720" y="0"/>
                    <a:pt x="15552" y="3000"/>
                  </a:cubicBezTo>
                  <a:cubicBezTo>
                    <a:pt x="12384" y="6000"/>
                    <a:pt x="7488" y="12000"/>
                    <a:pt x="4608" y="15600"/>
                  </a:cubicBezTo>
                  <a:cubicBezTo>
                    <a:pt x="1728" y="19200"/>
                    <a:pt x="864" y="20400"/>
                    <a:pt x="432" y="210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8" name="Line"/>
            <p:cNvSpPr/>
            <p:nvPr/>
          </p:nvSpPr>
          <p:spPr>
            <a:xfrm>
              <a:off x="18061717" y="4837787"/>
              <a:ext cx="247088" cy="18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extrusionOk="0">
                  <a:moveTo>
                    <a:pt x="13914" y="0"/>
                  </a:moveTo>
                  <a:cubicBezTo>
                    <a:pt x="10404" y="3295"/>
                    <a:pt x="6894" y="6590"/>
                    <a:pt x="4329" y="9336"/>
                  </a:cubicBezTo>
                  <a:cubicBezTo>
                    <a:pt x="1764" y="12081"/>
                    <a:pt x="144" y="14278"/>
                    <a:pt x="9" y="15742"/>
                  </a:cubicBezTo>
                  <a:cubicBezTo>
                    <a:pt x="-126" y="17207"/>
                    <a:pt x="1224" y="17939"/>
                    <a:pt x="4599" y="18671"/>
                  </a:cubicBezTo>
                  <a:cubicBezTo>
                    <a:pt x="7974" y="19403"/>
                    <a:pt x="13374" y="20136"/>
                    <a:pt x="16749" y="20685"/>
                  </a:cubicBezTo>
                  <a:cubicBezTo>
                    <a:pt x="20124" y="21234"/>
                    <a:pt x="21474" y="21600"/>
                    <a:pt x="21474" y="21600"/>
                  </a:cubicBezTo>
                  <a:cubicBezTo>
                    <a:pt x="21474" y="21600"/>
                    <a:pt x="20124" y="21234"/>
                    <a:pt x="18774" y="2086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9" name="Line"/>
            <p:cNvSpPr/>
            <p:nvPr/>
          </p:nvSpPr>
          <p:spPr>
            <a:xfrm>
              <a:off x="18187642" y="4940308"/>
              <a:ext cx="6214" cy="21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5322"/>
                    <a:pt x="0" y="10643"/>
                    <a:pt x="0" y="14243"/>
                  </a:cubicBezTo>
                  <a:cubicBezTo>
                    <a:pt x="0" y="17843"/>
                    <a:pt x="10800" y="1972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0" name="Line"/>
            <p:cNvSpPr/>
            <p:nvPr/>
          </p:nvSpPr>
          <p:spPr>
            <a:xfrm>
              <a:off x="10970805" y="5457158"/>
              <a:ext cx="327865" cy="2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609" extrusionOk="0">
                  <a:moveTo>
                    <a:pt x="0" y="12509"/>
                  </a:moveTo>
                  <a:cubicBezTo>
                    <a:pt x="5502" y="7109"/>
                    <a:pt x="11004" y="1709"/>
                    <a:pt x="14264" y="359"/>
                  </a:cubicBezTo>
                  <a:cubicBezTo>
                    <a:pt x="17525" y="-991"/>
                    <a:pt x="18543" y="1709"/>
                    <a:pt x="19562" y="4409"/>
                  </a:cubicBezTo>
                  <a:cubicBezTo>
                    <a:pt x="20581" y="7109"/>
                    <a:pt x="21600" y="9809"/>
                    <a:pt x="21498" y="11159"/>
                  </a:cubicBezTo>
                  <a:cubicBezTo>
                    <a:pt x="21396" y="12509"/>
                    <a:pt x="20174" y="12509"/>
                    <a:pt x="19053" y="13859"/>
                  </a:cubicBezTo>
                  <a:cubicBezTo>
                    <a:pt x="17932" y="15209"/>
                    <a:pt x="16913" y="17909"/>
                    <a:pt x="15894" y="2060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1" name="Line"/>
            <p:cNvSpPr/>
            <p:nvPr/>
          </p:nvSpPr>
          <p:spPr>
            <a:xfrm>
              <a:off x="10970805" y="5527472"/>
              <a:ext cx="326579" cy="1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extrusionOk="0">
                  <a:moveTo>
                    <a:pt x="0" y="21600"/>
                  </a:moveTo>
                  <a:cubicBezTo>
                    <a:pt x="6521" y="21600"/>
                    <a:pt x="13042" y="21600"/>
                    <a:pt x="16811" y="21600"/>
                  </a:cubicBezTo>
                  <a:cubicBezTo>
                    <a:pt x="20581" y="21600"/>
                    <a:pt x="21600" y="21600"/>
                    <a:pt x="21396" y="18000"/>
                  </a:cubicBezTo>
                  <a:cubicBezTo>
                    <a:pt x="21192" y="14400"/>
                    <a:pt x="19766" y="7200"/>
                    <a:pt x="1834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2" name="Line"/>
            <p:cNvSpPr/>
            <p:nvPr/>
          </p:nvSpPr>
          <p:spPr>
            <a:xfrm>
              <a:off x="11119926" y="5390098"/>
              <a:ext cx="180214" cy="323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237" extrusionOk="0">
                  <a:moveTo>
                    <a:pt x="1080" y="452"/>
                  </a:moveTo>
                  <a:cubicBezTo>
                    <a:pt x="3240" y="45"/>
                    <a:pt x="5400" y="-363"/>
                    <a:pt x="8820" y="554"/>
                  </a:cubicBezTo>
                  <a:cubicBezTo>
                    <a:pt x="12240" y="1471"/>
                    <a:pt x="16920" y="3712"/>
                    <a:pt x="19260" y="6056"/>
                  </a:cubicBezTo>
                  <a:cubicBezTo>
                    <a:pt x="21600" y="8399"/>
                    <a:pt x="21600" y="10845"/>
                    <a:pt x="18000" y="13392"/>
                  </a:cubicBezTo>
                  <a:cubicBezTo>
                    <a:pt x="14400" y="15939"/>
                    <a:pt x="7200" y="18588"/>
                    <a:pt x="0" y="2123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3" name="Line"/>
            <p:cNvSpPr/>
            <p:nvPr/>
          </p:nvSpPr>
          <p:spPr>
            <a:xfrm>
              <a:off x="11790972" y="5434910"/>
              <a:ext cx="195721" cy="23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extrusionOk="0">
                  <a:moveTo>
                    <a:pt x="0" y="5057"/>
                  </a:moveTo>
                  <a:cubicBezTo>
                    <a:pt x="1029" y="3636"/>
                    <a:pt x="2057" y="2215"/>
                    <a:pt x="3600" y="1220"/>
                  </a:cubicBezTo>
                  <a:cubicBezTo>
                    <a:pt x="5143" y="225"/>
                    <a:pt x="7200" y="-343"/>
                    <a:pt x="8571" y="225"/>
                  </a:cubicBezTo>
                  <a:cubicBezTo>
                    <a:pt x="9943" y="794"/>
                    <a:pt x="10629" y="2499"/>
                    <a:pt x="11486" y="5199"/>
                  </a:cubicBezTo>
                  <a:cubicBezTo>
                    <a:pt x="12343" y="7899"/>
                    <a:pt x="13371" y="11594"/>
                    <a:pt x="15086" y="14436"/>
                  </a:cubicBezTo>
                  <a:cubicBezTo>
                    <a:pt x="16800" y="17278"/>
                    <a:pt x="19200" y="19268"/>
                    <a:pt x="21600" y="2125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4" name="Line"/>
            <p:cNvSpPr/>
            <p:nvPr/>
          </p:nvSpPr>
          <p:spPr>
            <a:xfrm>
              <a:off x="11800291" y="5471551"/>
              <a:ext cx="223683" cy="20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00" y="0"/>
                    <a:pt x="18600" y="0"/>
                    <a:pt x="16200" y="2455"/>
                  </a:cubicBezTo>
                  <a:cubicBezTo>
                    <a:pt x="13800" y="4909"/>
                    <a:pt x="10500" y="9818"/>
                    <a:pt x="8400" y="12927"/>
                  </a:cubicBezTo>
                  <a:cubicBezTo>
                    <a:pt x="6300" y="16036"/>
                    <a:pt x="5400" y="17345"/>
                    <a:pt x="4350" y="18491"/>
                  </a:cubicBezTo>
                  <a:cubicBezTo>
                    <a:pt x="3300" y="19636"/>
                    <a:pt x="2100" y="20618"/>
                    <a:pt x="1350" y="21109"/>
                  </a:cubicBezTo>
                  <a:cubicBezTo>
                    <a:pt x="600" y="21600"/>
                    <a:pt x="30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5" name="Line"/>
            <p:cNvSpPr/>
            <p:nvPr/>
          </p:nvSpPr>
          <p:spPr>
            <a:xfrm>
              <a:off x="12145133" y="5611353"/>
              <a:ext cx="9320" cy="158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6" name="Line"/>
            <p:cNvSpPr/>
            <p:nvPr/>
          </p:nvSpPr>
          <p:spPr>
            <a:xfrm>
              <a:off x="12256974" y="5562958"/>
              <a:ext cx="233003" cy="2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1152" y="11040"/>
                    <a:pt x="2304" y="1783"/>
                    <a:pt x="5904" y="240"/>
                  </a:cubicBezTo>
                  <a:cubicBezTo>
                    <a:pt x="9504" y="-1303"/>
                    <a:pt x="15552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7" name="Line"/>
            <p:cNvSpPr/>
            <p:nvPr/>
          </p:nvSpPr>
          <p:spPr>
            <a:xfrm>
              <a:off x="12275615" y="5657953"/>
              <a:ext cx="233002" cy="1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8" name="Line"/>
            <p:cNvSpPr/>
            <p:nvPr/>
          </p:nvSpPr>
          <p:spPr>
            <a:xfrm>
              <a:off x="12783426" y="5588441"/>
              <a:ext cx="219154" cy="5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806" extrusionOk="0">
                  <a:moveTo>
                    <a:pt x="2295" y="9371"/>
                  </a:moveTo>
                  <a:cubicBezTo>
                    <a:pt x="1078" y="5559"/>
                    <a:pt x="-139" y="1747"/>
                    <a:pt x="13" y="477"/>
                  </a:cubicBezTo>
                  <a:cubicBezTo>
                    <a:pt x="165" y="-794"/>
                    <a:pt x="1686" y="477"/>
                    <a:pt x="5489" y="4288"/>
                  </a:cubicBezTo>
                  <a:cubicBezTo>
                    <a:pt x="9292" y="8100"/>
                    <a:pt x="15376" y="14453"/>
                    <a:pt x="21461" y="2080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9" name="Line"/>
            <p:cNvSpPr/>
            <p:nvPr/>
          </p:nvSpPr>
          <p:spPr>
            <a:xfrm>
              <a:off x="13198301" y="5536792"/>
              <a:ext cx="37282" cy="21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0" name="Line"/>
            <p:cNvSpPr/>
            <p:nvPr/>
          </p:nvSpPr>
          <p:spPr>
            <a:xfrm>
              <a:off x="13328782" y="5574072"/>
              <a:ext cx="18640" cy="233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1" name="Line"/>
            <p:cNvSpPr/>
            <p:nvPr/>
          </p:nvSpPr>
          <p:spPr>
            <a:xfrm>
              <a:off x="13589743" y="5525160"/>
              <a:ext cx="186402" cy="28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0" y="8627"/>
                  </a:moveTo>
                  <a:cubicBezTo>
                    <a:pt x="0" y="7453"/>
                    <a:pt x="0" y="6279"/>
                    <a:pt x="360" y="4870"/>
                  </a:cubicBezTo>
                  <a:cubicBezTo>
                    <a:pt x="720" y="3462"/>
                    <a:pt x="1440" y="1818"/>
                    <a:pt x="2700" y="879"/>
                  </a:cubicBezTo>
                  <a:cubicBezTo>
                    <a:pt x="3960" y="-60"/>
                    <a:pt x="5760" y="-295"/>
                    <a:pt x="7020" y="409"/>
                  </a:cubicBezTo>
                  <a:cubicBezTo>
                    <a:pt x="8280" y="1114"/>
                    <a:pt x="9000" y="2757"/>
                    <a:pt x="10440" y="6279"/>
                  </a:cubicBezTo>
                  <a:cubicBezTo>
                    <a:pt x="11880" y="9801"/>
                    <a:pt x="14040" y="15201"/>
                    <a:pt x="16020" y="18018"/>
                  </a:cubicBezTo>
                  <a:cubicBezTo>
                    <a:pt x="18000" y="20835"/>
                    <a:pt x="19800" y="21070"/>
                    <a:pt x="21600" y="2130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2" name="Line"/>
            <p:cNvSpPr/>
            <p:nvPr/>
          </p:nvSpPr>
          <p:spPr>
            <a:xfrm>
              <a:off x="13617703" y="5602033"/>
              <a:ext cx="158442" cy="20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482" y="327"/>
                    <a:pt x="17365" y="655"/>
                    <a:pt x="13765" y="4255"/>
                  </a:cubicBezTo>
                  <a:cubicBezTo>
                    <a:pt x="10165" y="7855"/>
                    <a:pt x="5082" y="1472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3" name="Line"/>
            <p:cNvSpPr/>
            <p:nvPr/>
          </p:nvSpPr>
          <p:spPr>
            <a:xfrm>
              <a:off x="13830404" y="5657953"/>
              <a:ext cx="160102" cy="186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extrusionOk="0">
                  <a:moveTo>
                    <a:pt x="15176" y="0"/>
                  </a:moveTo>
                  <a:cubicBezTo>
                    <a:pt x="14761" y="1800"/>
                    <a:pt x="14345" y="3600"/>
                    <a:pt x="12476" y="5760"/>
                  </a:cubicBezTo>
                  <a:cubicBezTo>
                    <a:pt x="10607" y="7920"/>
                    <a:pt x="7284" y="10440"/>
                    <a:pt x="4584" y="12780"/>
                  </a:cubicBezTo>
                  <a:cubicBezTo>
                    <a:pt x="1884" y="15120"/>
                    <a:pt x="-193" y="17280"/>
                    <a:pt x="15" y="18360"/>
                  </a:cubicBezTo>
                  <a:cubicBezTo>
                    <a:pt x="222" y="19440"/>
                    <a:pt x="2715" y="19440"/>
                    <a:pt x="6661" y="19800"/>
                  </a:cubicBezTo>
                  <a:cubicBezTo>
                    <a:pt x="10607" y="20160"/>
                    <a:pt x="16007" y="20880"/>
                    <a:pt x="21407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4" name="Line"/>
            <p:cNvSpPr/>
            <p:nvPr/>
          </p:nvSpPr>
          <p:spPr>
            <a:xfrm>
              <a:off x="13897306" y="5751154"/>
              <a:ext cx="31891" cy="2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0" y="0"/>
                  </a:moveTo>
                  <a:cubicBezTo>
                    <a:pt x="7854" y="3900"/>
                    <a:pt x="15709" y="7800"/>
                    <a:pt x="18654" y="11400"/>
                  </a:cubicBezTo>
                  <a:cubicBezTo>
                    <a:pt x="21600" y="15000"/>
                    <a:pt x="19637" y="18300"/>
                    <a:pt x="17673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5" name="Line"/>
            <p:cNvSpPr/>
            <p:nvPr/>
          </p:nvSpPr>
          <p:spPr>
            <a:xfrm>
              <a:off x="14307388" y="5657953"/>
              <a:ext cx="205042" cy="2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6" name="Line"/>
            <p:cNvSpPr/>
            <p:nvPr/>
          </p:nvSpPr>
          <p:spPr>
            <a:xfrm>
              <a:off x="14391269" y="5592713"/>
              <a:ext cx="27961" cy="21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7" name="Line"/>
            <p:cNvSpPr/>
            <p:nvPr/>
          </p:nvSpPr>
          <p:spPr>
            <a:xfrm>
              <a:off x="14695724" y="5592681"/>
              <a:ext cx="189509" cy="22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5666" y="4441"/>
                  </a:moveTo>
                  <a:cubicBezTo>
                    <a:pt x="6728" y="3258"/>
                    <a:pt x="7790" y="2074"/>
                    <a:pt x="9207" y="1186"/>
                  </a:cubicBezTo>
                  <a:cubicBezTo>
                    <a:pt x="10623" y="299"/>
                    <a:pt x="12394" y="-293"/>
                    <a:pt x="13810" y="151"/>
                  </a:cubicBezTo>
                  <a:cubicBezTo>
                    <a:pt x="15226" y="595"/>
                    <a:pt x="16289" y="2074"/>
                    <a:pt x="16820" y="3702"/>
                  </a:cubicBezTo>
                  <a:cubicBezTo>
                    <a:pt x="17351" y="5329"/>
                    <a:pt x="17351" y="7104"/>
                    <a:pt x="15049" y="9323"/>
                  </a:cubicBezTo>
                  <a:cubicBezTo>
                    <a:pt x="12748" y="11543"/>
                    <a:pt x="8144" y="14206"/>
                    <a:pt x="4957" y="15833"/>
                  </a:cubicBezTo>
                  <a:cubicBezTo>
                    <a:pt x="1770" y="17460"/>
                    <a:pt x="0" y="18052"/>
                    <a:pt x="0" y="18496"/>
                  </a:cubicBezTo>
                  <a:cubicBezTo>
                    <a:pt x="0" y="18940"/>
                    <a:pt x="1770" y="19236"/>
                    <a:pt x="5666" y="19680"/>
                  </a:cubicBezTo>
                  <a:cubicBezTo>
                    <a:pt x="9561" y="20123"/>
                    <a:pt x="15580" y="20715"/>
                    <a:pt x="21600" y="2130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8" name="Line"/>
            <p:cNvSpPr/>
            <p:nvPr/>
          </p:nvSpPr>
          <p:spPr>
            <a:xfrm>
              <a:off x="14978432" y="5620672"/>
              <a:ext cx="27962" cy="29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9" name="Line"/>
            <p:cNvSpPr/>
            <p:nvPr/>
          </p:nvSpPr>
          <p:spPr>
            <a:xfrm>
              <a:off x="-1" y="4069919"/>
              <a:ext cx="868633" cy="597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41" extrusionOk="0">
                  <a:moveTo>
                    <a:pt x="3779" y="7390"/>
                  </a:moveTo>
                  <a:cubicBezTo>
                    <a:pt x="3865" y="6770"/>
                    <a:pt x="3951" y="6149"/>
                    <a:pt x="3993" y="5528"/>
                  </a:cubicBezTo>
                  <a:cubicBezTo>
                    <a:pt x="4036" y="4908"/>
                    <a:pt x="4036" y="4287"/>
                    <a:pt x="3608" y="3914"/>
                  </a:cubicBezTo>
                  <a:cubicBezTo>
                    <a:pt x="3179" y="3542"/>
                    <a:pt x="2322" y="3418"/>
                    <a:pt x="1636" y="3976"/>
                  </a:cubicBezTo>
                  <a:cubicBezTo>
                    <a:pt x="951" y="4535"/>
                    <a:pt x="436" y="5776"/>
                    <a:pt x="179" y="6708"/>
                  </a:cubicBezTo>
                  <a:cubicBezTo>
                    <a:pt x="-78" y="7639"/>
                    <a:pt x="-78" y="8259"/>
                    <a:pt x="308" y="8756"/>
                  </a:cubicBezTo>
                  <a:cubicBezTo>
                    <a:pt x="693" y="9252"/>
                    <a:pt x="1465" y="9625"/>
                    <a:pt x="2065" y="9749"/>
                  </a:cubicBezTo>
                  <a:cubicBezTo>
                    <a:pt x="2665" y="9873"/>
                    <a:pt x="3093" y="9749"/>
                    <a:pt x="3479" y="9501"/>
                  </a:cubicBezTo>
                  <a:cubicBezTo>
                    <a:pt x="3865" y="9252"/>
                    <a:pt x="4208" y="8880"/>
                    <a:pt x="4293" y="8259"/>
                  </a:cubicBezTo>
                  <a:cubicBezTo>
                    <a:pt x="4379" y="7639"/>
                    <a:pt x="4208" y="6770"/>
                    <a:pt x="4208" y="6645"/>
                  </a:cubicBezTo>
                  <a:cubicBezTo>
                    <a:pt x="4208" y="6521"/>
                    <a:pt x="4379" y="7142"/>
                    <a:pt x="4765" y="9190"/>
                  </a:cubicBezTo>
                  <a:cubicBezTo>
                    <a:pt x="5151" y="11239"/>
                    <a:pt x="5751" y="14714"/>
                    <a:pt x="6051" y="16763"/>
                  </a:cubicBezTo>
                  <a:cubicBezTo>
                    <a:pt x="6351" y="18811"/>
                    <a:pt x="6351" y="19432"/>
                    <a:pt x="5708" y="20052"/>
                  </a:cubicBezTo>
                  <a:cubicBezTo>
                    <a:pt x="5065" y="20673"/>
                    <a:pt x="3779" y="21294"/>
                    <a:pt x="2879" y="21418"/>
                  </a:cubicBezTo>
                  <a:cubicBezTo>
                    <a:pt x="1979" y="21542"/>
                    <a:pt x="1465" y="21170"/>
                    <a:pt x="1122" y="20549"/>
                  </a:cubicBezTo>
                  <a:cubicBezTo>
                    <a:pt x="779" y="19928"/>
                    <a:pt x="608" y="19059"/>
                    <a:pt x="1465" y="17818"/>
                  </a:cubicBezTo>
                  <a:cubicBezTo>
                    <a:pt x="2322" y="16576"/>
                    <a:pt x="4208" y="14963"/>
                    <a:pt x="5879" y="13535"/>
                  </a:cubicBezTo>
                  <a:cubicBezTo>
                    <a:pt x="7551" y="12108"/>
                    <a:pt x="9008" y="10866"/>
                    <a:pt x="9865" y="9997"/>
                  </a:cubicBezTo>
                  <a:cubicBezTo>
                    <a:pt x="10722" y="9128"/>
                    <a:pt x="10979" y="8632"/>
                    <a:pt x="10936" y="8135"/>
                  </a:cubicBezTo>
                  <a:cubicBezTo>
                    <a:pt x="10893" y="7639"/>
                    <a:pt x="10551" y="7142"/>
                    <a:pt x="10165" y="6832"/>
                  </a:cubicBezTo>
                  <a:cubicBezTo>
                    <a:pt x="9779" y="6521"/>
                    <a:pt x="9351" y="6397"/>
                    <a:pt x="9093" y="6645"/>
                  </a:cubicBezTo>
                  <a:cubicBezTo>
                    <a:pt x="8836" y="6894"/>
                    <a:pt x="8751" y="7514"/>
                    <a:pt x="8922" y="8570"/>
                  </a:cubicBezTo>
                  <a:cubicBezTo>
                    <a:pt x="9093" y="9625"/>
                    <a:pt x="9522" y="11114"/>
                    <a:pt x="9951" y="12045"/>
                  </a:cubicBezTo>
                  <a:cubicBezTo>
                    <a:pt x="10379" y="12976"/>
                    <a:pt x="10808" y="13349"/>
                    <a:pt x="11536" y="13349"/>
                  </a:cubicBezTo>
                  <a:cubicBezTo>
                    <a:pt x="12265" y="13349"/>
                    <a:pt x="13293" y="12976"/>
                    <a:pt x="14193" y="11673"/>
                  </a:cubicBezTo>
                  <a:cubicBezTo>
                    <a:pt x="15093" y="10370"/>
                    <a:pt x="15865" y="8135"/>
                    <a:pt x="16293" y="6335"/>
                  </a:cubicBezTo>
                  <a:cubicBezTo>
                    <a:pt x="16722" y="4535"/>
                    <a:pt x="16808" y="3170"/>
                    <a:pt x="16765" y="2052"/>
                  </a:cubicBezTo>
                  <a:cubicBezTo>
                    <a:pt x="16722" y="935"/>
                    <a:pt x="16551" y="66"/>
                    <a:pt x="16508" y="4"/>
                  </a:cubicBezTo>
                  <a:cubicBezTo>
                    <a:pt x="16465" y="-58"/>
                    <a:pt x="16551" y="687"/>
                    <a:pt x="16679" y="2425"/>
                  </a:cubicBezTo>
                  <a:cubicBezTo>
                    <a:pt x="16808" y="4163"/>
                    <a:pt x="16979" y="6894"/>
                    <a:pt x="17151" y="8570"/>
                  </a:cubicBezTo>
                  <a:cubicBezTo>
                    <a:pt x="17322" y="10245"/>
                    <a:pt x="17493" y="10866"/>
                    <a:pt x="17622" y="11487"/>
                  </a:cubicBezTo>
                  <a:cubicBezTo>
                    <a:pt x="17751" y="12108"/>
                    <a:pt x="17836" y="12728"/>
                    <a:pt x="18093" y="13101"/>
                  </a:cubicBezTo>
                  <a:cubicBezTo>
                    <a:pt x="18351" y="13473"/>
                    <a:pt x="18779" y="13597"/>
                    <a:pt x="19379" y="13287"/>
                  </a:cubicBezTo>
                  <a:cubicBezTo>
                    <a:pt x="19979" y="12976"/>
                    <a:pt x="20751" y="12232"/>
                    <a:pt x="21522" y="1148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0" name="Line"/>
            <p:cNvSpPr/>
            <p:nvPr/>
          </p:nvSpPr>
          <p:spPr>
            <a:xfrm>
              <a:off x="650687" y="4203207"/>
              <a:ext cx="269836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31" y="17486"/>
                    <a:pt x="1662" y="13371"/>
                    <a:pt x="5262" y="9771"/>
                  </a:cubicBezTo>
                  <a:cubicBezTo>
                    <a:pt x="8862" y="6171"/>
                    <a:pt x="15231" y="3086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1" name="Line"/>
            <p:cNvSpPr/>
            <p:nvPr/>
          </p:nvSpPr>
          <p:spPr>
            <a:xfrm>
              <a:off x="355430" y="9256994"/>
              <a:ext cx="834929" cy="600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31" extrusionOk="0">
                  <a:moveTo>
                    <a:pt x="4137" y="7051"/>
                  </a:moveTo>
                  <a:cubicBezTo>
                    <a:pt x="3869" y="6557"/>
                    <a:pt x="3602" y="6063"/>
                    <a:pt x="3021" y="5878"/>
                  </a:cubicBezTo>
                  <a:cubicBezTo>
                    <a:pt x="2441" y="5693"/>
                    <a:pt x="1549" y="5817"/>
                    <a:pt x="968" y="6310"/>
                  </a:cubicBezTo>
                  <a:cubicBezTo>
                    <a:pt x="388" y="6804"/>
                    <a:pt x="121" y="7668"/>
                    <a:pt x="31" y="8409"/>
                  </a:cubicBezTo>
                  <a:cubicBezTo>
                    <a:pt x="-58" y="9149"/>
                    <a:pt x="31" y="9766"/>
                    <a:pt x="478" y="10137"/>
                  </a:cubicBezTo>
                  <a:cubicBezTo>
                    <a:pt x="924" y="10507"/>
                    <a:pt x="1727" y="10630"/>
                    <a:pt x="2307" y="10507"/>
                  </a:cubicBezTo>
                  <a:cubicBezTo>
                    <a:pt x="2887" y="10383"/>
                    <a:pt x="3244" y="10013"/>
                    <a:pt x="3468" y="9273"/>
                  </a:cubicBezTo>
                  <a:cubicBezTo>
                    <a:pt x="3691" y="8532"/>
                    <a:pt x="3780" y="7421"/>
                    <a:pt x="3959" y="7236"/>
                  </a:cubicBezTo>
                  <a:cubicBezTo>
                    <a:pt x="4137" y="7051"/>
                    <a:pt x="4405" y="7791"/>
                    <a:pt x="4717" y="9396"/>
                  </a:cubicBezTo>
                  <a:cubicBezTo>
                    <a:pt x="5030" y="11001"/>
                    <a:pt x="5387" y="13469"/>
                    <a:pt x="5476" y="15382"/>
                  </a:cubicBezTo>
                  <a:cubicBezTo>
                    <a:pt x="5565" y="17295"/>
                    <a:pt x="5387" y="18653"/>
                    <a:pt x="4851" y="19579"/>
                  </a:cubicBezTo>
                  <a:cubicBezTo>
                    <a:pt x="4316" y="20505"/>
                    <a:pt x="3423" y="20998"/>
                    <a:pt x="2709" y="21245"/>
                  </a:cubicBezTo>
                  <a:cubicBezTo>
                    <a:pt x="1995" y="21492"/>
                    <a:pt x="1459" y="21492"/>
                    <a:pt x="1058" y="21245"/>
                  </a:cubicBezTo>
                  <a:cubicBezTo>
                    <a:pt x="656" y="20998"/>
                    <a:pt x="388" y="20505"/>
                    <a:pt x="299" y="19949"/>
                  </a:cubicBezTo>
                  <a:cubicBezTo>
                    <a:pt x="210" y="19394"/>
                    <a:pt x="299" y="18777"/>
                    <a:pt x="1058" y="17851"/>
                  </a:cubicBezTo>
                  <a:cubicBezTo>
                    <a:pt x="1816" y="16925"/>
                    <a:pt x="3244" y="15691"/>
                    <a:pt x="4806" y="14333"/>
                  </a:cubicBezTo>
                  <a:cubicBezTo>
                    <a:pt x="6368" y="12975"/>
                    <a:pt x="8064" y="11494"/>
                    <a:pt x="9091" y="10569"/>
                  </a:cubicBezTo>
                  <a:cubicBezTo>
                    <a:pt x="10117" y="9643"/>
                    <a:pt x="10474" y="9273"/>
                    <a:pt x="10608" y="8779"/>
                  </a:cubicBezTo>
                  <a:cubicBezTo>
                    <a:pt x="10742" y="8285"/>
                    <a:pt x="10653" y="7668"/>
                    <a:pt x="10385" y="7236"/>
                  </a:cubicBezTo>
                  <a:cubicBezTo>
                    <a:pt x="10117" y="6804"/>
                    <a:pt x="9671" y="6557"/>
                    <a:pt x="9135" y="6372"/>
                  </a:cubicBezTo>
                  <a:cubicBezTo>
                    <a:pt x="8600" y="6187"/>
                    <a:pt x="7975" y="6063"/>
                    <a:pt x="7618" y="6310"/>
                  </a:cubicBezTo>
                  <a:cubicBezTo>
                    <a:pt x="7261" y="6557"/>
                    <a:pt x="7172" y="7174"/>
                    <a:pt x="7261" y="8162"/>
                  </a:cubicBezTo>
                  <a:cubicBezTo>
                    <a:pt x="7350" y="9149"/>
                    <a:pt x="7618" y="10507"/>
                    <a:pt x="8154" y="11556"/>
                  </a:cubicBezTo>
                  <a:cubicBezTo>
                    <a:pt x="8689" y="12605"/>
                    <a:pt x="9492" y="13346"/>
                    <a:pt x="10563" y="13222"/>
                  </a:cubicBezTo>
                  <a:cubicBezTo>
                    <a:pt x="11635" y="13099"/>
                    <a:pt x="12973" y="12111"/>
                    <a:pt x="13955" y="10569"/>
                  </a:cubicBezTo>
                  <a:cubicBezTo>
                    <a:pt x="14937" y="9026"/>
                    <a:pt x="15562" y="6927"/>
                    <a:pt x="15785" y="5261"/>
                  </a:cubicBezTo>
                  <a:cubicBezTo>
                    <a:pt x="16008" y="3595"/>
                    <a:pt x="15830" y="2361"/>
                    <a:pt x="15696" y="1435"/>
                  </a:cubicBezTo>
                  <a:cubicBezTo>
                    <a:pt x="15562" y="509"/>
                    <a:pt x="15473" y="-108"/>
                    <a:pt x="15473" y="15"/>
                  </a:cubicBezTo>
                  <a:cubicBezTo>
                    <a:pt x="15473" y="139"/>
                    <a:pt x="15562" y="1003"/>
                    <a:pt x="15696" y="2793"/>
                  </a:cubicBezTo>
                  <a:cubicBezTo>
                    <a:pt x="15830" y="4582"/>
                    <a:pt x="16008" y="7298"/>
                    <a:pt x="16142" y="8964"/>
                  </a:cubicBezTo>
                  <a:cubicBezTo>
                    <a:pt x="16276" y="10630"/>
                    <a:pt x="16365" y="11247"/>
                    <a:pt x="16499" y="11865"/>
                  </a:cubicBezTo>
                  <a:cubicBezTo>
                    <a:pt x="16633" y="12482"/>
                    <a:pt x="16811" y="13099"/>
                    <a:pt x="17124" y="13469"/>
                  </a:cubicBezTo>
                  <a:cubicBezTo>
                    <a:pt x="17436" y="13839"/>
                    <a:pt x="17882" y="13963"/>
                    <a:pt x="18552" y="13901"/>
                  </a:cubicBezTo>
                  <a:cubicBezTo>
                    <a:pt x="19221" y="13839"/>
                    <a:pt x="20114" y="13593"/>
                    <a:pt x="20649" y="13222"/>
                  </a:cubicBezTo>
                  <a:cubicBezTo>
                    <a:pt x="21185" y="12852"/>
                    <a:pt x="21363" y="12358"/>
                    <a:pt x="21542" y="1186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2" name="Line"/>
            <p:cNvSpPr/>
            <p:nvPr/>
          </p:nvSpPr>
          <p:spPr>
            <a:xfrm>
              <a:off x="972413" y="9402730"/>
              <a:ext cx="17643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3" name="Line"/>
            <p:cNvSpPr/>
            <p:nvPr/>
          </p:nvSpPr>
          <p:spPr>
            <a:xfrm>
              <a:off x="2321591" y="9296108"/>
              <a:ext cx="249080" cy="31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extrusionOk="0">
                  <a:moveTo>
                    <a:pt x="0" y="5014"/>
                  </a:moveTo>
                  <a:cubicBezTo>
                    <a:pt x="0" y="3865"/>
                    <a:pt x="0" y="2716"/>
                    <a:pt x="900" y="1682"/>
                  </a:cubicBezTo>
                  <a:cubicBezTo>
                    <a:pt x="1800" y="648"/>
                    <a:pt x="3600" y="-271"/>
                    <a:pt x="5100" y="74"/>
                  </a:cubicBezTo>
                  <a:cubicBezTo>
                    <a:pt x="6600" y="418"/>
                    <a:pt x="7800" y="2027"/>
                    <a:pt x="9300" y="5244"/>
                  </a:cubicBezTo>
                  <a:cubicBezTo>
                    <a:pt x="10800" y="8461"/>
                    <a:pt x="12600" y="13286"/>
                    <a:pt x="13950" y="16274"/>
                  </a:cubicBezTo>
                  <a:cubicBezTo>
                    <a:pt x="15300" y="19261"/>
                    <a:pt x="16200" y="20410"/>
                    <a:pt x="17400" y="20869"/>
                  </a:cubicBezTo>
                  <a:cubicBezTo>
                    <a:pt x="18600" y="21329"/>
                    <a:pt x="20100" y="21099"/>
                    <a:pt x="21600" y="208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4" name="Line"/>
            <p:cNvSpPr/>
            <p:nvPr/>
          </p:nvSpPr>
          <p:spPr>
            <a:xfrm>
              <a:off x="2363104" y="9330082"/>
              <a:ext cx="197189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47" y="2215"/>
                    <a:pt x="16295" y="4431"/>
                    <a:pt x="12695" y="8031"/>
                  </a:cubicBezTo>
                  <a:cubicBezTo>
                    <a:pt x="9095" y="11631"/>
                    <a:pt x="4547" y="1661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5" name="Line"/>
            <p:cNvSpPr/>
            <p:nvPr/>
          </p:nvSpPr>
          <p:spPr>
            <a:xfrm>
              <a:off x="2651848" y="9444244"/>
              <a:ext cx="189104" cy="19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224" extrusionOk="0">
                  <a:moveTo>
                    <a:pt x="16406" y="0"/>
                  </a:moveTo>
                  <a:cubicBezTo>
                    <a:pt x="12549" y="4243"/>
                    <a:pt x="8691" y="8486"/>
                    <a:pt x="5606" y="12150"/>
                  </a:cubicBezTo>
                  <a:cubicBezTo>
                    <a:pt x="2520" y="15814"/>
                    <a:pt x="206" y="18900"/>
                    <a:pt x="13" y="20250"/>
                  </a:cubicBezTo>
                  <a:cubicBezTo>
                    <a:pt x="-180" y="21600"/>
                    <a:pt x="1749" y="21214"/>
                    <a:pt x="4641" y="21021"/>
                  </a:cubicBezTo>
                  <a:cubicBezTo>
                    <a:pt x="7534" y="20829"/>
                    <a:pt x="11391" y="20829"/>
                    <a:pt x="14670" y="20829"/>
                  </a:cubicBezTo>
                  <a:cubicBezTo>
                    <a:pt x="17949" y="20829"/>
                    <a:pt x="20649" y="20829"/>
                    <a:pt x="21034" y="20443"/>
                  </a:cubicBezTo>
                  <a:cubicBezTo>
                    <a:pt x="21420" y="20057"/>
                    <a:pt x="19491" y="19286"/>
                    <a:pt x="17563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6" name="Line"/>
            <p:cNvSpPr/>
            <p:nvPr/>
          </p:nvSpPr>
          <p:spPr>
            <a:xfrm>
              <a:off x="2745103" y="9516891"/>
              <a:ext cx="22756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20297" y="0"/>
                  </a:moveTo>
                  <a:cubicBezTo>
                    <a:pt x="11040" y="1309"/>
                    <a:pt x="1783" y="2618"/>
                    <a:pt x="240" y="6218"/>
                  </a:cubicBezTo>
                  <a:cubicBezTo>
                    <a:pt x="-1303" y="9818"/>
                    <a:pt x="4869" y="15709"/>
                    <a:pt x="1104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7" name="Line"/>
            <p:cNvSpPr/>
            <p:nvPr/>
          </p:nvSpPr>
          <p:spPr>
            <a:xfrm>
              <a:off x="3293470" y="9216666"/>
              <a:ext cx="1020754" cy="57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62" extrusionOk="0">
                  <a:moveTo>
                    <a:pt x="6646" y="4574"/>
                  </a:moveTo>
                  <a:cubicBezTo>
                    <a:pt x="6718" y="3935"/>
                    <a:pt x="6791" y="3296"/>
                    <a:pt x="6864" y="2593"/>
                  </a:cubicBezTo>
                  <a:cubicBezTo>
                    <a:pt x="6937" y="1890"/>
                    <a:pt x="7010" y="1123"/>
                    <a:pt x="6791" y="612"/>
                  </a:cubicBezTo>
                  <a:cubicBezTo>
                    <a:pt x="6573" y="101"/>
                    <a:pt x="6062" y="-155"/>
                    <a:pt x="5697" y="101"/>
                  </a:cubicBezTo>
                  <a:cubicBezTo>
                    <a:pt x="5332" y="356"/>
                    <a:pt x="5113" y="1123"/>
                    <a:pt x="5040" y="2657"/>
                  </a:cubicBezTo>
                  <a:cubicBezTo>
                    <a:pt x="4967" y="4191"/>
                    <a:pt x="5040" y="6491"/>
                    <a:pt x="5186" y="9175"/>
                  </a:cubicBezTo>
                  <a:cubicBezTo>
                    <a:pt x="5332" y="11859"/>
                    <a:pt x="5551" y="14927"/>
                    <a:pt x="5624" y="16844"/>
                  </a:cubicBezTo>
                  <a:cubicBezTo>
                    <a:pt x="5697" y="18761"/>
                    <a:pt x="5624" y="19528"/>
                    <a:pt x="5441" y="20103"/>
                  </a:cubicBezTo>
                  <a:cubicBezTo>
                    <a:pt x="5259" y="20678"/>
                    <a:pt x="4967" y="21062"/>
                    <a:pt x="4639" y="21253"/>
                  </a:cubicBezTo>
                  <a:cubicBezTo>
                    <a:pt x="4310" y="21445"/>
                    <a:pt x="3946" y="21445"/>
                    <a:pt x="3325" y="20742"/>
                  </a:cubicBezTo>
                  <a:cubicBezTo>
                    <a:pt x="2705" y="20039"/>
                    <a:pt x="1829" y="18633"/>
                    <a:pt x="1246" y="17483"/>
                  </a:cubicBezTo>
                  <a:cubicBezTo>
                    <a:pt x="662" y="16333"/>
                    <a:pt x="370" y="15438"/>
                    <a:pt x="187" y="14607"/>
                  </a:cubicBezTo>
                  <a:cubicBezTo>
                    <a:pt x="5" y="13776"/>
                    <a:pt x="-68" y="13010"/>
                    <a:pt x="78" y="12498"/>
                  </a:cubicBezTo>
                  <a:cubicBezTo>
                    <a:pt x="224" y="11987"/>
                    <a:pt x="589" y="11731"/>
                    <a:pt x="1355" y="11540"/>
                  </a:cubicBezTo>
                  <a:cubicBezTo>
                    <a:pt x="2121" y="11348"/>
                    <a:pt x="3289" y="11220"/>
                    <a:pt x="4237" y="11156"/>
                  </a:cubicBezTo>
                  <a:cubicBezTo>
                    <a:pt x="5186" y="11092"/>
                    <a:pt x="5916" y="11092"/>
                    <a:pt x="6463" y="10837"/>
                  </a:cubicBezTo>
                  <a:cubicBezTo>
                    <a:pt x="7010" y="10581"/>
                    <a:pt x="7375" y="10070"/>
                    <a:pt x="7631" y="10134"/>
                  </a:cubicBezTo>
                  <a:cubicBezTo>
                    <a:pt x="7886" y="10198"/>
                    <a:pt x="8032" y="10837"/>
                    <a:pt x="8287" y="11859"/>
                  </a:cubicBezTo>
                  <a:cubicBezTo>
                    <a:pt x="8543" y="12882"/>
                    <a:pt x="8908" y="14288"/>
                    <a:pt x="9236" y="15246"/>
                  </a:cubicBezTo>
                  <a:cubicBezTo>
                    <a:pt x="9564" y="16205"/>
                    <a:pt x="9856" y="16716"/>
                    <a:pt x="10185" y="16908"/>
                  </a:cubicBezTo>
                  <a:cubicBezTo>
                    <a:pt x="10513" y="17099"/>
                    <a:pt x="10878" y="16972"/>
                    <a:pt x="11389" y="16396"/>
                  </a:cubicBezTo>
                  <a:cubicBezTo>
                    <a:pt x="11900" y="15821"/>
                    <a:pt x="12556" y="14799"/>
                    <a:pt x="12994" y="13968"/>
                  </a:cubicBezTo>
                  <a:cubicBezTo>
                    <a:pt x="13432" y="13137"/>
                    <a:pt x="13651" y="12498"/>
                    <a:pt x="13797" y="11859"/>
                  </a:cubicBezTo>
                  <a:cubicBezTo>
                    <a:pt x="13943" y="11220"/>
                    <a:pt x="14016" y="10581"/>
                    <a:pt x="13870" y="10198"/>
                  </a:cubicBezTo>
                  <a:cubicBezTo>
                    <a:pt x="13724" y="9814"/>
                    <a:pt x="13359" y="9686"/>
                    <a:pt x="12994" y="9686"/>
                  </a:cubicBezTo>
                  <a:cubicBezTo>
                    <a:pt x="12629" y="9686"/>
                    <a:pt x="12264" y="9814"/>
                    <a:pt x="12046" y="10198"/>
                  </a:cubicBezTo>
                  <a:cubicBezTo>
                    <a:pt x="11827" y="10581"/>
                    <a:pt x="11754" y="11220"/>
                    <a:pt x="11717" y="11923"/>
                  </a:cubicBezTo>
                  <a:cubicBezTo>
                    <a:pt x="11681" y="12626"/>
                    <a:pt x="11681" y="13393"/>
                    <a:pt x="11790" y="14032"/>
                  </a:cubicBezTo>
                  <a:cubicBezTo>
                    <a:pt x="11900" y="14671"/>
                    <a:pt x="12118" y="15182"/>
                    <a:pt x="12374" y="15694"/>
                  </a:cubicBezTo>
                  <a:cubicBezTo>
                    <a:pt x="12629" y="16205"/>
                    <a:pt x="12921" y="16716"/>
                    <a:pt x="13468" y="17036"/>
                  </a:cubicBezTo>
                  <a:cubicBezTo>
                    <a:pt x="14016" y="17355"/>
                    <a:pt x="14818" y="17483"/>
                    <a:pt x="15548" y="17227"/>
                  </a:cubicBezTo>
                  <a:cubicBezTo>
                    <a:pt x="16278" y="16972"/>
                    <a:pt x="16935" y="16333"/>
                    <a:pt x="17409" y="15757"/>
                  </a:cubicBezTo>
                  <a:cubicBezTo>
                    <a:pt x="17883" y="15182"/>
                    <a:pt x="18175" y="14671"/>
                    <a:pt x="18358" y="13968"/>
                  </a:cubicBezTo>
                  <a:cubicBezTo>
                    <a:pt x="18540" y="13265"/>
                    <a:pt x="18613" y="12370"/>
                    <a:pt x="18467" y="11859"/>
                  </a:cubicBezTo>
                  <a:cubicBezTo>
                    <a:pt x="18321" y="11348"/>
                    <a:pt x="17956" y="11220"/>
                    <a:pt x="17591" y="11156"/>
                  </a:cubicBezTo>
                  <a:cubicBezTo>
                    <a:pt x="17227" y="11092"/>
                    <a:pt x="16862" y="11092"/>
                    <a:pt x="16679" y="11540"/>
                  </a:cubicBezTo>
                  <a:cubicBezTo>
                    <a:pt x="16497" y="11987"/>
                    <a:pt x="16497" y="12882"/>
                    <a:pt x="16825" y="13840"/>
                  </a:cubicBezTo>
                  <a:cubicBezTo>
                    <a:pt x="17154" y="14799"/>
                    <a:pt x="17810" y="15821"/>
                    <a:pt x="18650" y="16524"/>
                  </a:cubicBezTo>
                  <a:cubicBezTo>
                    <a:pt x="19489" y="17227"/>
                    <a:pt x="20510" y="17611"/>
                    <a:pt x="21532" y="179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8" name="Line"/>
            <p:cNvSpPr/>
            <p:nvPr/>
          </p:nvSpPr>
          <p:spPr>
            <a:xfrm>
              <a:off x="4739733" y="9426276"/>
              <a:ext cx="278287" cy="21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0814" extrusionOk="0">
                  <a:moveTo>
                    <a:pt x="0" y="6710"/>
                  </a:moveTo>
                  <a:cubicBezTo>
                    <a:pt x="800" y="5049"/>
                    <a:pt x="1600" y="3387"/>
                    <a:pt x="2667" y="2058"/>
                  </a:cubicBezTo>
                  <a:cubicBezTo>
                    <a:pt x="3733" y="729"/>
                    <a:pt x="5067" y="-268"/>
                    <a:pt x="6133" y="64"/>
                  </a:cubicBezTo>
                  <a:cubicBezTo>
                    <a:pt x="7200" y="397"/>
                    <a:pt x="8000" y="2058"/>
                    <a:pt x="8400" y="4717"/>
                  </a:cubicBezTo>
                  <a:cubicBezTo>
                    <a:pt x="8800" y="7375"/>
                    <a:pt x="8800" y="11030"/>
                    <a:pt x="9067" y="13855"/>
                  </a:cubicBezTo>
                  <a:cubicBezTo>
                    <a:pt x="9333" y="16680"/>
                    <a:pt x="9867" y="18674"/>
                    <a:pt x="11333" y="19837"/>
                  </a:cubicBezTo>
                  <a:cubicBezTo>
                    <a:pt x="12800" y="21000"/>
                    <a:pt x="15200" y="21332"/>
                    <a:pt x="17067" y="19670"/>
                  </a:cubicBezTo>
                  <a:cubicBezTo>
                    <a:pt x="18933" y="18009"/>
                    <a:pt x="20267" y="14354"/>
                    <a:pt x="20933" y="11695"/>
                  </a:cubicBezTo>
                  <a:cubicBezTo>
                    <a:pt x="21600" y="9037"/>
                    <a:pt x="21600" y="7375"/>
                    <a:pt x="21067" y="5880"/>
                  </a:cubicBezTo>
                  <a:cubicBezTo>
                    <a:pt x="20533" y="4384"/>
                    <a:pt x="19467" y="3055"/>
                    <a:pt x="18267" y="2058"/>
                  </a:cubicBezTo>
                  <a:cubicBezTo>
                    <a:pt x="17067" y="1061"/>
                    <a:pt x="15733" y="397"/>
                    <a:pt x="15600" y="563"/>
                  </a:cubicBezTo>
                  <a:cubicBezTo>
                    <a:pt x="15467" y="729"/>
                    <a:pt x="16533" y="1726"/>
                    <a:pt x="17600" y="27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9" name="Line"/>
            <p:cNvSpPr/>
            <p:nvPr/>
          </p:nvSpPr>
          <p:spPr>
            <a:xfrm>
              <a:off x="5129462" y="9467781"/>
              <a:ext cx="637722" cy="24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117" extrusionOk="0">
                  <a:moveTo>
                    <a:pt x="5060" y="1559"/>
                  </a:moveTo>
                  <a:cubicBezTo>
                    <a:pt x="4593" y="659"/>
                    <a:pt x="4126" y="-241"/>
                    <a:pt x="3309" y="59"/>
                  </a:cubicBezTo>
                  <a:cubicBezTo>
                    <a:pt x="2492" y="359"/>
                    <a:pt x="1324" y="1859"/>
                    <a:pt x="682" y="4109"/>
                  </a:cubicBezTo>
                  <a:cubicBezTo>
                    <a:pt x="40" y="6359"/>
                    <a:pt x="-77" y="9359"/>
                    <a:pt x="40" y="11459"/>
                  </a:cubicBezTo>
                  <a:cubicBezTo>
                    <a:pt x="157" y="13559"/>
                    <a:pt x="507" y="14759"/>
                    <a:pt x="1324" y="15209"/>
                  </a:cubicBezTo>
                  <a:cubicBezTo>
                    <a:pt x="2141" y="15659"/>
                    <a:pt x="3426" y="15359"/>
                    <a:pt x="4360" y="13859"/>
                  </a:cubicBezTo>
                  <a:cubicBezTo>
                    <a:pt x="5294" y="12359"/>
                    <a:pt x="5878" y="9659"/>
                    <a:pt x="6111" y="7559"/>
                  </a:cubicBezTo>
                  <a:cubicBezTo>
                    <a:pt x="6345" y="5459"/>
                    <a:pt x="6228" y="3959"/>
                    <a:pt x="5994" y="2609"/>
                  </a:cubicBezTo>
                  <a:cubicBezTo>
                    <a:pt x="5761" y="1259"/>
                    <a:pt x="5411" y="59"/>
                    <a:pt x="5294" y="209"/>
                  </a:cubicBezTo>
                  <a:cubicBezTo>
                    <a:pt x="5177" y="359"/>
                    <a:pt x="5294" y="1859"/>
                    <a:pt x="5527" y="4109"/>
                  </a:cubicBezTo>
                  <a:cubicBezTo>
                    <a:pt x="5761" y="6359"/>
                    <a:pt x="6111" y="9359"/>
                    <a:pt x="6812" y="11459"/>
                  </a:cubicBezTo>
                  <a:cubicBezTo>
                    <a:pt x="7512" y="13559"/>
                    <a:pt x="8563" y="14759"/>
                    <a:pt x="9497" y="14159"/>
                  </a:cubicBezTo>
                  <a:cubicBezTo>
                    <a:pt x="10431" y="13559"/>
                    <a:pt x="11248" y="11159"/>
                    <a:pt x="11832" y="9209"/>
                  </a:cubicBezTo>
                  <a:cubicBezTo>
                    <a:pt x="12416" y="7259"/>
                    <a:pt x="12766" y="5759"/>
                    <a:pt x="13000" y="5759"/>
                  </a:cubicBezTo>
                  <a:cubicBezTo>
                    <a:pt x="13233" y="5759"/>
                    <a:pt x="13350" y="7259"/>
                    <a:pt x="13408" y="9509"/>
                  </a:cubicBezTo>
                  <a:cubicBezTo>
                    <a:pt x="13467" y="11759"/>
                    <a:pt x="13467" y="14759"/>
                    <a:pt x="13759" y="17009"/>
                  </a:cubicBezTo>
                  <a:cubicBezTo>
                    <a:pt x="14051" y="19259"/>
                    <a:pt x="14634" y="20759"/>
                    <a:pt x="15218" y="21059"/>
                  </a:cubicBezTo>
                  <a:cubicBezTo>
                    <a:pt x="15802" y="21359"/>
                    <a:pt x="16386" y="20459"/>
                    <a:pt x="16794" y="19259"/>
                  </a:cubicBezTo>
                  <a:cubicBezTo>
                    <a:pt x="17203" y="18059"/>
                    <a:pt x="17437" y="16559"/>
                    <a:pt x="17728" y="15209"/>
                  </a:cubicBezTo>
                  <a:cubicBezTo>
                    <a:pt x="18020" y="13859"/>
                    <a:pt x="18371" y="12659"/>
                    <a:pt x="19013" y="12809"/>
                  </a:cubicBezTo>
                  <a:cubicBezTo>
                    <a:pt x="19655" y="12959"/>
                    <a:pt x="20589" y="14459"/>
                    <a:pt x="21523" y="159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0" name="Line"/>
            <p:cNvSpPr/>
            <p:nvPr/>
          </p:nvSpPr>
          <p:spPr>
            <a:xfrm>
              <a:off x="5663401" y="9381974"/>
              <a:ext cx="41514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1" name="Line"/>
            <p:cNvSpPr/>
            <p:nvPr/>
          </p:nvSpPr>
          <p:spPr>
            <a:xfrm>
              <a:off x="5883267" y="9544032"/>
              <a:ext cx="257536" cy="10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879" extrusionOk="0">
                  <a:moveTo>
                    <a:pt x="10074" y="779"/>
                  </a:moveTo>
                  <a:cubicBezTo>
                    <a:pt x="8653" y="104"/>
                    <a:pt x="7232" y="-571"/>
                    <a:pt x="5384" y="779"/>
                  </a:cubicBezTo>
                  <a:cubicBezTo>
                    <a:pt x="3537" y="2129"/>
                    <a:pt x="1263" y="5504"/>
                    <a:pt x="411" y="8879"/>
                  </a:cubicBezTo>
                  <a:cubicBezTo>
                    <a:pt x="-442" y="12254"/>
                    <a:pt x="126" y="15629"/>
                    <a:pt x="1263" y="17654"/>
                  </a:cubicBezTo>
                  <a:cubicBezTo>
                    <a:pt x="2400" y="19679"/>
                    <a:pt x="4105" y="20354"/>
                    <a:pt x="5669" y="20691"/>
                  </a:cubicBezTo>
                  <a:cubicBezTo>
                    <a:pt x="7232" y="21029"/>
                    <a:pt x="8653" y="21029"/>
                    <a:pt x="9790" y="19679"/>
                  </a:cubicBezTo>
                  <a:cubicBezTo>
                    <a:pt x="10926" y="18329"/>
                    <a:pt x="11779" y="15629"/>
                    <a:pt x="11779" y="12592"/>
                  </a:cubicBezTo>
                  <a:cubicBezTo>
                    <a:pt x="11779" y="9554"/>
                    <a:pt x="10926" y="6179"/>
                    <a:pt x="11211" y="5842"/>
                  </a:cubicBezTo>
                  <a:cubicBezTo>
                    <a:pt x="11495" y="5504"/>
                    <a:pt x="12916" y="8204"/>
                    <a:pt x="14763" y="10567"/>
                  </a:cubicBezTo>
                  <a:cubicBezTo>
                    <a:pt x="16611" y="12929"/>
                    <a:pt x="18884" y="14954"/>
                    <a:pt x="21158" y="169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2" name="Line"/>
            <p:cNvSpPr/>
            <p:nvPr/>
          </p:nvSpPr>
          <p:spPr>
            <a:xfrm>
              <a:off x="6187235" y="9129295"/>
              <a:ext cx="773452" cy="54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69" extrusionOk="0">
                  <a:moveTo>
                    <a:pt x="439" y="8755"/>
                  </a:moveTo>
                  <a:cubicBezTo>
                    <a:pt x="535" y="7525"/>
                    <a:pt x="631" y="6294"/>
                    <a:pt x="679" y="6021"/>
                  </a:cubicBezTo>
                  <a:cubicBezTo>
                    <a:pt x="727" y="5747"/>
                    <a:pt x="727" y="6431"/>
                    <a:pt x="679" y="8755"/>
                  </a:cubicBezTo>
                  <a:cubicBezTo>
                    <a:pt x="631" y="11079"/>
                    <a:pt x="535" y="15044"/>
                    <a:pt x="487" y="17368"/>
                  </a:cubicBezTo>
                  <a:cubicBezTo>
                    <a:pt x="439" y="19692"/>
                    <a:pt x="439" y="20375"/>
                    <a:pt x="583" y="20375"/>
                  </a:cubicBezTo>
                  <a:cubicBezTo>
                    <a:pt x="727" y="20375"/>
                    <a:pt x="1015" y="19692"/>
                    <a:pt x="1495" y="18666"/>
                  </a:cubicBezTo>
                  <a:cubicBezTo>
                    <a:pt x="1975" y="17641"/>
                    <a:pt x="2647" y="16274"/>
                    <a:pt x="3175" y="15385"/>
                  </a:cubicBezTo>
                  <a:cubicBezTo>
                    <a:pt x="3703" y="14497"/>
                    <a:pt x="4087" y="14087"/>
                    <a:pt x="4519" y="13882"/>
                  </a:cubicBezTo>
                  <a:cubicBezTo>
                    <a:pt x="4951" y="13677"/>
                    <a:pt x="5431" y="13677"/>
                    <a:pt x="5671" y="14018"/>
                  </a:cubicBezTo>
                  <a:cubicBezTo>
                    <a:pt x="5911" y="14360"/>
                    <a:pt x="5911" y="15044"/>
                    <a:pt x="5863" y="15727"/>
                  </a:cubicBezTo>
                  <a:cubicBezTo>
                    <a:pt x="5815" y="16411"/>
                    <a:pt x="5719" y="17094"/>
                    <a:pt x="4999" y="18051"/>
                  </a:cubicBezTo>
                  <a:cubicBezTo>
                    <a:pt x="4279" y="19008"/>
                    <a:pt x="2935" y="20239"/>
                    <a:pt x="1927" y="20854"/>
                  </a:cubicBezTo>
                  <a:cubicBezTo>
                    <a:pt x="919" y="21469"/>
                    <a:pt x="247" y="21469"/>
                    <a:pt x="55" y="21196"/>
                  </a:cubicBezTo>
                  <a:cubicBezTo>
                    <a:pt x="-137" y="20922"/>
                    <a:pt x="151" y="20375"/>
                    <a:pt x="1207" y="19487"/>
                  </a:cubicBezTo>
                  <a:cubicBezTo>
                    <a:pt x="2263" y="18598"/>
                    <a:pt x="4087" y="17368"/>
                    <a:pt x="5767" y="16001"/>
                  </a:cubicBezTo>
                  <a:cubicBezTo>
                    <a:pt x="7447" y="14634"/>
                    <a:pt x="8983" y="13130"/>
                    <a:pt x="9991" y="11421"/>
                  </a:cubicBezTo>
                  <a:cubicBezTo>
                    <a:pt x="10999" y="9712"/>
                    <a:pt x="11479" y="7798"/>
                    <a:pt x="11719" y="6158"/>
                  </a:cubicBezTo>
                  <a:cubicBezTo>
                    <a:pt x="11959" y="4517"/>
                    <a:pt x="11959" y="3150"/>
                    <a:pt x="11863" y="2125"/>
                  </a:cubicBezTo>
                  <a:cubicBezTo>
                    <a:pt x="11767" y="1099"/>
                    <a:pt x="11575" y="416"/>
                    <a:pt x="11239" y="142"/>
                  </a:cubicBezTo>
                  <a:cubicBezTo>
                    <a:pt x="10903" y="-131"/>
                    <a:pt x="10423" y="6"/>
                    <a:pt x="10087" y="416"/>
                  </a:cubicBezTo>
                  <a:cubicBezTo>
                    <a:pt x="9751" y="826"/>
                    <a:pt x="9559" y="1510"/>
                    <a:pt x="9319" y="3697"/>
                  </a:cubicBezTo>
                  <a:cubicBezTo>
                    <a:pt x="9079" y="5884"/>
                    <a:pt x="8791" y="9575"/>
                    <a:pt x="8743" y="12173"/>
                  </a:cubicBezTo>
                  <a:cubicBezTo>
                    <a:pt x="8695" y="14770"/>
                    <a:pt x="8887" y="16274"/>
                    <a:pt x="9367" y="17436"/>
                  </a:cubicBezTo>
                  <a:cubicBezTo>
                    <a:pt x="9847" y="18598"/>
                    <a:pt x="10615" y="19418"/>
                    <a:pt x="11527" y="19829"/>
                  </a:cubicBezTo>
                  <a:cubicBezTo>
                    <a:pt x="12439" y="20239"/>
                    <a:pt x="13495" y="20239"/>
                    <a:pt x="14503" y="19897"/>
                  </a:cubicBezTo>
                  <a:cubicBezTo>
                    <a:pt x="15511" y="19555"/>
                    <a:pt x="16471" y="18872"/>
                    <a:pt x="17191" y="18188"/>
                  </a:cubicBezTo>
                  <a:cubicBezTo>
                    <a:pt x="17911" y="17504"/>
                    <a:pt x="18391" y="16821"/>
                    <a:pt x="18631" y="16137"/>
                  </a:cubicBezTo>
                  <a:cubicBezTo>
                    <a:pt x="18871" y="15454"/>
                    <a:pt x="18871" y="14770"/>
                    <a:pt x="18631" y="14360"/>
                  </a:cubicBezTo>
                  <a:cubicBezTo>
                    <a:pt x="18391" y="13950"/>
                    <a:pt x="17911" y="13813"/>
                    <a:pt x="17383" y="13813"/>
                  </a:cubicBezTo>
                  <a:cubicBezTo>
                    <a:pt x="16855" y="13813"/>
                    <a:pt x="16279" y="13950"/>
                    <a:pt x="15991" y="14360"/>
                  </a:cubicBezTo>
                  <a:cubicBezTo>
                    <a:pt x="15703" y="14770"/>
                    <a:pt x="15703" y="15454"/>
                    <a:pt x="16423" y="16547"/>
                  </a:cubicBezTo>
                  <a:cubicBezTo>
                    <a:pt x="17143" y="17641"/>
                    <a:pt x="18583" y="19145"/>
                    <a:pt x="19543" y="20034"/>
                  </a:cubicBezTo>
                  <a:cubicBezTo>
                    <a:pt x="20503" y="20922"/>
                    <a:pt x="20983" y="21196"/>
                    <a:pt x="21463" y="214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3" name="Line"/>
            <p:cNvSpPr/>
            <p:nvPr/>
          </p:nvSpPr>
          <p:spPr>
            <a:xfrm>
              <a:off x="7721439" y="9501179"/>
              <a:ext cx="754479" cy="19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982" extrusionOk="0">
                  <a:moveTo>
                    <a:pt x="4349" y="3994"/>
                  </a:moveTo>
                  <a:cubicBezTo>
                    <a:pt x="3264" y="3615"/>
                    <a:pt x="2179" y="3237"/>
                    <a:pt x="1440" y="3805"/>
                  </a:cubicBezTo>
                  <a:cubicBezTo>
                    <a:pt x="700" y="4373"/>
                    <a:pt x="306" y="5889"/>
                    <a:pt x="108" y="7594"/>
                  </a:cubicBezTo>
                  <a:cubicBezTo>
                    <a:pt x="-89" y="9300"/>
                    <a:pt x="-89" y="11194"/>
                    <a:pt x="749" y="12900"/>
                  </a:cubicBezTo>
                  <a:cubicBezTo>
                    <a:pt x="1588" y="14605"/>
                    <a:pt x="3264" y="16121"/>
                    <a:pt x="4349" y="16500"/>
                  </a:cubicBezTo>
                  <a:cubicBezTo>
                    <a:pt x="5434" y="16879"/>
                    <a:pt x="5927" y="16121"/>
                    <a:pt x="6273" y="13658"/>
                  </a:cubicBezTo>
                  <a:cubicBezTo>
                    <a:pt x="6618" y="11194"/>
                    <a:pt x="6815" y="7026"/>
                    <a:pt x="6667" y="4184"/>
                  </a:cubicBezTo>
                  <a:cubicBezTo>
                    <a:pt x="6519" y="1342"/>
                    <a:pt x="6026" y="-174"/>
                    <a:pt x="5779" y="15"/>
                  </a:cubicBezTo>
                  <a:cubicBezTo>
                    <a:pt x="5533" y="205"/>
                    <a:pt x="5533" y="2100"/>
                    <a:pt x="5730" y="4942"/>
                  </a:cubicBezTo>
                  <a:cubicBezTo>
                    <a:pt x="5927" y="7784"/>
                    <a:pt x="6322" y="11573"/>
                    <a:pt x="6963" y="14415"/>
                  </a:cubicBezTo>
                  <a:cubicBezTo>
                    <a:pt x="7604" y="17258"/>
                    <a:pt x="8492" y="19152"/>
                    <a:pt x="9281" y="18773"/>
                  </a:cubicBezTo>
                  <a:cubicBezTo>
                    <a:pt x="10070" y="18394"/>
                    <a:pt x="10760" y="15742"/>
                    <a:pt x="11253" y="13468"/>
                  </a:cubicBezTo>
                  <a:cubicBezTo>
                    <a:pt x="11747" y="11194"/>
                    <a:pt x="12043" y="9300"/>
                    <a:pt x="12338" y="7594"/>
                  </a:cubicBezTo>
                  <a:cubicBezTo>
                    <a:pt x="12634" y="5889"/>
                    <a:pt x="12930" y="4373"/>
                    <a:pt x="13127" y="4563"/>
                  </a:cubicBezTo>
                  <a:cubicBezTo>
                    <a:pt x="13325" y="4752"/>
                    <a:pt x="13423" y="6647"/>
                    <a:pt x="13473" y="8542"/>
                  </a:cubicBezTo>
                  <a:cubicBezTo>
                    <a:pt x="13522" y="10437"/>
                    <a:pt x="13522" y="12331"/>
                    <a:pt x="13522" y="14226"/>
                  </a:cubicBezTo>
                  <a:cubicBezTo>
                    <a:pt x="13522" y="16121"/>
                    <a:pt x="13522" y="18015"/>
                    <a:pt x="13670" y="17826"/>
                  </a:cubicBezTo>
                  <a:cubicBezTo>
                    <a:pt x="13818" y="17637"/>
                    <a:pt x="14114" y="15363"/>
                    <a:pt x="14459" y="13089"/>
                  </a:cubicBezTo>
                  <a:cubicBezTo>
                    <a:pt x="14804" y="10815"/>
                    <a:pt x="15199" y="8542"/>
                    <a:pt x="15643" y="6837"/>
                  </a:cubicBezTo>
                  <a:cubicBezTo>
                    <a:pt x="16086" y="5131"/>
                    <a:pt x="16579" y="3994"/>
                    <a:pt x="17073" y="3615"/>
                  </a:cubicBezTo>
                  <a:cubicBezTo>
                    <a:pt x="17566" y="3237"/>
                    <a:pt x="18059" y="3615"/>
                    <a:pt x="18306" y="4752"/>
                  </a:cubicBezTo>
                  <a:cubicBezTo>
                    <a:pt x="18552" y="5889"/>
                    <a:pt x="18552" y="7784"/>
                    <a:pt x="18601" y="9679"/>
                  </a:cubicBezTo>
                  <a:cubicBezTo>
                    <a:pt x="18651" y="11573"/>
                    <a:pt x="18749" y="13468"/>
                    <a:pt x="18799" y="15552"/>
                  </a:cubicBezTo>
                  <a:cubicBezTo>
                    <a:pt x="18848" y="17637"/>
                    <a:pt x="18848" y="19910"/>
                    <a:pt x="19292" y="20668"/>
                  </a:cubicBezTo>
                  <a:cubicBezTo>
                    <a:pt x="19736" y="21426"/>
                    <a:pt x="20623" y="20668"/>
                    <a:pt x="21511" y="199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4" name="Line"/>
            <p:cNvSpPr/>
            <p:nvPr/>
          </p:nvSpPr>
          <p:spPr>
            <a:xfrm>
              <a:off x="8581786" y="9372450"/>
              <a:ext cx="236616" cy="41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77" extrusionOk="0">
                  <a:moveTo>
                    <a:pt x="10141" y="13879"/>
                  </a:moveTo>
                  <a:cubicBezTo>
                    <a:pt x="10768" y="12987"/>
                    <a:pt x="11394" y="12094"/>
                    <a:pt x="10924" y="11559"/>
                  </a:cubicBezTo>
                  <a:cubicBezTo>
                    <a:pt x="10455" y="11023"/>
                    <a:pt x="8889" y="10845"/>
                    <a:pt x="7324" y="10756"/>
                  </a:cubicBezTo>
                  <a:cubicBezTo>
                    <a:pt x="5759" y="10666"/>
                    <a:pt x="4194" y="10666"/>
                    <a:pt x="2941" y="11023"/>
                  </a:cubicBezTo>
                  <a:cubicBezTo>
                    <a:pt x="1689" y="11380"/>
                    <a:pt x="750" y="12094"/>
                    <a:pt x="281" y="12898"/>
                  </a:cubicBezTo>
                  <a:cubicBezTo>
                    <a:pt x="-189" y="13701"/>
                    <a:pt x="-189" y="14594"/>
                    <a:pt x="1220" y="15308"/>
                  </a:cubicBezTo>
                  <a:cubicBezTo>
                    <a:pt x="2628" y="16022"/>
                    <a:pt x="5446" y="16557"/>
                    <a:pt x="8263" y="16468"/>
                  </a:cubicBezTo>
                  <a:cubicBezTo>
                    <a:pt x="11081" y="16379"/>
                    <a:pt x="13898" y="15665"/>
                    <a:pt x="15620" y="13344"/>
                  </a:cubicBezTo>
                  <a:cubicBezTo>
                    <a:pt x="17341" y="11023"/>
                    <a:pt x="17968" y="7096"/>
                    <a:pt x="18124" y="4418"/>
                  </a:cubicBezTo>
                  <a:cubicBezTo>
                    <a:pt x="18281" y="1741"/>
                    <a:pt x="17967" y="313"/>
                    <a:pt x="17811" y="45"/>
                  </a:cubicBezTo>
                  <a:cubicBezTo>
                    <a:pt x="17654" y="-223"/>
                    <a:pt x="17654" y="670"/>
                    <a:pt x="17654" y="3526"/>
                  </a:cubicBezTo>
                  <a:cubicBezTo>
                    <a:pt x="17654" y="6382"/>
                    <a:pt x="17654" y="11202"/>
                    <a:pt x="18281" y="14504"/>
                  </a:cubicBezTo>
                  <a:cubicBezTo>
                    <a:pt x="18907" y="17807"/>
                    <a:pt x="20159" y="19592"/>
                    <a:pt x="21411" y="213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5" name="Line"/>
            <p:cNvSpPr/>
            <p:nvPr/>
          </p:nvSpPr>
          <p:spPr>
            <a:xfrm>
              <a:off x="9971782" y="8364901"/>
              <a:ext cx="175042" cy="226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extrusionOk="0">
                  <a:moveTo>
                    <a:pt x="21430" y="0"/>
                  </a:moveTo>
                  <a:cubicBezTo>
                    <a:pt x="19312" y="0"/>
                    <a:pt x="17195" y="0"/>
                    <a:pt x="14653" y="132"/>
                  </a:cubicBezTo>
                  <a:cubicBezTo>
                    <a:pt x="12112" y="264"/>
                    <a:pt x="9148" y="528"/>
                    <a:pt x="7665" y="908"/>
                  </a:cubicBezTo>
                  <a:cubicBezTo>
                    <a:pt x="6183" y="1288"/>
                    <a:pt x="6183" y="1783"/>
                    <a:pt x="6606" y="2543"/>
                  </a:cubicBezTo>
                  <a:cubicBezTo>
                    <a:pt x="7030" y="3303"/>
                    <a:pt x="7877" y="4327"/>
                    <a:pt x="7877" y="5169"/>
                  </a:cubicBezTo>
                  <a:cubicBezTo>
                    <a:pt x="7877" y="6011"/>
                    <a:pt x="7030" y="6672"/>
                    <a:pt x="6395" y="7382"/>
                  </a:cubicBezTo>
                  <a:cubicBezTo>
                    <a:pt x="5759" y="8092"/>
                    <a:pt x="5336" y="8851"/>
                    <a:pt x="4912" y="9644"/>
                  </a:cubicBezTo>
                  <a:cubicBezTo>
                    <a:pt x="4489" y="10437"/>
                    <a:pt x="4065" y="11262"/>
                    <a:pt x="3642" y="12088"/>
                  </a:cubicBezTo>
                  <a:cubicBezTo>
                    <a:pt x="3218" y="12914"/>
                    <a:pt x="2795" y="13739"/>
                    <a:pt x="2583" y="14730"/>
                  </a:cubicBezTo>
                  <a:cubicBezTo>
                    <a:pt x="2371" y="15721"/>
                    <a:pt x="2371" y="16877"/>
                    <a:pt x="1948" y="17785"/>
                  </a:cubicBezTo>
                  <a:cubicBezTo>
                    <a:pt x="1524" y="18694"/>
                    <a:pt x="677" y="19354"/>
                    <a:pt x="254" y="19767"/>
                  </a:cubicBezTo>
                  <a:cubicBezTo>
                    <a:pt x="-170" y="20180"/>
                    <a:pt x="-170" y="20345"/>
                    <a:pt x="1101" y="20560"/>
                  </a:cubicBezTo>
                  <a:cubicBezTo>
                    <a:pt x="2371" y="20774"/>
                    <a:pt x="4912" y="21039"/>
                    <a:pt x="7454" y="21220"/>
                  </a:cubicBezTo>
                  <a:cubicBezTo>
                    <a:pt x="9995" y="21402"/>
                    <a:pt x="12536" y="21501"/>
                    <a:pt x="1507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6" name="Line"/>
            <p:cNvSpPr/>
            <p:nvPr/>
          </p:nvSpPr>
          <p:spPr>
            <a:xfrm>
              <a:off x="10406279" y="8375990"/>
              <a:ext cx="176432" cy="21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7" extrusionOk="0">
                  <a:moveTo>
                    <a:pt x="0" y="6101"/>
                  </a:moveTo>
                  <a:cubicBezTo>
                    <a:pt x="0" y="4387"/>
                    <a:pt x="0" y="2673"/>
                    <a:pt x="1271" y="1473"/>
                  </a:cubicBezTo>
                  <a:cubicBezTo>
                    <a:pt x="2541" y="273"/>
                    <a:pt x="5082" y="-413"/>
                    <a:pt x="6776" y="273"/>
                  </a:cubicBezTo>
                  <a:cubicBezTo>
                    <a:pt x="8471" y="958"/>
                    <a:pt x="9318" y="3016"/>
                    <a:pt x="10165" y="5930"/>
                  </a:cubicBezTo>
                  <a:cubicBezTo>
                    <a:pt x="11012" y="8844"/>
                    <a:pt x="11859" y="12616"/>
                    <a:pt x="12918" y="15358"/>
                  </a:cubicBezTo>
                  <a:cubicBezTo>
                    <a:pt x="13976" y="18101"/>
                    <a:pt x="15247" y="19816"/>
                    <a:pt x="16729" y="20501"/>
                  </a:cubicBezTo>
                  <a:cubicBezTo>
                    <a:pt x="18212" y="21187"/>
                    <a:pt x="19906" y="20844"/>
                    <a:pt x="21600" y="205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7" name="Line"/>
            <p:cNvSpPr/>
            <p:nvPr/>
          </p:nvSpPr>
          <p:spPr>
            <a:xfrm>
              <a:off x="10406279" y="8375280"/>
              <a:ext cx="17643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8" name="Line"/>
            <p:cNvSpPr/>
            <p:nvPr/>
          </p:nvSpPr>
          <p:spPr>
            <a:xfrm>
              <a:off x="10738385" y="8510198"/>
              <a:ext cx="31135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400"/>
                    <a:pt x="0" y="10800"/>
                    <a:pt x="3600" y="14400"/>
                  </a:cubicBezTo>
                  <a:cubicBezTo>
                    <a:pt x="7200" y="18000"/>
                    <a:pt x="14400" y="19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9" name="Line"/>
            <p:cNvSpPr/>
            <p:nvPr/>
          </p:nvSpPr>
          <p:spPr>
            <a:xfrm>
              <a:off x="10427035" y="8952350"/>
              <a:ext cx="217945" cy="19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5" extrusionOk="0">
                  <a:moveTo>
                    <a:pt x="0" y="6135"/>
                  </a:moveTo>
                  <a:cubicBezTo>
                    <a:pt x="0" y="4240"/>
                    <a:pt x="0" y="2346"/>
                    <a:pt x="1200" y="1209"/>
                  </a:cubicBezTo>
                  <a:cubicBezTo>
                    <a:pt x="2400" y="72"/>
                    <a:pt x="4800" y="-307"/>
                    <a:pt x="6686" y="261"/>
                  </a:cubicBezTo>
                  <a:cubicBezTo>
                    <a:pt x="8571" y="830"/>
                    <a:pt x="9943" y="2346"/>
                    <a:pt x="11143" y="5377"/>
                  </a:cubicBezTo>
                  <a:cubicBezTo>
                    <a:pt x="12343" y="8409"/>
                    <a:pt x="13371" y="12956"/>
                    <a:pt x="14400" y="15988"/>
                  </a:cubicBezTo>
                  <a:cubicBezTo>
                    <a:pt x="15429" y="19019"/>
                    <a:pt x="16457" y="20535"/>
                    <a:pt x="17657" y="20914"/>
                  </a:cubicBezTo>
                  <a:cubicBezTo>
                    <a:pt x="18857" y="21293"/>
                    <a:pt x="20229" y="20535"/>
                    <a:pt x="21600" y="197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0" name="Line"/>
            <p:cNvSpPr/>
            <p:nvPr/>
          </p:nvSpPr>
          <p:spPr>
            <a:xfrm>
              <a:off x="10458171" y="8966842"/>
              <a:ext cx="155675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40" y="3273"/>
                    <a:pt x="14880" y="6545"/>
                    <a:pt x="11280" y="10145"/>
                  </a:cubicBezTo>
                  <a:cubicBezTo>
                    <a:pt x="7680" y="13745"/>
                    <a:pt x="3840" y="176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1" name="Line"/>
            <p:cNvSpPr/>
            <p:nvPr/>
          </p:nvSpPr>
          <p:spPr>
            <a:xfrm>
              <a:off x="10699661" y="9105219"/>
              <a:ext cx="163265" cy="16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extrusionOk="0">
                  <a:moveTo>
                    <a:pt x="5037" y="3677"/>
                  </a:moveTo>
                  <a:cubicBezTo>
                    <a:pt x="6387" y="1838"/>
                    <a:pt x="7737" y="0"/>
                    <a:pt x="9087" y="0"/>
                  </a:cubicBezTo>
                  <a:cubicBezTo>
                    <a:pt x="10437" y="0"/>
                    <a:pt x="11787" y="1838"/>
                    <a:pt x="11787" y="3677"/>
                  </a:cubicBezTo>
                  <a:cubicBezTo>
                    <a:pt x="11787" y="5515"/>
                    <a:pt x="10437" y="7353"/>
                    <a:pt x="8637" y="9421"/>
                  </a:cubicBezTo>
                  <a:cubicBezTo>
                    <a:pt x="6837" y="11489"/>
                    <a:pt x="4587" y="13787"/>
                    <a:pt x="2787" y="15855"/>
                  </a:cubicBezTo>
                  <a:cubicBezTo>
                    <a:pt x="987" y="17923"/>
                    <a:pt x="-363" y="19762"/>
                    <a:pt x="87" y="20681"/>
                  </a:cubicBezTo>
                  <a:cubicBezTo>
                    <a:pt x="537" y="21600"/>
                    <a:pt x="2787" y="21600"/>
                    <a:pt x="6612" y="21600"/>
                  </a:cubicBezTo>
                  <a:cubicBezTo>
                    <a:pt x="10437" y="21600"/>
                    <a:pt x="15837" y="21600"/>
                    <a:pt x="2123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2" name="Line"/>
            <p:cNvSpPr/>
            <p:nvPr/>
          </p:nvSpPr>
          <p:spPr>
            <a:xfrm>
              <a:off x="10427035" y="9589664"/>
              <a:ext cx="217945" cy="23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0" y="3746"/>
                  </a:moveTo>
                  <a:cubicBezTo>
                    <a:pt x="686" y="2180"/>
                    <a:pt x="1371" y="615"/>
                    <a:pt x="2571" y="146"/>
                  </a:cubicBezTo>
                  <a:cubicBezTo>
                    <a:pt x="3771" y="-324"/>
                    <a:pt x="5486" y="302"/>
                    <a:pt x="7029" y="2650"/>
                  </a:cubicBezTo>
                  <a:cubicBezTo>
                    <a:pt x="8571" y="4998"/>
                    <a:pt x="9943" y="9067"/>
                    <a:pt x="10971" y="12041"/>
                  </a:cubicBezTo>
                  <a:cubicBezTo>
                    <a:pt x="12000" y="15015"/>
                    <a:pt x="12686" y="16893"/>
                    <a:pt x="13543" y="18459"/>
                  </a:cubicBezTo>
                  <a:cubicBezTo>
                    <a:pt x="14400" y="20024"/>
                    <a:pt x="15429" y="21276"/>
                    <a:pt x="16800" y="21276"/>
                  </a:cubicBezTo>
                  <a:cubicBezTo>
                    <a:pt x="18171" y="21276"/>
                    <a:pt x="19886" y="20024"/>
                    <a:pt x="21600" y="187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3" name="Line"/>
            <p:cNvSpPr/>
            <p:nvPr/>
          </p:nvSpPr>
          <p:spPr>
            <a:xfrm>
              <a:off x="10437414" y="9620674"/>
              <a:ext cx="166054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4" name="Line"/>
            <p:cNvSpPr/>
            <p:nvPr/>
          </p:nvSpPr>
          <p:spPr>
            <a:xfrm>
              <a:off x="10717628" y="9754672"/>
              <a:ext cx="158164" cy="26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282" extrusionOk="0">
                  <a:moveTo>
                    <a:pt x="6894" y="893"/>
                  </a:moveTo>
                  <a:cubicBezTo>
                    <a:pt x="9191" y="346"/>
                    <a:pt x="11489" y="-201"/>
                    <a:pt x="13328" y="72"/>
                  </a:cubicBezTo>
                  <a:cubicBezTo>
                    <a:pt x="15166" y="346"/>
                    <a:pt x="16545" y="1439"/>
                    <a:pt x="16775" y="2670"/>
                  </a:cubicBezTo>
                  <a:cubicBezTo>
                    <a:pt x="17004" y="3900"/>
                    <a:pt x="16085" y="5267"/>
                    <a:pt x="14477" y="6498"/>
                  </a:cubicBezTo>
                  <a:cubicBezTo>
                    <a:pt x="12868" y="7728"/>
                    <a:pt x="10570" y="8822"/>
                    <a:pt x="10340" y="9779"/>
                  </a:cubicBezTo>
                  <a:cubicBezTo>
                    <a:pt x="10111" y="10736"/>
                    <a:pt x="11949" y="11556"/>
                    <a:pt x="14017" y="12376"/>
                  </a:cubicBezTo>
                  <a:cubicBezTo>
                    <a:pt x="16085" y="13196"/>
                    <a:pt x="18383" y="14017"/>
                    <a:pt x="19762" y="15110"/>
                  </a:cubicBezTo>
                  <a:cubicBezTo>
                    <a:pt x="21140" y="16204"/>
                    <a:pt x="21600" y="17571"/>
                    <a:pt x="19991" y="18665"/>
                  </a:cubicBezTo>
                  <a:cubicBezTo>
                    <a:pt x="18383" y="19759"/>
                    <a:pt x="14706" y="20579"/>
                    <a:pt x="11719" y="20989"/>
                  </a:cubicBezTo>
                  <a:cubicBezTo>
                    <a:pt x="8732" y="21399"/>
                    <a:pt x="6434" y="21399"/>
                    <a:pt x="4596" y="20852"/>
                  </a:cubicBezTo>
                  <a:cubicBezTo>
                    <a:pt x="2757" y="20305"/>
                    <a:pt x="1379" y="19212"/>
                    <a:pt x="0" y="181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5" name="Line"/>
            <p:cNvSpPr/>
            <p:nvPr/>
          </p:nvSpPr>
          <p:spPr>
            <a:xfrm>
              <a:off x="10427035" y="10335984"/>
              <a:ext cx="207568" cy="240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extrusionOk="0">
                  <a:moveTo>
                    <a:pt x="0" y="2807"/>
                  </a:moveTo>
                  <a:cubicBezTo>
                    <a:pt x="1080" y="1590"/>
                    <a:pt x="2160" y="373"/>
                    <a:pt x="3600" y="69"/>
                  </a:cubicBezTo>
                  <a:cubicBezTo>
                    <a:pt x="5040" y="-235"/>
                    <a:pt x="6840" y="373"/>
                    <a:pt x="9000" y="3568"/>
                  </a:cubicBezTo>
                  <a:cubicBezTo>
                    <a:pt x="11160" y="6762"/>
                    <a:pt x="13680" y="12542"/>
                    <a:pt x="15480" y="16041"/>
                  </a:cubicBezTo>
                  <a:cubicBezTo>
                    <a:pt x="17280" y="19540"/>
                    <a:pt x="18360" y="20757"/>
                    <a:pt x="19260" y="21061"/>
                  </a:cubicBezTo>
                  <a:cubicBezTo>
                    <a:pt x="20160" y="21365"/>
                    <a:pt x="20880" y="20757"/>
                    <a:pt x="21600" y="201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6" name="Line"/>
            <p:cNvSpPr/>
            <p:nvPr/>
          </p:nvSpPr>
          <p:spPr>
            <a:xfrm>
              <a:off x="10468549" y="10347155"/>
              <a:ext cx="176431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12" y="2160"/>
                    <a:pt x="14824" y="4320"/>
                    <a:pt x="11224" y="7920"/>
                  </a:cubicBezTo>
                  <a:cubicBezTo>
                    <a:pt x="7624" y="11520"/>
                    <a:pt x="3812" y="1656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7" name="Line"/>
            <p:cNvSpPr/>
            <p:nvPr/>
          </p:nvSpPr>
          <p:spPr>
            <a:xfrm>
              <a:off x="10724547" y="10533964"/>
              <a:ext cx="171362" cy="14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39" extrusionOk="0">
                  <a:moveTo>
                    <a:pt x="14688" y="0"/>
                  </a:moveTo>
                  <a:cubicBezTo>
                    <a:pt x="12528" y="491"/>
                    <a:pt x="10368" y="982"/>
                    <a:pt x="8640" y="2209"/>
                  </a:cubicBezTo>
                  <a:cubicBezTo>
                    <a:pt x="6912" y="3436"/>
                    <a:pt x="5616" y="5400"/>
                    <a:pt x="3888" y="8345"/>
                  </a:cubicBezTo>
                  <a:cubicBezTo>
                    <a:pt x="2160" y="11291"/>
                    <a:pt x="0" y="15218"/>
                    <a:pt x="0" y="17182"/>
                  </a:cubicBezTo>
                  <a:cubicBezTo>
                    <a:pt x="0" y="19145"/>
                    <a:pt x="2160" y="19145"/>
                    <a:pt x="5400" y="19391"/>
                  </a:cubicBezTo>
                  <a:cubicBezTo>
                    <a:pt x="8640" y="19636"/>
                    <a:pt x="12960" y="20127"/>
                    <a:pt x="16200" y="20618"/>
                  </a:cubicBezTo>
                  <a:cubicBezTo>
                    <a:pt x="19440" y="21109"/>
                    <a:pt x="21600" y="21600"/>
                    <a:pt x="21384" y="20864"/>
                  </a:cubicBezTo>
                  <a:cubicBezTo>
                    <a:pt x="21168" y="20127"/>
                    <a:pt x="18576" y="18164"/>
                    <a:pt x="15984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8" name="Line"/>
            <p:cNvSpPr/>
            <p:nvPr/>
          </p:nvSpPr>
          <p:spPr>
            <a:xfrm>
              <a:off x="10781437" y="10585855"/>
              <a:ext cx="29596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13332" y="0"/>
                  </a:moveTo>
                  <a:cubicBezTo>
                    <a:pt x="6132" y="1440"/>
                    <a:pt x="-1068" y="2880"/>
                    <a:pt x="132" y="6480"/>
                  </a:cubicBezTo>
                  <a:cubicBezTo>
                    <a:pt x="1332" y="10080"/>
                    <a:pt x="10932" y="15840"/>
                    <a:pt x="2053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9" name="Line"/>
            <p:cNvSpPr/>
            <p:nvPr/>
          </p:nvSpPr>
          <p:spPr>
            <a:xfrm>
              <a:off x="11215786" y="8250740"/>
              <a:ext cx="202081" cy="256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extrusionOk="0">
                  <a:moveTo>
                    <a:pt x="9885" y="0"/>
                  </a:moveTo>
                  <a:cubicBezTo>
                    <a:pt x="12814" y="175"/>
                    <a:pt x="15742" y="350"/>
                    <a:pt x="17756" y="743"/>
                  </a:cubicBezTo>
                  <a:cubicBezTo>
                    <a:pt x="19769" y="1137"/>
                    <a:pt x="20868" y="1749"/>
                    <a:pt x="21234" y="2361"/>
                  </a:cubicBezTo>
                  <a:cubicBezTo>
                    <a:pt x="21600" y="2973"/>
                    <a:pt x="21234" y="3585"/>
                    <a:pt x="20868" y="4270"/>
                  </a:cubicBezTo>
                  <a:cubicBezTo>
                    <a:pt x="20502" y="4955"/>
                    <a:pt x="20136" y="5713"/>
                    <a:pt x="19769" y="6442"/>
                  </a:cubicBezTo>
                  <a:cubicBezTo>
                    <a:pt x="19403" y="7171"/>
                    <a:pt x="19037" y="7870"/>
                    <a:pt x="18671" y="8614"/>
                  </a:cubicBezTo>
                  <a:cubicBezTo>
                    <a:pt x="18305" y="9357"/>
                    <a:pt x="17939" y="10144"/>
                    <a:pt x="17390" y="10931"/>
                  </a:cubicBezTo>
                  <a:cubicBezTo>
                    <a:pt x="16841" y="11718"/>
                    <a:pt x="16109" y="12505"/>
                    <a:pt x="15559" y="13423"/>
                  </a:cubicBezTo>
                  <a:cubicBezTo>
                    <a:pt x="15010" y="14342"/>
                    <a:pt x="14644" y="15391"/>
                    <a:pt x="14278" y="16368"/>
                  </a:cubicBezTo>
                  <a:cubicBezTo>
                    <a:pt x="13912" y="17344"/>
                    <a:pt x="13546" y="18248"/>
                    <a:pt x="13180" y="18991"/>
                  </a:cubicBezTo>
                  <a:cubicBezTo>
                    <a:pt x="12814" y="19734"/>
                    <a:pt x="12448" y="20317"/>
                    <a:pt x="12081" y="20682"/>
                  </a:cubicBezTo>
                  <a:cubicBezTo>
                    <a:pt x="11715" y="21046"/>
                    <a:pt x="11349" y="21192"/>
                    <a:pt x="9336" y="21309"/>
                  </a:cubicBezTo>
                  <a:cubicBezTo>
                    <a:pt x="7322" y="21425"/>
                    <a:pt x="3661" y="2151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0" name="Line"/>
            <p:cNvSpPr/>
            <p:nvPr/>
          </p:nvSpPr>
          <p:spPr>
            <a:xfrm>
              <a:off x="11693188" y="9298947"/>
              <a:ext cx="23870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1" name="Line"/>
            <p:cNvSpPr/>
            <p:nvPr/>
          </p:nvSpPr>
          <p:spPr>
            <a:xfrm>
              <a:off x="11724322" y="9433865"/>
              <a:ext cx="3009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2" name="Line"/>
            <p:cNvSpPr/>
            <p:nvPr/>
          </p:nvSpPr>
          <p:spPr>
            <a:xfrm>
              <a:off x="12415673" y="8250740"/>
              <a:ext cx="232318" cy="2418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extrusionOk="0">
                  <a:moveTo>
                    <a:pt x="21331" y="0"/>
                  </a:moveTo>
                  <a:cubicBezTo>
                    <a:pt x="19743" y="0"/>
                    <a:pt x="18155" y="0"/>
                    <a:pt x="16249" y="139"/>
                  </a:cubicBezTo>
                  <a:cubicBezTo>
                    <a:pt x="14343" y="278"/>
                    <a:pt x="12119" y="556"/>
                    <a:pt x="10690" y="1159"/>
                  </a:cubicBezTo>
                  <a:cubicBezTo>
                    <a:pt x="9260" y="1761"/>
                    <a:pt x="8625" y="2688"/>
                    <a:pt x="8307" y="3770"/>
                  </a:cubicBezTo>
                  <a:cubicBezTo>
                    <a:pt x="7990" y="4852"/>
                    <a:pt x="7990" y="6088"/>
                    <a:pt x="7831" y="7154"/>
                  </a:cubicBezTo>
                  <a:cubicBezTo>
                    <a:pt x="7672" y="8220"/>
                    <a:pt x="7355" y="9116"/>
                    <a:pt x="7037" y="10027"/>
                  </a:cubicBezTo>
                  <a:cubicBezTo>
                    <a:pt x="6719" y="10939"/>
                    <a:pt x="6402" y="11866"/>
                    <a:pt x="6084" y="12716"/>
                  </a:cubicBezTo>
                  <a:cubicBezTo>
                    <a:pt x="5766" y="13566"/>
                    <a:pt x="5449" y="14338"/>
                    <a:pt x="4813" y="15111"/>
                  </a:cubicBezTo>
                  <a:cubicBezTo>
                    <a:pt x="4178" y="15883"/>
                    <a:pt x="3225" y="16656"/>
                    <a:pt x="2590" y="17351"/>
                  </a:cubicBezTo>
                  <a:cubicBezTo>
                    <a:pt x="1955" y="18046"/>
                    <a:pt x="1637" y="18664"/>
                    <a:pt x="1319" y="19221"/>
                  </a:cubicBezTo>
                  <a:cubicBezTo>
                    <a:pt x="1002" y="19777"/>
                    <a:pt x="684" y="20271"/>
                    <a:pt x="366" y="20596"/>
                  </a:cubicBezTo>
                  <a:cubicBezTo>
                    <a:pt x="49" y="20920"/>
                    <a:pt x="-269" y="21075"/>
                    <a:pt x="366" y="21214"/>
                  </a:cubicBezTo>
                  <a:cubicBezTo>
                    <a:pt x="1002" y="21353"/>
                    <a:pt x="2590" y="21476"/>
                    <a:pt x="417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3" name="Line"/>
            <p:cNvSpPr/>
            <p:nvPr/>
          </p:nvSpPr>
          <p:spPr>
            <a:xfrm>
              <a:off x="12928204" y="8333767"/>
              <a:ext cx="211026" cy="2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0" y="10800"/>
                  </a:moveTo>
                  <a:cubicBezTo>
                    <a:pt x="6020" y="14400"/>
                    <a:pt x="12039" y="18000"/>
                    <a:pt x="15934" y="19800"/>
                  </a:cubicBezTo>
                  <a:cubicBezTo>
                    <a:pt x="19830" y="21600"/>
                    <a:pt x="21600" y="21600"/>
                    <a:pt x="21600" y="18000"/>
                  </a:cubicBezTo>
                  <a:cubicBezTo>
                    <a:pt x="21600" y="14400"/>
                    <a:pt x="19830" y="7200"/>
                    <a:pt x="1805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4" name="Line"/>
            <p:cNvSpPr/>
            <p:nvPr/>
          </p:nvSpPr>
          <p:spPr>
            <a:xfrm>
              <a:off x="13322578" y="8271497"/>
              <a:ext cx="31137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5" name="Line"/>
            <p:cNvSpPr/>
            <p:nvPr/>
          </p:nvSpPr>
          <p:spPr>
            <a:xfrm>
              <a:off x="13467875" y="8292254"/>
              <a:ext cx="31135" cy="22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6" name="Line"/>
            <p:cNvSpPr/>
            <p:nvPr/>
          </p:nvSpPr>
          <p:spPr>
            <a:xfrm>
              <a:off x="13768845" y="8269504"/>
              <a:ext cx="280215" cy="25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5350"/>
                  </a:moveTo>
                  <a:cubicBezTo>
                    <a:pt x="0" y="3910"/>
                    <a:pt x="0" y="2470"/>
                    <a:pt x="667" y="1462"/>
                  </a:cubicBezTo>
                  <a:cubicBezTo>
                    <a:pt x="1333" y="454"/>
                    <a:pt x="2667" y="-122"/>
                    <a:pt x="3867" y="22"/>
                  </a:cubicBezTo>
                  <a:cubicBezTo>
                    <a:pt x="5067" y="166"/>
                    <a:pt x="6133" y="1030"/>
                    <a:pt x="7733" y="3766"/>
                  </a:cubicBezTo>
                  <a:cubicBezTo>
                    <a:pt x="9333" y="6502"/>
                    <a:pt x="11467" y="11110"/>
                    <a:pt x="13200" y="14422"/>
                  </a:cubicBezTo>
                  <a:cubicBezTo>
                    <a:pt x="14933" y="17734"/>
                    <a:pt x="16267" y="19750"/>
                    <a:pt x="17600" y="20614"/>
                  </a:cubicBezTo>
                  <a:cubicBezTo>
                    <a:pt x="18933" y="21478"/>
                    <a:pt x="20267" y="21190"/>
                    <a:pt x="21600" y="209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7" name="Line"/>
            <p:cNvSpPr/>
            <p:nvPr/>
          </p:nvSpPr>
          <p:spPr>
            <a:xfrm>
              <a:off x="13820737" y="8292254"/>
              <a:ext cx="176432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824" y="5867"/>
                    <a:pt x="8047" y="11733"/>
                    <a:pt x="4447" y="15333"/>
                  </a:cubicBezTo>
                  <a:cubicBezTo>
                    <a:pt x="847" y="18933"/>
                    <a:pt x="424" y="2026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8" name="Line"/>
            <p:cNvSpPr/>
            <p:nvPr/>
          </p:nvSpPr>
          <p:spPr>
            <a:xfrm>
              <a:off x="14161370" y="8385658"/>
              <a:ext cx="197070" cy="191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8" h="21374" extrusionOk="0">
                  <a:moveTo>
                    <a:pt x="18552" y="0"/>
                  </a:moveTo>
                  <a:cubicBezTo>
                    <a:pt x="13872" y="4243"/>
                    <a:pt x="9192" y="8486"/>
                    <a:pt x="5772" y="11764"/>
                  </a:cubicBezTo>
                  <a:cubicBezTo>
                    <a:pt x="2352" y="15043"/>
                    <a:pt x="192" y="17357"/>
                    <a:pt x="12" y="18514"/>
                  </a:cubicBezTo>
                  <a:cubicBezTo>
                    <a:pt x="-168" y="19671"/>
                    <a:pt x="1632" y="19671"/>
                    <a:pt x="3432" y="19864"/>
                  </a:cubicBezTo>
                  <a:cubicBezTo>
                    <a:pt x="5232" y="20057"/>
                    <a:pt x="7032" y="20443"/>
                    <a:pt x="10452" y="20829"/>
                  </a:cubicBezTo>
                  <a:cubicBezTo>
                    <a:pt x="13872" y="21214"/>
                    <a:pt x="18912" y="21600"/>
                    <a:pt x="20172" y="21214"/>
                  </a:cubicBezTo>
                  <a:cubicBezTo>
                    <a:pt x="21432" y="20829"/>
                    <a:pt x="18912" y="19671"/>
                    <a:pt x="16392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9" name="Line"/>
            <p:cNvSpPr/>
            <p:nvPr/>
          </p:nvSpPr>
          <p:spPr>
            <a:xfrm>
              <a:off x="14277382" y="8468684"/>
              <a:ext cx="20758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0" name="Line"/>
            <p:cNvSpPr/>
            <p:nvPr/>
          </p:nvSpPr>
          <p:spPr>
            <a:xfrm>
              <a:off x="14723648" y="8354523"/>
              <a:ext cx="293364" cy="2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0982" extrusionOk="0">
                  <a:moveTo>
                    <a:pt x="0" y="0"/>
                  </a:moveTo>
                  <a:cubicBezTo>
                    <a:pt x="4717" y="0"/>
                    <a:pt x="9434" y="0"/>
                    <a:pt x="13283" y="3600"/>
                  </a:cubicBezTo>
                  <a:cubicBezTo>
                    <a:pt x="17131" y="7200"/>
                    <a:pt x="20110" y="14400"/>
                    <a:pt x="20855" y="18000"/>
                  </a:cubicBezTo>
                  <a:cubicBezTo>
                    <a:pt x="21600" y="21600"/>
                    <a:pt x="20110" y="21600"/>
                    <a:pt x="18745" y="19800"/>
                  </a:cubicBezTo>
                  <a:cubicBezTo>
                    <a:pt x="17379" y="18000"/>
                    <a:pt x="16138" y="14400"/>
                    <a:pt x="14897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1" name="Line"/>
            <p:cNvSpPr/>
            <p:nvPr/>
          </p:nvSpPr>
          <p:spPr>
            <a:xfrm>
              <a:off x="14837810" y="8250740"/>
              <a:ext cx="83027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5700"/>
                    <a:pt x="10800" y="11400"/>
                    <a:pt x="14400" y="15000"/>
                  </a:cubicBezTo>
                  <a:cubicBezTo>
                    <a:pt x="18000" y="18600"/>
                    <a:pt x="19800" y="201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2" name="Line"/>
            <p:cNvSpPr/>
            <p:nvPr/>
          </p:nvSpPr>
          <p:spPr>
            <a:xfrm>
              <a:off x="15354876" y="8217443"/>
              <a:ext cx="244544" cy="27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229" extrusionOk="0">
                  <a:moveTo>
                    <a:pt x="4660" y="3409"/>
                  </a:moveTo>
                  <a:cubicBezTo>
                    <a:pt x="5560" y="2329"/>
                    <a:pt x="6460" y="1249"/>
                    <a:pt x="7960" y="574"/>
                  </a:cubicBezTo>
                  <a:cubicBezTo>
                    <a:pt x="9460" y="-101"/>
                    <a:pt x="11560" y="-371"/>
                    <a:pt x="13060" y="844"/>
                  </a:cubicBezTo>
                  <a:cubicBezTo>
                    <a:pt x="14560" y="2059"/>
                    <a:pt x="15460" y="4759"/>
                    <a:pt x="13810" y="7594"/>
                  </a:cubicBezTo>
                  <a:cubicBezTo>
                    <a:pt x="12160" y="10429"/>
                    <a:pt x="7960" y="13399"/>
                    <a:pt x="4960" y="15694"/>
                  </a:cubicBezTo>
                  <a:cubicBezTo>
                    <a:pt x="1960" y="17989"/>
                    <a:pt x="160" y="19609"/>
                    <a:pt x="10" y="20419"/>
                  </a:cubicBezTo>
                  <a:cubicBezTo>
                    <a:pt x="-140" y="21229"/>
                    <a:pt x="1360" y="21229"/>
                    <a:pt x="4510" y="21229"/>
                  </a:cubicBezTo>
                  <a:cubicBezTo>
                    <a:pt x="7660" y="21229"/>
                    <a:pt x="12460" y="21229"/>
                    <a:pt x="15610" y="21229"/>
                  </a:cubicBezTo>
                  <a:cubicBezTo>
                    <a:pt x="18760" y="21229"/>
                    <a:pt x="20260" y="21229"/>
                    <a:pt x="20860" y="21094"/>
                  </a:cubicBezTo>
                  <a:cubicBezTo>
                    <a:pt x="21460" y="20959"/>
                    <a:pt x="21160" y="20689"/>
                    <a:pt x="20860" y="204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3" name="Line"/>
            <p:cNvSpPr/>
            <p:nvPr/>
          </p:nvSpPr>
          <p:spPr>
            <a:xfrm>
              <a:off x="15730343" y="8198848"/>
              <a:ext cx="22755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0" y="0"/>
                  </a:moveTo>
                  <a:cubicBezTo>
                    <a:pt x="9257" y="3948"/>
                    <a:pt x="18514" y="7897"/>
                    <a:pt x="20057" y="11497"/>
                  </a:cubicBezTo>
                  <a:cubicBezTo>
                    <a:pt x="21600" y="15097"/>
                    <a:pt x="15428" y="18348"/>
                    <a:pt x="92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4" name="Line"/>
            <p:cNvSpPr/>
            <p:nvPr/>
          </p:nvSpPr>
          <p:spPr>
            <a:xfrm>
              <a:off x="13213463" y="9054664"/>
              <a:ext cx="181764" cy="28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99" extrusionOk="0">
                  <a:moveTo>
                    <a:pt x="1851" y="5104"/>
                  </a:moveTo>
                  <a:cubicBezTo>
                    <a:pt x="3073" y="3803"/>
                    <a:pt x="4296" y="2501"/>
                    <a:pt x="5926" y="1591"/>
                  </a:cubicBezTo>
                  <a:cubicBezTo>
                    <a:pt x="7556" y="680"/>
                    <a:pt x="9594" y="159"/>
                    <a:pt x="11632" y="29"/>
                  </a:cubicBezTo>
                  <a:cubicBezTo>
                    <a:pt x="13670" y="-101"/>
                    <a:pt x="15707" y="159"/>
                    <a:pt x="16930" y="1591"/>
                  </a:cubicBezTo>
                  <a:cubicBezTo>
                    <a:pt x="18153" y="3022"/>
                    <a:pt x="18560" y="5624"/>
                    <a:pt x="16115" y="8357"/>
                  </a:cubicBezTo>
                  <a:cubicBezTo>
                    <a:pt x="13670" y="11089"/>
                    <a:pt x="8371" y="13952"/>
                    <a:pt x="4907" y="15774"/>
                  </a:cubicBezTo>
                  <a:cubicBezTo>
                    <a:pt x="1443" y="17595"/>
                    <a:pt x="-187" y="18376"/>
                    <a:pt x="17" y="18897"/>
                  </a:cubicBezTo>
                  <a:cubicBezTo>
                    <a:pt x="221" y="19417"/>
                    <a:pt x="2258" y="19677"/>
                    <a:pt x="6130" y="20068"/>
                  </a:cubicBezTo>
                  <a:cubicBezTo>
                    <a:pt x="10002" y="20458"/>
                    <a:pt x="15707" y="20979"/>
                    <a:pt x="21413" y="214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5" name="Line"/>
            <p:cNvSpPr/>
            <p:nvPr/>
          </p:nvSpPr>
          <p:spPr>
            <a:xfrm>
              <a:off x="13613171" y="9123228"/>
              <a:ext cx="249079" cy="26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extrusionOk="0">
                  <a:moveTo>
                    <a:pt x="0" y="4865"/>
                  </a:moveTo>
                  <a:cubicBezTo>
                    <a:pt x="600" y="3498"/>
                    <a:pt x="1200" y="2131"/>
                    <a:pt x="2400" y="1174"/>
                  </a:cubicBezTo>
                  <a:cubicBezTo>
                    <a:pt x="3600" y="217"/>
                    <a:pt x="5400" y="-330"/>
                    <a:pt x="6750" y="217"/>
                  </a:cubicBezTo>
                  <a:cubicBezTo>
                    <a:pt x="8100" y="764"/>
                    <a:pt x="9000" y="2404"/>
                    <a:pt x="9900" y="5138"/>
                  </a:cubicBezTo>
                  <a:cubicBezTo>
                    <a:pt x="10800" y="7873"/>
                    <a:pt x="11700" y="11700"/>
                    <a:pt x="13650" y="14571"/>
                  </a:cubicBezTo>
                  <a:cubicBezTo>
                    <a:pt x="15600" y="17442"/>
                    <a:pt x="18600" y="19356"/>
                    <a:pt x="21600" y="212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6" name="Line"/>
            <p:cNvSpPr/>
            <p:nvPr/>
          </p:nvSpPr>
          <p:spPr>
            <a:xfrm>
              <a:off x="13654683" y="9164030"/>
              <a:ext cx="186812" cy="24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400" y="5400"/>
                    <a:pt x="11200" y="10800"/>
                    <a:pt x="7600" y="14400"/>
                  </a:cubicBezTo>
                  <a:cubicBezTo>
                    <a:pt x="4000" y="18000"/>
                    <a:pt x="2000" y="19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7" name="Line"/>
            <p:cNvSpPr/>
            <p:nvPr/>
          </p:nvSpPr>
          <p:spPr>
            <a:xfrm>
              <a:off x="13958469" y="9257434"/>
              <a:ext cx="173618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extrusionOk="0">
                  <a:moveTo>
                    <a:pt x="17443" y="0"/>
                  </a:moveTo>
                  <a:cubicBezTo>
                    <a:pt x="12361" y="4500"/>
                    <a:pt x="7279" y="9000"/>
                    <a:pt x="4102" y="12150"/>
                  </a:cubicBezTo>
                  <a:cubicBezTo>
                    <a:pt x="926" y="15300"/>
                    <a:pt x="-345" y="17100"/>
                    <a:pt x="79" y="18000"/>
                  </a:cubicBezTo>
                  <a:cubicBezTo>
                    <a:pt x="502" y="18900"/>
                    <a:pt x="2620" y="18900"/>
                    <a:pt x="6431" y="19350"/>
                  </a:cubicBezTo>
                  <a:cubicBezTo>
                    <a:pt x="10243" y="19800"/>
                    <a:pt x="15749" y="20700"/>
                    <a:pt x="2125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8" name="Line"/>
            <p:cNvSpPr/>
            <p:nvPr/>
          </p:nvSpPr>
          <p:spPr>
            <a:xfrm>
              <a:off x="14059437" y="9330082"/>
              <a:ext cx="1" cy="186810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9" name="Line"/>
            <p:cNvSpPr/>
            <p:nvPr/>
          </p:nvSpPr>
          <p:spPr>
            <a:xfrm>
              <a:off x="14453813" y="9257434"/>
              <a:ext cx="33395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0" y="0"/>
                  </a:moveTo>
                  <a:cubicBezTo>
                    <a:pt x="4899" y="2400"/>
                    <a:pt x="9798" y="4800"/>
                    <a:pt x="13027" y="6000"/>
                  </a:cubicBezTo>
                  <a:cubicBezTo>
                    <a:pt x="16256" y="7200"/>
                    <a:pt x="17814" y="7200"/>
                    <a:pt x="19151" y="8400"/>
                  </a:cubicBezTo>
                  <a:cubicBezTo>
                    <a:pt x="20487" y="9600"/>
                    <a:pt x="21600" y="12000"/>
                    <a:pt x="21489" y="14400"/>
                  </a:cubicBezTo>
                  <a:cubicBezTo>
                    <a:pt x="21377" y="16800"/>
                    <a:pt x="20041" y="19200"/>
                    <a:pt x="1870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0" name="Line"/>
            <p:cNvSpPr/>
            <p:nvPr/>
          </p:nvSpPr>
          <p:spPr>
            <a:xfrm>
              <a:off x="14609487" y="9164030"/>
              <a:ext cx="41513" cy="24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1" name="Line"/>
            <p:cNvSpPr/>
            <p:nvPr/>
          </p:nvSpPr>
          <p:spPr>
            <a:xfrm>
              <a:off x="15128401" y="9081003"/>
              <a:ext cx="249081" cy="36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21600" y="0"/>
                  </a:moveTo>
                  <a:cubicBezTo>
                    <a:pt x="17700" y="600"/>
                    <a:pt x="13800" y="1200"/>
                    <a:pt x="10350" y="3400"/>
                  </a:cubicBezTo>
                  <a:cubicBezTo>
                    <a:pt x="6900" y="5600"/>
                    <a:pt x="3900" y="9400"/>
                    <a:pt x="2250" y="11800"/>
                  </a:cubicBezTo>
                  <a:cubicBezTo>
                    <a:pt x="600" y="14200"/>
                    <a:pt x="300" y="15200"/>
                    <a:pt x="2250" y="16600"/>
                  </a:cubicBezTo>
                  <a:cubicBezTo>
                    <a:pt x="4200" y="18000"/>
                    <a:pt x="8400" y="19800"/>
                    <a:pt x="11400" y="20700"/>
                  </a:cubicBezTo>
                  <a:cubicBezTo>
                    <a:pt x="14400" y="21600"/>
                    <a:pt x="16200" y="21600"/>
                    <a:pt x="18000" y="20800"/>
                  </a:cubicBezTo>
                  <a:cubicBezTo>
                    <a:pt x="19800" y="20000"/>
                    <a:pt x="21600" y="18400"/>
                    <a:pt x="21450" y="16900"/>
                  </a:cubicBezTo>
                  <a:cubicBezTo>
                    <a:pt x="21300" y="15400"/>
                    <a:pt x="19200" y="14000"/>
                    <a:pt x="15300" y="13100"/>
                  </a:cubicBezTo>
                  <a:cubicBezTo>
                    <a:pt x="11400" y="12200"/>
                    <a:pt x="5700" y="11800"/>
                    <a:pt x="0" y="11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2" name="Line"/>
            <p:cNvSpPr/>
            <p:nvPr/>
          </p:nvSpPr>
          <p:spPr>
            <a:xfrm>
              <a:off x="13249499" y="9848997"/>
              <a:ext cx="267189" cy="24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600" extrusionOk="0">
                  <a:moveTo>
                    <a:pt x="14799" y="0"/>
                  </a:moveTo>
                  <a:cubicBezTo>
                    <a:pt x="12338" y="2130"/>
                    <a:pt x="9877" y="4259"/>
                    <a:pt x="8100" y="5932"/>
                  </a:cubicBezTo>
                  <a:cubicBezTo>
                    <a:pt x="6323" y="7606"/>
                    <a:pt x="5229" y="8823"/>
                    <a:pt x="3726" y="11104"/>
                  </a:cubicBezTo>
                  <a:cubicBezTo>
                    <a:pt x="2222" y="13386"/>
                    <a:pt x="308" y="16732"/>
                    <a:pt x="34" y="18406"/>
                  </a:cubicBezTo>
                  <a:cubicBezTo>
                    <a:pt x="-239" y="20079"/>
                    <a:pt x="1128" y="20079"/>
                    <a:pt x="4136" y="20231"/>
                  </a:cubicBezTo>
                  <a:cubicBezTo>
                    <a:pt x="7143" y="20383"/>
                    <a:pt x="11791" y="20687"/>
                    <a:pt x="15209" y="20992"/>
                  </a:cubicBezTo>
                  <a:cubicBezTo>
                    <a:pt x="18627" y="21296"/>
                    <a:pt x="20814" y="21600"/>
                    <a:pt x="21088" y="21600"/>
                  </a:cubicBezTo>
                  <a:cubicBezTo>
                    <a:pt x="21361" y="21600"/>
                    <a:pt x="19720" y="21296"/>
                    <a:pt x="18080" y="209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3" name="Line"/>
            <p:cNvSpPr/>
            <p:nvPr/>
          </p:nvSpPr>
          <p:spPr>
            <a:xfrm>
              <a:off x="13343335" y="9952779"/>
              <a:ext cx="20758" cy="24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4" name="Line"/>
            <p:cNvSpPr/>
            <p:nvPr/>
          </p:nvSpPr>
          <p:spPr>
            <a:xfrm>
              <a:off x="13799980" y="10046184"/>
              <a:ext cx="19718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5" name="Line"/>
            <p:cNvSpPr/>
            <p:nvPr/>
          </p:nvSpPr>
          <p:spPr>
            <a:xfrm>
              <a:off x="14339651" y="9880132"/>
              <a:ext cx="219819" cy="33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338" extrusionOk="0">
                  <a:moveTo>
                    <a:pt x="5982" y="1322"/>
                  </a:moveTo>
                  <a:cubicBezTo>
                    <a:pt x="9305" y="661"/>
                    <a:pt x="12628" y="0"/>
                    <a:pt x="14954" y="0"/>
                  </a:cubicBezTo>
                  <a:cubicBezTo>
                    <a:pt x="17280" y="0"/>
                    <a:pt x="18609" y="661"/>
                    <a:pt x="19274" y="1653"/>
                  </a:cubicBezTo>
                  <a:cubicBezTo>
                    <a:pt x="19938" y="2645"/>
                    <a:pt x="19938" y="3967"/>
                    <a:pt x="18443" y="5290"/>
                  </a:cubicBezTo>
                  <a:cubicBezTo>
                    <a:pt x="16948" y="6612"/>
                    <a:pt x="13957" y="7935"/>
                    <a:pt x="11631" y="8706"/>
                  </a:cubicBezTo>
                  <a:cubicBezTo>
                    <a:pt x="9305" y="9478"/>
                    <a:pt x="7643" y="9698"/>
                    <a:pt x="7643" y="9808"/>
                  </a:cubicBezTo>
                  <a:cubicBezTo>
                    <a:pt x="7643" y="9918"/>
                    <a:pt x="9305" y="9918"/>
                    <a:pt x="11797" y="10580"/>
                  </a:cubicBezTo>
                  <a:cubicBezTo>
                    <a:pt x="14289" y="11241"/>
                    <a:pt x="17612" y="12563"/>
                    <a:pt x="19440" y="13886"/>
                  </a:cubicBezTo>
                  <a:cubicBezTo>
                    <a:pt x="21268" y="15208"/>
                    <a:pt x="21600" y="16531"/>
                    <a:pt x="20437" y="17743"/>
                  </a:cubicBezTo>
                  <a:cubicBezTo>
                    <a:pt x="19274" y="18955"/>
                    <a:pt x="16615" y="20057"/>
                    <a:pt x="14123" y="20718"/>
                  </a:cubicBezTo>
                  <a:cubicBezTo>
                    <a:pt x="11631" y="21380"/>
                    <a:pt x="9305" y="21600"/>
                    <a:pt x="6978" y="20939"/>
                  </a:cubicBezTo>
                  <a:cubicBezTo>
                    <a:pt x="4652" y="20278"/>
                    <a:pt x="2326" y="18735"/>
                    <a:pt x="0" y="171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6" name="Line"/>
            <p:cNvSpPr/>
            <p:nvPr/>
          </p:nvSpPr>
          <p:spPr>
            <a:xfrm>
              <a:off x="14858565" y="9935318"/>
              <a:ext cx="238703" cy="245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extrusionOk="0">
                  <a:moveTo>
                    <a:pt x="0" y="4214"/>
                  </a:moveTo>
                  <a:cubicBezTo>
                    <a:pt x="313" y="2714"/>
                    <a:pt x="626" y="1214"/>
                    <a:pt x="1722" y="464"/>
                  </a:cubicBezTo>
                  <a:cubicBezTo>
                    <a:pt x="2817" y="-286"/>
                    <a:pt x="4696" y="-286"/>
                    <a:pt x="6730" y="1664"/>
                  </a:cubicBezTo>
                  <a:cubicBezTo>
                    <a:pt x="8765" y="3614"/>
                    <a:pt x="10957" y="7514"/>
                    <a:pt x="12522" y="10214"/>
                  </a:cubicBezTo>
                  <a:cubicBezTo>
                    <a:pt x="14087" y="12914"/>
                    <a:pt x="15026" y="14414"/>
                    <a:pt x="15809" y="16064"/>
                  </a:cubicBezTo>
                  <a:cubicBezTo>
                    <a:pt x="16591" y="17714"/>
                    <a:pt x="17217" y="19514"/>
                    <a:pt x="18156" y="20414"/>
                  </a:cubicBezTo>
                  <a:cubicBezTo>
                    <a:pt x="19096" y="21314"/>
                    <a:pt x="20348" y="21314"/>
                    <a:pt x="21600" y="213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7" name="Line"/>
            <p:cNvSpPr/>
            <p:nvPr/>
          </p:nvSpPr>
          <p:spPr>
            <a:xfrm>
              <a:off x="14889701" y="9911266"/>
              <a:ext cx="176432" cy="24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8" name="Line"/>
            <p:cNvSpPr/>
            <p:nvPr/>
          </p:nvSpPr>
          <p:spPr>
            <a:xfrm>
              <a:off x="15161492" y="10004671"/>
              <a:ext cx="184854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600" extrusionOk="0">
                  <a:moveTo>
                    <a:pt x="18629" y="0"/>
                  </a:moveTo>
                  <a:cubicBezTo>
                    <a:pt x="15094" y="2541"/>
                    <a:pt x="11560" y="5082"/>
                    <a:pt x="8025" y="8471"/>
                  </a:cubicBezTo>
                  <a:cubicBezTo>
                    <a:pt x="4491" y="11859"/>
                    <a:pt x="956" y="16094"/>
                    <a:pt x="170" y="18000"/>
                  </a:cubicBezTo>
                  <a:cubicBezTo>
                    <a:pt x="-615" y="19906"/>
                    <a:pt x="1349" y="19482"/>
                    <a:pt x="5276" y="19694"/>
                  </a:cubicBezTo>
                  <a:cubicBezTo>
                    <a:pt x="9203" y="19906"/>
                    <a:pt x="15094" y="20753"/>
                    <a:pt x="209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9" name="Line"/>
            <p:cNvSpPr/>
            <p:nvPr/>
          </p:nvSpPr>
          <p:spPr>
            <a:xfrm>
              <a:off x="15252941" y="10066941"/>
              <a:ext cx="10379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0" name="Line"/>
            <p:cNvSpPr/>
            <p:nvPr/>
          </p:nvSpPr>
          <p:spPr>
            <a:xfrm>
              <a:off x="13785226" y="10588224"/>
              <a:ext cx="274212" cy="25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856" extrusionOk="0">
                  <a:moveTo>
                    <a:pt x="342" y="6626"/>
                  </a:moveTo>
                  <a:cubicBezTo>
                    <a:pt x="72" y="5205"/>
                    <a:pt x="-198" y="3784"/>
                    <a:pt x="207" y="2647"/>
                  </a:cubicBezTo>
                  <a:cubicBezTo>
                    <a:pt x="612" y="1510"/>
                    <a:pt x="1692" y="658"/>
                    <a:pt x="3042" y="231"/>
                  </a:cubicBezTo>
                  <a:cubicBezTo>
                    <a:pt x="4392" y="-195"/>
                    <a:pt x="6012" y="-195"/>
                    <a:pt x="7497" y="1652"/>
                  </a:cubicBezTo>
                  <a:cubicBezTo>
                    <a:pt x="8982" y="3500"/>
                    <a:pt x="10332" y="7194"/>
                    <a:pt x="11952" y="10889"/>
                  </a:cubicBezTo>
                  <a:cubicBezTo>
                    <a:pt x="13572" y="14584"/>
                    <a:pt x="15462" y="18279"/>
                    <a:pt x="17082" y="19842"/>
                  </a:cubicBezTo>
                  <a:cubicBezTo>
                    <a:pt x="18702" y="21405"/>
                    <a:pt x="20052" y="20837"/>
                    <a:pt x="21402" y="202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1" name="Line"/>
            <p:cNvSpPr/>
            <p:nvPr/>
          </p:nvSpPr>
          <p:spPr>
            <a:xfrm>
              <a:off x="13831114" y="10606612"/>
              <a:ext cx="217946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143" y="3927"/>
                    <a:pt x="12686" y="7855"/>
                    <a:pt x="9086" y="11455"/>
                  </a:cubicBezTo>
                  <a:cubicBezTo>
                    <a:pt x="5486" y="15055"/>
                    <a:pt x="2743" y="1832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2" name="Line"/>
            <p:cNvSpPr/>
            <p:nvPr/>
          </p:nvSpPr>
          <p:spPr>
            <a:xfrm>
              <a:off x="14176413" y="10720773"/>
              <a:ext cx="183996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extrusionOk="0">
                  <a:moveTo>
                    <a:pt x="16475" y="0"/>
                  </a:moveTo>
                  <a:cubicBezTo>
                    <a:pt x="11675" y="4168"/>
                    <a:pt x="6875" y="8337"/>
                    <a:pt x="3875" y="11179"/>
                  </a:cubicBezTo>
                  <a:cubicBezTo>
                    <a:pt x="875" y="14021"/>
                    <a:pt x="-325" y="15537"/>
                    <a:pt x="75" y="16295"/>
                  </a:cubicBezTo>
                  <a:cubicBezTo>
                    <a:pt x="475" y="17053"/>
                    <a:pt x="2475" y="17053"/>
                    <a:pt x="6275" y="17810"/>
                  </a:cubicBezTo>
                  <a:cubicBezTo>
                    <a:pt x="10075" y="18568"/>
                    <a:pt x="15675" y="20084"/>
                    <a:pt x="2127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3" name="Line"/>
            <p:cNvSpPr/>
            <p:nvPr/>
          </p:nvSpPr>
          <p:spPr>
            <a:xfrm>
              <a:off x="14287759" y="10793421"/>
              <a:ext cx="20758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4" name="Line"/>
            <p:cNvSpPr/>
            <p:nvPr/>
          </p:nvSpPr>
          <p:spPr>
            <a:xfrm>
              <a:off x="15719964" y="8126201"/>
              <a:ext cx="353772" cy="279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extrusionOk="0">
                  <a:moveTo>
                    <a:pt x="16986" y="0"/>
                  </a:moveTo>
                  <a:cubicBezTo>
                    <a:pt x="17825" y="241"/>
                    <a:pt x="18664" y="482"/>
                    <a:pt x="19503" y="816"/>
                  </a:cubicBezTo>
                  <a:cubicBezTo>
                    <a:pt x="20342" y="1151"/>
                    <a:pt x="21181" y="1579"/>
                    <a:pt x="21390" y="2088"/>
                  </a:cubicBezTo>
                  <a:cubicBezTo>
                    <a:pt x="21600" y="2596"/>
                    <a:pt x="21181" y="3185"/>
                    <a:pt x="20656" y="3814"/>
                  </a:cubicBezTo>
                  <a:cubicBezTo>
                    <a:pt x="20132" y="4443"/>
                    <a:pt x="19503" y="5112"/>
                    <a:pt x="18979" y="5755"/>
                  </a:cubicBezTo>
                  <a:cubicBezTo>
                    <a:pt x="18454" y="6397"/>
                    <a:pt x="18035" y="7013"/>
                    <a:pt x="17511" y="7642"/>
                  </a:cubicBezTo>
                  <a:cubicBezTo>
                    <a:pt x="16986" y="8271"/>
                    <a:pt x="16357" y="8913"/>
                    <a:pt x="15938" y="9636"/>
                  </a:cubicBezTo>
                  <a:cubicBezTo>
                    <a:pt x="15518" y="10358"/>
                    <a:pt x="15309" y="11161"/>
                    <a:pt x="15099" y="11844"/>
                  </a:cubicBezTo>
                  <a:cubicBezTo>
                    <a:pt x="14889" y="12526"/>
                    <a:pt x="14680" y="13088"/>
                    <a:pt x="14680" y="13691"/>
                  </a:cubicBezTo>
                  <a:cubicBezTo>
                    <a:pt x="14680" y="14293"/>
                    <a:pt x="14889" y="14935"/>
                    <a:pt x="14889" y="15564"/>
                  </a:cubicBezTo>
                  <a:cubicBezTo>
                    <a:pt x="14889" y="16193"/>
                    <a:pt x="14680" y="16809"/>
                    <a:pt x="14050" y="17518"/>
                  </a:cubicBezTo>
                  <a:cubicBezTo>
                    <a:pt x="13421" y="18228"/>
                    <a:pt x="12373" y="19030"/>
                    <a:pt x="11219" y="19659"/>
                  </a:cubicBezTo>
                  <a:cubicBezTo>
                    <a:pt x="10066" y="20288"/>
                    <a:pt x="8808" y="20743"/>
                    <a:pt x="6920" y="21038"/>
                  </a:cubicBezTo>
                  <a:cubicBezTo>
                    <a:pt x="5033" y="21332"/>
                    <a:pt x="2517" y="2146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5" name="Line"/>
            <p:cNvSpPr/>
            <p:nvPr/>
          </p:nvSpPr>
          <p:spPr>
            <a:xfrm>
              <a:off x="16467200" y="7669556"/>
              <a:ext cx="622700" cy="56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280" y="0"/>
                    <a:pt x="18960" y="0"/>
                    <a:pt x="18060" y="267"/>
                  </a:cubicBezTo>
                  <a:cubicBezTo>
                    <a:pt x="17160" y="533"/>
                    <a:pt x="16680" y="1067"/>
                    <a:pt x="16260" y="2733"/>
                  </a:cubicBezTo>
                  <a:cubicBezTo>
                    <a:pt x="15840" y="4400"/>
                    <a:pt x="15480" y="7200"/>
                    <a:pt x="14520" y="9733"/>
                  </a:cubicBezTo>
                  <a:cubicBezTo>
                    <a:pt x="13560" y="12267"/>
                    <a:pt x="12000" y="14533"/>
                    <a:pt x="10380" y="16133"/>
                  </a:cubicBezTo>
                  <a:cubicBezTo>
                    <a:pt x="8760" y="17733"/>
                    <a:pt x="7080" y="18667"/>
                    <a:pt x="5940" y="19133"/>
                  </a:cubicBezTo>
                  <a:cubicBezTo>
                    <a:pt x="4800" y="19600"/>
                    <a:pt x="4200" y="19600"/>
                    <a:pt x="3960" y="19267"/>
                  </a:cubicBezTo>
                  <a:cubicBezTo>
                    <a:pt x="3720" y="18933"/>
                    <a:pt x="3840" y="18267"/>
                    <a:pt x="3960" y="17600"/>
                  </a:cubicBezTo>
                  <a:cubicBezTo>
                    <a:pt x="4080" y="16933"/>
                    <a:pt x="4200" y="16267"/>
                    <a:pt x="3960" y="16133"/>
                  </a:cubicBezTo>
                  <a:cubicBezTo>
                    <a:pt x="3720" y="16000"/>
                    <a:pt x="3120" y="16400"/>
                    <a:pt x="2640" y="16867"/>
                  </a:cubicBezTo>
                  <a:cubicBezTo>
                    <a:pt x="2160" y="17333"/>
                    <a:pt x="1800" y="17867"/>
                    <a:pt x="1260" y="18400"/>
                  </a:cubicBezTo>
                  <a:cubicBezTo>
                    <a:pt x="720" y="18933"/>
                    <a:pt x="0" y="19467"/>
                    <a:pt x="0" y="19733"/>
                  </a:cubicBezTo>
                  <a:cubicBezTo>
                    <a:pt x="0" y="20000"/>
                    <a:pt x="720" y="20000"/>
                    <a:pt x="2220" y="20267"/>
                  </a:cubicBezTo>
                  <a:cubicBezTo>
                    <a:pt x="3720" y="20533"/>
                    <a:pt x="6000" y="21067"/>
                    <a:pt x="828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6" name="Line"/>
            <p:cNvSpPr/>
            <p:nvPr/>
          </p:nvSpPr>
          <p:spPr>
            <a:xfrm>
              <a:off x="17556921" y="7415144"/>
              <a:ext cx="168038" cy="45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47" extrusionOk="0">
                  <a:moveTo>
                    <a:pt x="1322" y="3689"/>
                  </a:moveTo>
                  <a:cubicBezTo>
                    <a:pt x="1322" y="2707"/>
                    <a:pt x="1322" y="1725"/>
                    <a:pt x="1322" y="1725"/>
                  </a:cubicBezTo>
                  <a:cubicBezTo>
                    <a:pt x="1322" y="1725"/>
                    <a:pt x="1322" y="2707"/>
                    <a:pt x="1543" y="5734"/>
                  </a:cubicBezTo>
                  <a:cubicBezTo>
                    <a:pt x="1763" y="8761"/>
                    <a:pt x="2204" y="13834"/>
                    <a:pt x="2865" y="17025"/>
                  </a:cubicBezTo>
                  <a:cubicBezTo>
                    <a:pt x="3527" y="20216"/>
                    <a:pt x="4408" y="21525"/>
                    <a:pt x="4849" y="21443"/>
                  </a:cubicBezTo>
                  <a:cubicBezTo>
                    <a:pt x="5290" y="21361"/>
                    <a:pt x="5290" y="19889"/>
                    <a:pt x="4849" y="17516"/>
                  </a:cubicBezTo>
                  <a:cubicBezTo>
                    <a:pt x="4408" y="15143"/>
                    <a:pt x="3527" y="11870"/>
                    <a:pt x="3086" y="9007"/>
                  </a:cubicBezTo>
                  <a:cubicBezTo>
                    <a:pt x="2645" y="6143"/>
                    <a:pt x="2645" y="3689"/>
                    <a:pt x="3306" y="2134"/>
                  </a:cubicBezTo>
                  <a:cubicBezTo>
                    <a:pt x="3967" y="580"/>
                    <a:pt x="5290" y="-75"/>
                    <a:pt x="8155" y="7"/>
                  </a:cubicBezTo>
                  <a:cubicBezTo>
                    <a:pt x="11020" y="89"/>
                    <a:pt x="15429" y="907"/>
                    <a:pt x="18073" y="2134"/>
                  </a:cubicBezTo>
                  <a:cubicBezTo>
                    <a:pt x="20718" y="3361"/>
                    <a:pt x="21600" y="4998"/>
                    <a:pt x="21380" y="6225"/>
                  </a:cubicBezTo>
                  <a:cubicBezTo>
                    <a:pt x="21159" y="7452"/>
                    <a:pt x="19837" y="8270"/>
                    <a:pt x="18074" y="8680"/>
                  </a:cubicBezTo>
                  <a:cubicBezTo>
                    <a:pt x="16310" y="9089"/>
                    <a:pt x="14106" y="9089"/>
                    <a:pt x="11020" y="8680"/>
                  </a:cubicBezTo>
                  <a:cubicBezTo>
                    <a:pt x="7935" y="8270"/>
                    <a:pt x="3967" y="7452"/>
                    <a:pt x="0" y="66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7" name="Line"/>
            <p:cNvSpPr/>
            <p:nvPr/>
          </p:nvSpPr>
          <p:spPr>
            <a:xfrm>
              <a:off x="17824365" y="7491127"/>
              <a:ext cx="604333" cy="14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0744" extrusionOk="0">
                  <a:moveTo>
                    <a:pt x="5975" y="1717"/>
                  </a:moveTo>
                  <a:cubicBezTo>
                    <a:pt x="4503" y="757"/>
                    <a:pt x="3030" y="-203"/>
                    <a:pt x="2048" y="37"/>
                  </a:cubicBezTo>
                  <a:cubicBezTo>
                    <a:pt x="1066" y="277"/>
                    <a:pt x="575" y="1717"/>
                    <a:pt x="269" y="3637"/>
                  </a:cubicBezTo>
                  <a:cubicBezTo>
                    <a:pt x="-38" y="5557"/>
                    <a:pt x="-161" y="7957"/>
                    <a:pt x="330" y="10597"/>
                  </a:cubicBezTo>
                  <a:cubicBezTo>
                    <a:pt x="821" y="13237"/>
                    <a:pt x="1925" y="16117"/>
                    <a:pt x="3091" y="16837"/>
                  </a:cubicBezTo>
                  <a:cubicBezTo>
                    <a:pt x="4257" y="17557"/>
                    <a:pt x="5484" y="16117"/>
                    <a:pt x="6159" y="14197"/>
                  </a:cubicBezTo>
                  <a:cubicBezTo>
                    <a:pt x="6834" y="12277"/>
                    <a:pt x="6957" y="9877"/>
                    <a:pt x="6834" y="6997"/>
                  </a:cubicBezTo>
                  <a:cubicBezTo>
                    <a:pt x="6712" y="4117"/>
                    <a:pt x="6344" y="757"/>
                    <a:pt x="6159" y="997"/>
                  </a:cubicBezTo>
                  <a:cubicBezTo>
                    <a:pt x="5975" y="1237"/>
                    <a:pt x="5975" y="5077"/>
                    <a:pt x="6344" y="9157"/>
                  </a:cubicBezTo>
                  <a:cubicBezTo>
                    <a:pt x="6712" y="13237"/>
                    <a:pt x="7448" y="17557"/>
                    <a:pt x="8430" y="19477"/>
                  </a:cubicBezTo>
                  <a:cubicBezTo>
                    <a:pt x="9412" y="21397"/>
                    <a:pt x="10639" y="20917"/>
                    <a:pt x="11498" y="19477"/>
                  </a:cubicBezTo>
                  <a:cubicBezTo>
                    <a:pt x="12357" y="18037"/>
                    <a:pt x="12848" y="15637"/>
                    <a:pt x="13462" y="12757"/>
                  </a:cubicBezTo>
                  <a:cubicBezTo>
                    <a:pt x="14075" y="9877"/>
                    <a:pt x="14812" y="6517"/>
                    <a:pt x="15241" y="6277"/>
                  </a:cubicBezTo>
                  <a:cubicBezTo>
                    <a:pt x="15671" y="6037"/>
                    <a:pt x="15794" y="8917"/>
                    <a:pt x="16039" y="11557"/>
                  </a:cubicBezTo>
                  <a:cubicBezTo>
                    <a:pt x="16284" y="14197"/>
                    <a:pt x="16653" y="16597"/>
                    <a:pt x="17573" y="17797"/>
                  </a:cubicBezTo>
                  <a:cubicBezTo>
                    <a:pt x="18494" y="18997"/>
                    <a:pt x="19966" y="18997"/>
                    <a:pt x="21439" y="1899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8" name="Line"/>
            <p:cNvSpPr/>
            <p:nvPr/>
          </p:nvSpPr>
          <p:spPr>
            <a:xfrm>
              <a:off x="18530319" y="7503468"/>
              <a:ext cx="303134" cy="2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249" extrusionOk="0">
                  <a:moveTo>
                    <a:pt x="8160" y="4252"/>
                  </a:moveTo>
                  <a:cubicBezTo>
                    <a:pt x="7675" y="2482"/>
                    <a:pt x="7190" y="711"/>
                    <a:pt x="6340" y="180"/>
                  </a:cubicBezTo>
                  <a:cubicBezTo>
                    <a:pt x="5491" y="-351"/>
                    <a:pt x="4277" y="357"/>
                    <a:pt x="3185" y="1420"/>
                  </a:cubicBezTo>
                  <a:cubicBezTo>
                    <a:pt x="2093" y="2482"/>
                    <a:pt x="1122" y="3898"/>
                    <a:pt x="515" y="5492"/>
                  </a:cubicBezTo>
                  <a:cubicBezTo>
                    <a:pt x="-91" y="7085"/>
                    <a:pt x="-334" y="8856"/>
                    <a:pt x="758" y="10980"/>
                  </a:cubicBezTo>
                  <a:cubicBezTo>
                    <a:pt x="1850" y="13105"/>
                    <a:pt x="4277" y="15583"/>
                    <a:pt x="6097" y="16469"/>
                  </a:cubicBezTo>
                  <a:cubicBezTo>
                    <a:pt x="7918" y="17354"/>
                    <a:pt x="9131" y="16646"/>
                    <a:pt x="9859" y="15406"/>
                  </a:cubicBezTo>
                  <a:cubicBezTo>
                    <a:pt x="10587" y="14167"/>
                    <a:pt x="10830" y="12397"/>
                    <a:pt x="10709" y="10272"/>
                  </a:cubicBezTo>
                  <a:cubicBezTo>
                    <a:pt x="10587" y="8147"/>
                    <a:pt x="10102" y="5669"/>
                    <a:pt x="9738" y="5315"/>
                  </a:cubicBezTo>
                  <a:cubicBezTo>
                    <a:pt x="9374" y="4960"/>
                    <a:pt x="9131" y="6731"/>
                    <a:pt x="9131" y="8678"/>
                  </a:cubicBezTo>
                  <a:cubicBezTo>
                    <a:pt x="9131" y="10626"/>
                    <a:pt x="9374" y="12751"/>
                    <a:pt x="11437" y="14875"/>
                  </a:cubicBezTo>
                  <a:cubicBezTo>
                    <a:pt x="13500" y="17000"/>
                    <a:pt x="17383" y="19124"/>
                    <a:pt x="21266" y="2124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9" name="Line"/>
            <p:cNvSpPr/>
            <p:nvPr/>
          </p:nvSpPr>
          <p:spPr>
            <a:xfrm>
              <a:off x="18968368" y="7179930"/>
              <a:ext cx="1297288" cy="563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extrusionOk="0">
                  <a:moveTo>
                    <a:pt x="0" y="14690"/>
                  </a:moveTo>
                  <a:cubicBezTo>
                    <a:pt x="173" y="14032"/>
                    <a:pt x="346" y="13373"/>
                    <a:pt x="490" y="13439"/>
                  </a:cubicBezTo>
                  <a:cubicBezTo>
                    <a:pt x="634" y="13505"/>
                    <a:pt x="749" y="14295"/>
                    <a:pt x="806" y="15020"/>
                  </a:cubicBezTo>
                  <a:cubicBezTo>
                    <a:pt x="864" y="15744"/>
                    <a:pt x="864" y="16402"/>
                    <a:pt x="893" y="17193"/>
                  </a:cubicBezTo>
                  <a:cubicBezTo>
                    <a:pt x="922" y="17983"/>
                    <a:pt x="979" y="18905"/>
                    <a:pt x="1066" y="18905"/>
                  </a:cubicBezTo>
                  <a:cubicBezTo>
                    <a:pt x="1152" y="18905"/>
                    <a:pt x="1267" y="17983"/>
                    <a:pt x="1354" y="17127"/>
                  </a:cubicBezTo>
                  <a:cubicBezTo>
                    <a:pt x="1440" y="16271"/>
                    <a:pt x="1498" y="15480"/>
                    <a:pt x="1613" y="14822"/>
                  </a:cubicBezTo>
                  <a:cubicBezTo>
                    <a:pt x="1728" y="14163"/>
                    <a:pt x="1901" y="13637"/>
                    <a:pt x="2102" y="13702"/>
                  </a:cubicBezTo>
                  <a:cubicBezTo>
                    <a:pt x="2304" y="13768"/>
                    <a:pt x="2534" y="14427"/>
                    <a:pt x="2678" y="15085"/>
                  </a:cubicBezTo>
                  <a:cubicBezTo>
                    <a:pt x="2822" y="15744"/>
                    <a:pt x="2880" y="16402"/>
                    <a:pt x="2966" y="17127"/>
                  </a:cubicBezTo>
                  <a:cubicBezTo>
                    <a:pt x="3053" y="17851"/>
                    <a:pt x="3168" y="18641"/>
                    <a:pt x="3254" y="18576"/>
                  </a:cubicBezTo>
                  <a:cubicBezTo>
                    <a:pt x="3341" y="18510"/>
                    <a:pt x="3398" y="17588"/>
                    <a:pt x="3485" y="16798"/>
                  </a:cubicBezTo>
                  <a:cubicBezTo>
                    <a:pt x="3571" y="16007"/>
                    <a:pt x="3686" y="15349"/>
                    <a:pt x="3830" y="14756"/>
                  </a:cubicBezTo>
                  <a:cubicBezTo>
                    <a:pt x="3974" y="14163"/>
                    <a:pt x="4147" y="13637"/>
                    <a:pt x="4291" y="13702"/>
                  </a:cubicBezTo>
                  <a:cubicBezTo>
                    <a:pt x="4435" y="13768"/>
                    <a:pt x="4550" y="14427"/>
                    <a:pt x="4752" y="15415"/>
                  </a:cubicBezTo>
                  <a:cubicBezTo>
                    <a:pt x="4954" y="16402"/>
                    <a:pt x="5242" y="17720"/>
                    <a:pt x="5702" y="18641"/>
                  </a:cubicBezTo>
                  <a:cubicBezTo>
                    <a:pt x="6163" y="19563"/>
                    <a:pt x="6797" y="20090"/>
                    <a:pt x="7402" y="19761"/>
                  </a:cubicBezTo>
                  <a:cubicBezTo>
                    <a:pt x="8006" y="19432"/>
                    <a:pt x="8582" y="18246"/>
                    <a:pt x="8899" y="17324"/>
                  </a:cubicBezTo>
                  <a:cubicBezTo>
                    <a:pt x="9216" y="16402"/>
                    <a:pt x="9274" y="15744"/>
                    <a:pt x="9216" y="15151"/>
                  </a:cubicBezTo>
                  <a:cubicBezTo>
                    <a:pt x="9158" y="14559"/>
                    <a:pt x="8986" y="14032"/>
                    <a:pt x="8698" y="13702"/>
                  </a:cubicBezTo>
                  <a:cubicBezTo>
                    <a:pt x="8410" y="13373"/>
                    <a:pt x="8006" y="13241"/>
                    <a:pt x="7776" y="13505"/>
                  </a:cubicBezTo>
                  <a:cubicBezTo>
                    <a:pt x="7546" y="13768"/>
                    <a:pt x="7488" y="14427"/>
                    <a:pt x="7488" y="15151"/>
                  </a:cubicBezTo>
                  <a:cubicBezTo>
                    <a:pt x="7488" y="15876"/>
                    <a:pt x="7546" y="16666"/>
                    <a:pt x="7834" y="17522"/>
                  </a:cubicBezTo>
                  <a:cubicBezTo>
                    <a:pt x="8122" y="18378"/>
                    <a:pt x="8640" y="19300"/>
                    <a:pt x="9216" y="19827"/>
                  </a:cubicBezTo>
                  <a:cubicBezTo>
                    <a:pt x="9792" y="20354"/>
                    <a:pt x="10426" y="20485"/>
                    <a:pt x="11030" y="20024"/>
                  </a:cubicBezTo>
                  <a:cubicBezTo>
                    <a:pt x="11635" y="19563"/>
                    <a:pt x="12211" y="18510"/>
                    <a:pt x="12730" y="16995"/>
                  </a:cubicBezTo>
                  <a:cubicBezTo>
                    <a:pt x="13248" y="15480"/>
                    <a:pt x="13709" y="13505"/>
                    <a:pt x="13910" y="11529"/>
                  </a:cubicBezTo>
                  <a:cubicBezTo>
                    <a:pt x="14112" y="9554"/>
                    <a:pt x="14054" y="7578"/>
                    <a:pt x="13939" y="5932"/>
                  </a:cubicBezTo>
                  <a:cubicBezTo>
                    <a:pt x="13824" y="4285"/>
                    <a:pt x="13651" y="2968"/>
                    <a:pt x="13478" y="1915"/>
                  </a:cubicBezTo>
                  <a:cubicBezTo>
                    <a:pt x="13306" y="861"/>
                    <a:pt x="13133" y="71"/>
                    <a:pt x="13046" y="5"/>
                  </a:cubicBezTo>
                  <a:cubicBezTo>
                    <a:pt x="12960" y="-61"/>
                    <a:pt x="12960" y="598"/>
                    <a:pt x="12960" y="2837"/>
                  </a:cubicBezTo>
                  <a:cubicBezTo>
                    <a:pt x="12960" y="5076"/>
                    <a:pt x="12960" y="8895"/>
                    <a:pt x="13046" y="11727"/>
                  </a:cubicBezTo>
                  <a:cubicBezTo>
                    <a:pt x="13133" y="14559"/>
                    <a:pt x="13306" y="16402"/>
                    <a:pt x="13507" y="17654"/>
                  </a:cubicBezTo>
                  <a:cubicBezTo>
                    <a:pt x="13709" y="18905"/>
                    <a:pt x="13939" y="19563"/>
                    <a:pt x="14198" y="19827"/>
                  </a:cubicBezTo>
                  <a:cubicBezTo>
                    <a:pt x="14458" y="20090"/>
                    <a:pt x="14746" y="19959"/>
                    <a:pt x="15091" y="19300"/>
                  </a:cubicBezTo>
                  <a:cubicBezTo>
                    <a:pt x="15437" y="18641"/>
                    <a:pt x="15840" y="17456"/>
                    <a:pt x="16099" y="16468"/>
                  </a:cubicBezTo>
                  <a:cubicBezTo>
                    <a:pt x="16358" y="15480"/>
                    <a:pt x="16474" y="14690"/>
                    <a:pt x="16560" y="13966"/>
                  </a:cubicBezTo>
                  <a:cubicBezTo>
                    <a:pt x="16646" y="13241"/>
                    <a:pt x="16704" y="12583"/>
                    <a:pt x="16733" y="12583"/>
                  </a:cubicBezTo>
                  <a:cubicBezTo>
                    <a:pt x="16762" y="12583"/>
                    <a:pt x="16762" y="13241"/>
                    <a:pt x="16877" y="14624"/>
                  </a:cubicBezTo>
                  <a:cubicBezTo>
                    <a:pt x="16992" y="16007"/>
                    <a:pt x="17222" y="18115"/>
                    <a:pt x="17424" y="19432"/>
                  </a:cubicBezTo>
                  <a:cubicBezTo>
                    <a:pt x="17626" y="20749"/>
                    <a:pt x="17798" y="21276"/>
                    <a:pt x="18029" y="21407"/>
                  </a:cubicBezTo>
                  <a:cubicBezTo>
                    <a:pt x="18259" y="21539"/>
                    <a:pt x="18547" y="21276"/>
                    <a:pt x="18720" y="20815"/>
                  </a:cubicBezTo>
                  <a:cubicBezTo>
                    <a:pt x="18893" y="20354"/>
                    <a:pt x="18950" y="19695"/>
                    <a:pt x="19008" y="18971"/>
                  </a:cubicBezTo>
                  <a:cubicBezTo>
                    <a:pt x="19066" y="18246"/>
                    <a:pt x="19123" y="17456"/>
                    <a:pt x="19238" y="16666"/>
                  </a:cubicBezTo>
                  <a:cubicBezTo>
                    <a:pt x="19354" y="15876"/>
                    <a:pt x="19526" y="15085"/>
                    <a:pt x="19728" y="14888"/>
                  </a:cubicBezTo>
                  <a:cubicBezTo>
                    <a:pt x="19930" y="14690"/>
                    <a:pt x="20160" y="15085"/>
                    <a:pt x="20477" y="15744"/>
                  </a:cubicBezTo>
                  <a:cubicBezTo>
                    <a:pt x="20794" y="16402"/>
                    <a:pt x="21197" y="17324"/>
                    <a:pt x="21600" y="1824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0" name="Line"/>
            <p:cNvSpPr/>
            <p:nvPr/>
          </p:nvSpPr>
          <p:spPr>
            <a:xfrm>
              <a:off x="20120358" y="7399720"/>
              <a:ext cx="6227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1" name="Line"/>
            <p:cNvSpPr/>
            <p:nvPr/>
          </p:nvSpPr>
          <p:spPr>
            <a:xfrm>
              <a:off x="19653336" y="7451612"/>
              <a:ext cx="22832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2" name="Line"/>
            <p:cNvSpPr/>
            <p:nvPr/>
          </p:nvSpPr>
          <p:spPr>
            <a:xfrm>
              <a:off x="20438897" y="7506043"/>
              <a:ext cx="356051" cy="184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306" extrusionOk="0">
                  <a:moveTo>
                    <a:pt x="11298" y="5706"/>
                  </a:moveTo>
                  <a:cubicBezTo>
                    <a:pt x="10886" y="3706"/>
                    <a:pt x="10475" y="1706"/>
                    <a:pt x="9652" y="706"/>
                  </a:cubicBezTo>
                  <a:cubicBezTo>
                    <a:pt x="8829" y="-294"/>
                    <a:pt x="7595" y="-294"/>
                    <a:pt x="5846" y="1106"/>
                  </a:cubicBezTo>
                  <a:cubicBezTo>
                    <a:pt x="4098" y="2506"/>
                    <a:pt x="1835" y="5306"/>
                    <a:pt x="703" y="7706"/>
                  </a:cubicBezTo>
                  <a:cubicBezTo>
                    <a:pt x="-428" y="10106"/>
                    <a:pt x="-428" y="12106"/>
                    <a:pt x="2452" y="14306"/>
                  </a:cubicBezTo>
                  <a:cubicBezTo>
                    <a:pt x="5332" y="16506"/>
                    <a:pt x="11092" y="18906"/>
                    <a:pt x="14692" y="20106"/>
                  </a:cubicBezTo>
                  <a:cubicBezTo>
                    <a:pt x="18292" y="21306"/>
                    <a:pt x="19732" y="21306"/>
                    <a:pt x="21172" y="2130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3" name="Line"/>
            <p:cNvSpPr/>
            <p:nvPr/>
          </p:nvSpPr>
          <p:spPr>
            <a:xfrm>
              <a:off x="17366430" y="8100416"/>
              <a:ext cx="780585" cy="470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001" extrusionOk="0">
                  <a:moveTo>
                    <a:pt x="3812" y="13647"/>
                  </a:moveTo>
                  <a:cubicBezTo>
                    <a:pt x="3432" y="13184"/>
                    <a:pt x="3051" y="12721"/>
                    <a:pt x="2623" y="12567"/>
                  </a:cubicBezTo>
                  <a:cubicBezTo>
                    <a:pt x="2195" y="12413"/>
                    <a:pt x="1719" y="12567"/>
                    <a:pt x="1291" y="12876"/>
                  </a:cubicBezTo>
                  <a:cubicBezTo>
                    <a:pt x="863" y="13184"/>
                    <a:pt x="482" y="13647"/>
                    <a:pt x="244" y="14264"/>
                  </a:cubicBezTo>
                  <a:cubicBezTo>
                    <a:pt x="6" y="14881"/>
                    <a:pt x="-89" y="15653"/>
                    <a:pt x="101" y="16193"/>
                  </a:cubicBezTo>
                  <a:cubicBezTo>
                    <a:pt x="292" y="16733"/>
                    <a:pt x="767" y="17041"/>
                    <a:pt x="1767" y="16578"/>
                  </a:cubicBezTo>
                  <a:cubicBezTo>
                    <a:pt x="2766" y="16116"/>
                    <a:pt x="4288" y="14881"/>
                    <a:pt x="5097" y="12567"/>
                  </a:cubicBezTo>
                  <a:cubicBezTo>
                    <a:pt x="5906" y="10253"/>
                    <a:pt x="6001" y="6858"/>
                    <a:pt x="5953" y="4776"/>
                  </a:cubicBezTo>
                  <a:cubicBezTo>
                    <a:pt x="5906" y="2693"/>
                    <a:pt x="5715" y="1921"/>
                    <a:pt x="5525" y="1150"/>
                  </a:cubicBezTo>
                  <a:cubicBezTo>
                    <a:pt x="5335" y="378"/>
                    <a:pt x="5144" y="-393"/>
                    <a:pt x="5049" y="224"/>
                  </a:cubicBezTo>
                  <a:cubicBezTo>
                    <a:pt x="4954" y="841"/>
                    <a:pt x="4954" y="2847"/>
                    <a:pt x="5097" y="5778"/>
                  </a:cubicBezTo>
                  <a:cubicBezTo>
                    <a:pt x="5240" y="8710"/>
                    <a:pt x="5525" y="12567"/>
                    <a:pt x="5763" y="14881"/>
                  </a:cubicBezTo>
                  <a:cubicBezTo>
                    <a:pt x="6001" y="17196"/>
                    <a:pt x="6191" y="17967"/>
                    <a:pt x="7048" y="18353"/>
                  </a:cubicBezTo>
                  <a:cubicBezTo>
                    <a:pt x="7904" y="18738"/>
                    <a:pt x="9426" y="18738"/>
                    <a:pt x="10616" y="18121"/>
                  </a:cubicBezTo>
                  <a:cubicBezTo>
                    <a:pt x="11805" y="17504"/>
                    <a:pt x="12662" y="16270"/>
                    <a:pt x="13137" y="15190"/>
                  </a:cubicBezTo>
                  <a:cubicBezTo>
                    <a:pt x="13613" y="14110"/>
                    <a:pt x="13708" y="13184"/>
                    <a:pt x="13518" y="12567"/>
                  </a:cubicBezTo>
                  <a:cubicBezTo>
                    <a:pt x="13328" y="11950"/>
                    <a:pt x="12852" y="11641"/>
                    <a:pt x="12376" y="11410"/>
                  </a:cubicBezTo>
                  <a:cubicBezTo>
                    <a:pt x="11900" y="11178"/>
                    <a:pt x="11425" y="11024"/>
                    <a:pt x="11187" y="11333"/>
                  </a:cubicBezTo>
                  <a:cubicBezTo>
                    <a:pt x="10949" y="11641"/>
                    <a:pt x="10949" y="12413"/>
                    <a:pt x="11282" y="13493"/>
                  </a:cubicBezTo>
                  <a:cubicBezTo>
                    <a:pt x="11615" y="14573"/>
                    <a:pt x="12281" y="15961"/>
                    <a:pt x="12852" y="16887"/>
                  </a:cubicBezTo>
                  <a:cubicBezTo>
                    <a:pt x="13423" y="17813"/>
                    <a:pt x="13899" y="18276"/>
                    <a:pt x="14374" y="18507"/>
                  </a:cubicBezTo>
                  <a:cubicBezTo>
                    <a:pt x="14850" y="18738"/>
                    <a:pt x="15326" y="18738"/>
                    <a:pt x="15707" y="18353"/>
                  </a:cubicBezTo>
                  <a:cubicBezTo>
                    <a:pt x="16087" y="17967"/>
                    <a:pt x="16373" y="17196"/>
                    <a:pt x="16801" y="16193"/>
                  </a:cubicBezTo>
                  <a:cubicBezTo>
                    <a:pt x="17229" y="15190"/>
                    <a:pt x="17800" y="13956"/>
                    <a:pt x="18276" y="13030"/>
                  </a:cubicBezTo>
                  <a:cubicBezTo>
                    <a:pt x="18752" y="12104"/>
                    <a:pt x="19132" y="11487"/>
                    <a:pt x="19560" y="11178"/>
                  </a:cubicBezTo>
                  <a:cubicBezTo>
                    <a:pt x="19989" y="10870"/>
                    <a:pt x="20464" y="10870"/>
                    <a:pt x="20797" y="11256"/>
                  </a:cubicBezTo>
                  <a:cubicBezTo>
                    <a:pt x="21130" y="11641"/>
                    <a:pt x="21321" y="12413"/>
                    <a:pt x="21416" y="13647"/>
                  </a:cubicBezTo>
                  <a:cubicBezTo>
                    <a:pt x="21511" y="14881"/>
                    <a:pt x="21511" y="16578"/>
                    <a:pt x="21178" y="17967"/>
                  </a:cubicBezTo>
                  <a:cubicBezTo>
                    <a:pt x="20845" y="19356"/>
                    <a:pt x="20179" y="20436"/>
                    <a:pt x="19370" y="20821"/>
                  </a:cubicBezTo>
                  <a:cubicBezTo>
                    <a:pt x="18561" y="21207"/>
                    <a:pt x="17610" y="20898"/>
                    <a:pt x="16658" y="2059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4" name="Line"/>
            <p:cNvSpPr/>
            <p:nvPr/>
          </p:nvSpPr>
          <p:spPr>
            <a:xfrm>
              <a:off x="18358987" y="8360525"/>
              <a:ext cx="567868" cy="18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00" extrusionOk="0">
                  <a:moveTo>
                    <a:pt x="3424" y="515"/>
                  </a:moveTo>
                  <a:cubicBezTo>
                    <a:pt x="2769" y="108"/>
                    <a:pt x="2114" y="-300"/>
                    <a:pt x="1525" y="311"/>
                  </a:cubicBezTo>
                  <a:cubicBezTo>
                    <a:pt x="936" y="923"/>
                    <a:pt x="413" y="2553"/>
                    <a:pt x="151" y="4998"/>
                  </a:cubicBezTo>
                  <a:cubicBezTo>
                    <a:pt x="-111" y="7443"/>
                    <a:pt x="-111" y="10704"/>
                    <a:pt x="805" y="13353"/>
                  </a:cubicBezTo>
                  <a:cubicBezTo>
                    <a:pt x="1722" y="16002"/>
                    <a:pt x="3554" y="18040"/>
                    <a:pt x="4994" y="17836"/>
                  </a:cubicBezTo>
                  <a:cubicBezTo>
                    <a:pt x="6434" y="17632"/>
                    <a:pt x="7482" y="15187"/>
                    <a:pt x="8202" y="13149"/>
                  </a:cubicBezTo>
                  <a:cubicBezTo>
                    <a:pt x="8922" y="11111"/>
                    <a:pt x="9314" y="9481"/>
                    <a:pt x="9642" y="7443"/>
                  </a:cubicBezTo>
                  <a:cubicBezTo>
                    <a:pt x="9969" y="5406"/>
                    <a:pt x="10231" y="2960"/>
                    <a:pt x="10427" y="2757"/>
                  </a:cubicBezTo>
                  <a:cubicBezTo>
                    <a:pt x="10624" y="2553"/>
                    <a:pt x="10754" y="4591"/>
                    <a:pt x="11082" y="7647"/>
                  </a:cubicBezTo>
                  <a:cubicBezTo>
                    <a:pt x="11409" y="10704"/>
                    <a:pt x="11933" y="14779"/>
                    <a:pt x="12456" y="17428"/>
                  </a:cubicBezTo>
                  <a:cubicBezTo>
                    <a:pt x="12980" y="20077"/>
                    <a:pt x="13504" y="21300"/>
                    <a:pt x="14027" y="21300"/>
                  </a:cubicBezTo>
                  <a:cubicBezTo>
                    <a:pt x="14551" y="21300"/>
                    <a:pt x="15074" y="20077"/>
                    <a:pt x="15467" y="17632"/>
                  </a:cubicBezTo>
                  <a:cubicBezTo>
                    <a:pt x="15860" y="15187"/>
                    <a:pt x="16122" y="11519"/>
                    <a:pt x="16711" y="10092"/>
                  </a:cubicBezTo>
                  <a:cubicBezTo>
                    <a:pt x="17300" y="8666"/>
                    <a:pt x="18216" y="9481"/>
                    <a:pt x="19067" y="10500"/>
                  </a:cubicBezTo>
                  <a:cubicBezTo>
                    <a:pt x="19918" y="11519"/>
                    <a:pt x="20704" y="12742"/>
                    <a:pt x="21489" y="1396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5" name="Line"/>
            <p:cNvSpPr/>
            <p:nvPr/>
          </p:nvSpPr>
          <p:spPr>
            <a:xfrm>
              <a:off x="18750425" y="8261118"/>
              <a:ext cx="1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6" name="Line"/>
            <p:cNvSpPr/>
            <p:nvPr/>
          </p:nvSpPr>
          <p:spPr>
            <a:xfrm>
              <a:off x="18999503" y="8333767"/>
              <a:ext cx="198918" cy="45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454" extrusionOk="0">
                  <a:moveTo>
                    <a:pt x="0" y="0"/>
                  </a:moveTo>
                  <a:cubicBezTo>
                    <a:pt x="732" y="3600"/>
                    <a:pt x="1464" y="7200"/>
                    <a:pt x="2380" y="10309"/>
                  </a:cubicBezTo>
                  <a:cubicBezTo>
                    <a:pt x="3295" y="13418"/>
                    <a:pt x="4393" y="16036"/>
                    <a:pt x="5308" y="18000"/>
                  </a:cubicBezTo>
                  <a:cubicBezTo>
                    <a:pt x="6224" y="19964"/>
                    <a:pt x="6956" y="21273"/>
                    <a:pt x="6773" y="21436"/>
                  </a:cubicBezTo>
                  <a:cubicBezTo>
                    <a:pt x="6590" y="21600"/>
                    <a:pt x="5492" y="20618"/>
                    <a:pt x="4393" y="18573"/>
                  </a:cubicBezTo>
                  <a:cubicBezTo>
                    <a:pt x="3295" y="16527"/>
                    <a:pt x="2197" y="13418"/>
                    <a:pt x="2380" y="10882"/>
                  </a:cubicBezTo>
                  <a:cubicBezTo>
                    <a:pt x="2563" y="8345"/>
                    <a:pt x="4027" y="6382"/>
                    <a:pt x="6407" y="4827"/>
                  </a:cubicBezTo>
                  <a:cubicBezTo>
                    <a:pt x="8786" y="3273"/>
                    <a:pt x="12081" y="2127"/>
                    <a:pt x="14644" y="1636"/>
                  </a:cubicBezTo>
                  <a:cubicBezTo>
                    <a:pt x="17207" y="1145"/>
                    <a:pt x="19037" y="1309"/>
                    <a:pt x="20136" y="1964"/>
                  </a:cubicBezTo>
                  <a:cubicBezTo>
                    <a:pt x="21234" y="2618"/>
                    <a:pt x="21600" y="3764"/>
                    <a:pt x="19769" y="4827"/>
                  </a:cubicBezTo>
                  <a:cubicBezTo>
                    <a:pt x="17939" y="5891"/>
                    <a:pt x="13912" y="6873"/>
                    <a:pt x="10800" y="7445"/>
                  </a:cubicBezTo>
                  <a:cubicBezTo>
                    <a:pt x="7688" y="8018"/>
                    <a:pt x="5492" y="8182"/>
                    <a:pt x="4027" y="8018"/>
                  </a:cubicBezTo>
                  <a:cubicBezTo>
                    <a:pt x="2563" y="7855"/>
                    <a:pt x="1831" y="7364"/>
                    <a:pt x="1098" y="687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7" name="Line"/>
            <p:cNvSpPr/>
            <p:nvPr/>
          </p:nvSpPr>
          <p:spPr>
            <a:xfrm>
              <a:off x="19321231" y="8043174"/>
              <a:ext cx="269835" cy="44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0"/>
                  </a:moveTo>
                  <a:cubicBezTo>
                    <a:pt x="277" y="5982"/>
                    <a:pt x="554" y="11963"/>
                    <a:pt x="831" y="15452"/>
                  </a:cubicBezTo>
                  <a:cubicBezTo>
                    <a:pt x="1108" y="18942"/>
                    <a:pt x="1385" y="19938"/>
                    <a:pt x="2215" y="20603"/>
                  </a:cubicBezTo>
                  <a:cubicBezTo>
                    <a:pt x="3046" y="21268"/>
                    <a:pt x="4431" y="21600"/>
                    <a:pt x="6092" y="21185"/>
                  </a:cubicBezTo>
                  <a:cubicBezTo>
                    <a:pt x="7754" y="20769"/>
                    <a:pt x="9692" y="19606"/>
                    <a:pt x="10800" y="18360"/>
                  </a:cubicBezTo>
                  <a:cubicBezTo>
                    <a:pt x="11908" y="17114"/>
                    <a:pt x="12185" y="15785"/>
                    <a:pt x="12877" y="15452"/>
                  </a:cubicBezTo>
                  <a:cubicBezTo>
                    <a:pt x="13569" y="15120"/>
                    <a:pt x="14677" y="15785"/>
                    <a:pt x="15646" y="16532"/>
                  </a:cubicBezTo>
                  <a:cubicBezTo>
                    <a:pt x="16615" y="17280"/>
                    <a:pt x="17446" y="18111"/>
                    <a:pt x="18415" y="18609"/>
                  </a:cubicBezTo>
                  <a:cubicBezTo>
                    <a:pt x="19385" y="19108"/>
                    <a:pt x="20492" y="19274"/>
                    <a:pt x="21600" y="194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8" name="Line"/>
            <p:cNvSpPr/>
            <p:nvPr/>
          </p:nvSpPr>
          <p:spPr>
            <a:xfrm>
              <a:off x="19487282" y="8157335"/>
              <a:ext cx="8302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9" name="Line"/>
            <p:cNvSpPr/>
            <p:nvPr/>
          </p:nvSpPr>
          <p:spPr>
            <a:xfrm>
              <a:off x="19217448" y="8281875"/>
              <a:ext cx="23870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0" name="Line"/>
            <p:cNvSpPr/>
            <p:nvPr/>
          </p:nvSpPr>
          <p:spPr>
            <a:xfrm>
              <a:off x="19642944" y="8250706"/>
              <a:ext cx="456659" cy="19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231" extrusionOk="0">
                  <a:moveTo>
                    <a:pt x="0" y="10059"/>
                  </a:moveTo>
                  <a:cubicBezTo>
                    <a:pt x="1624" y="10803"/>
                    <a:pt x="3248" y="11548"/>
                    <a:pt x="4467" y="11548"/>
                  </a:cubicBezTo>
                  <a:cubicBezTo>
                    <a:pt x="5685" y="11548"/>
                    <a:pt x="6497" y="10803"/>
                    <a:pt x="6903" y="9500"/>
                  </a:cubicBezTo>
                  <a:cubicBezTo>
                    <a:pt x="7309" y="8197"/>
                    <a:pt x="7309" y="6334"/>
                    <a:pt x="6578" y="5217"/>
                  </a:cubicBezTo>
                  <a:cubicBezTo>
                    <a:pt x="5847" y="4100"/>
                    <a:pt x="4385" y="3728"/>
                    <a:pt x="3249" y="3728"/>
                  </a:cubicBezTo>
                  <a:cubicBezTo>
                    <a:pt x="2112" y="3728"/>
                    <a:pt x="1300" y="4100"/>
                    <a:pt x="731" y="5217"/>
                  </a:cubicBezTo>
                  <a:cubicBezTo>
                    <a:pt x="163" y="6334"/>
                    <a:pt x="-162" y="8197"/>
                    <a:pt x="82" y="9500"/>
                  </a:cubicBezTo>
                  <a:cubicBezTo>
                    <a:pt x="325" y="10803"/>
                    <a:pt x="1137" y="11548"/>
                    <a:pt x="2355" y="12107"/>
                  </a:cubicBezTo>
                  <a:cubicBezTo>
                    <a:pt x="3573" y="12665"/>
                    <a:pt x="5197" y="13038"/>
                    <a:pt x="6578" y="11921"/>
                  </a:cubicBezTo>
                  <a:cubicBezTo>
                    <a:pt x="7958" y="10803"/>
                    <a:pt x="9095" y="8196"/>
                    <a:pt x="9988" y="6148"/>
                  </a:cubicBezTo>
                  <a:cubicBezTo>
                    <a:pt x="10882" y="4100"/>
                    <a:pt x="11531" y="2610"/>
                    <a:pt x="12262" y="1493"/>
                  </a:cubicBezTo>
                  <a:cubicBezTo>
                    <a:pt x="12993" y="376"/>
                    <a:pt x="13805" y="-369"/>
                    <a:pt x="14292" y="190"/>
                  </a:cubicBezTo>
                  <a:cubicBezTo>
                    <a:pt x="14779" y="748"/>
                    <a:pt x="14942" y="2610"/>
                    <a:pt x="15023" y="4472"/>
                  </a:cubicBezTo>
                  <a:cubicBezTo>
                    <a:pt x="15104" y="6334"/>
                    <a:pt x="15104" y="8197"/>
                    <a:pt x="15023" y="10617"/>
                  </a:cubicBezTo>
                  <a:cubicBezTo>
                    <a:pt x="14942" y="13038"/>
                    <a:pt x="14779" y="16017"/>
                    <a:pt x="14861" y="16390"/>
                  </a:cubicBezTo>
                  <a:cubicBezTo>
                    <a:pt x="14942" y="16762"/>
                    <a:pt x="15267" y="14528"/>
                    <a:pt x="15673" y="12665"/>
                  </a:cubicBezTo>
                  <a:cubicBezTo>
                    <a:pt x="16079" y="10803"/>
                    <a:pt x="16566" y="9314"/>
                    <a:pt x="17134" y="8010"/>
                  </a:cubicBezTo>
                  <a:cubicBezTo>
                    <a:pt x="17703" y="6707"/>
                    <a:pt x="18352" y="5590"/>
                    <a:pt x="19083" y="5590"/>
                  </a:cubicBezTo>
                  <a:cubicBezTo>
                    <a:pt x="19814" y="5590"/>
                    <a:pt x="20626" y="6707"/>
                    <a:pt x="21032" y="9500"/>
                  </a:cubicBezTo>
                  <a:cubicBezTo>
                    <a:pt x="21438" y="12293"/>
                    <a:pt x="21438" y="16762"/>
                    <a:pt x="21438" y="212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1" name="Line"/>
            <p:cNvSpPr/>
            <p:nvPr/>
          </p:nvSpPr>
          <p:spPr>
            <a:xfrm>
              <a:off x="20604458" y="7936397"/>
              <a:ext cx="491460" cy="681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85" extrusionOk="0">
                  <a:moveTo>
                    <a:pt x="3786" y="11491"/>
                  </a:moveTo>
                  <a:cubicBezTo>
                    <a:pt x="3333" y="11925"/>
                    <a:pt x="2880" y="12359"/>
                    <a:pt x="2880" y="12794"/>
                  </a:cubicBezTo>
                  <a:cubicBezTo>
                    <a:pt x="2880" y="13228"/>
                    <a:pt x="3333" y="13662"/>
                    <a:pt x="3937" y="13933"/>
                  </a:cubicBezTo>
                  <a:cubicBezTo>
                    <a:pt x="4541" y="14205"/>
                    <a:pt x="5297" y="14313"/>
                    <a:pt x="5976" y="14205"/>
                  </a:cubicBezTo>
                  <a:cubicBezTo>
                    <a:pt x="6656" y="14096"/>
                    <a:pt x="7260" y="13770"/>
                    <a:pt x="7638" y="13011"/>
                  </a:cubicBezTo>
                  <a:cubicBezTo>
                    <a:pt x="8016" y="12251"/>
                    <a:pt x="8167" y="11057"/>
                    <a:pt x="7185" y="10297"/>
                  </a:cubicBezTo>
                  <a:cubicBezTo>
                    <a:pt x="6203" y="9537"/>
                    <a:pt x="4088" y="9212"/>
                    <a:pt x="2729" y="9266"/>
                  </a:cubicBezTo>
                  <a:cubicBezTo>
                    <a:pt x="1369" y="9320"/>
                    <a:pt x="765" y="9754"/>
                    <a:pt x="388" y="10243"/>
                  </a:cubicBezTo>
                  <a:cubicBezTo>
                    <a:pt x="10" y="10731"/>
                    <a:pt x="-141" y="11274"/>
                    <a:pt x="161" y="11654"/>
                  </a:cubicBezTo>
                  <a:cubicBezTo>
                    <a:pt x="463" y="12034"/>
                    <a:pt x="1218" y="12251"/>
                    <a:pt x="3333" y="12251"/>
                  </a:cubicBezTo>
                  <a:cubicBezTo>
                    <a:pt x="5448" y="12251"/>
                    <a:pt x="8922" y="12034"/>
                    <a:pt x="12094" y="11220"/>
                  </a:cubicBezTo>
                  <a:cubicBezTo>
                    <a:pt x="15266" y="10406"/>
                    <a:pt x="18136" y="8995"/>
                    <a:pt x="19646" y="7529"/>
                  </a:cubicBezTo>
                  <a:cubicBezTo>
                    <a:pt x="21157" y="6064"/>
                    <a:pt x="21308" y="4544"/>
                    <a:pt x="21383" y="3513"/>
                  </a:cubicBezTo>
                  <a:cubicBezTo>
                    <a:pt x="21459" y="2482"/>
                    <a:pt x="21459" y="1939"/>
                    <a:pt x="21459" y="1397"/>
                  </a:cubicBezTo>
                  <a:cubicBezTo>
                    <a:pt x="21459" y="854"/>
                    <a:pt x="21459" y="311"/>
                    <a:pt x="21081" y="94"/>
                  </a:cubicBezTo>
                  <a:cubicBezTo>
                    <a:pt x="20704" y="-123"/>
                    <a:pt x="19949" y="-14"/>
                    <a:pt x="19193" y="962"/>
                  </a:cubicBezTo>
                  <a:cubicBezTo>
                    <a:pt x="18438" y="1939"/>
                    <a:pt x="17683" y="3785"/>
                    <a:pt x="17305" y="6390"/>
                  </a:cubicBezTo>
                  <a:cubicBezTo>
                    <a:pt x="16928" y="8995"/>
                    <a:pt x="16928" y="12359"/>
                    <a:pt x="17154" y="14856"/>
                  </a:cubicBezTo>
                  <a:cubicBezTo>
                    <a:pt x="17381" y="17352"/>
                    <a:pt x="17834" y="18981"/>
                    <a:pt x="18287" y="20012"/>
                  </a:cubicBezTo>
                  <a:cubicBezTo>
                    <a:pt x="18740" y="21043"/>
                    <a:pt x="19193" y="21477"/>
                    <a:pt x="19420" y="21368"/>
                  </a:cubicBezTo>
                  <a:cubicBezTo>
                    <a:pt x="19646" y="21260"/>
                    <a:pt x="19646" y="20609"/>
                    <a:pt x="19646" y="19957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2" name="Line"/>
            <p:cNvSpPr/>
            <p:nvPr/>
          </p:nvSpPr>
          <p:spPr>
            <a:xfrm>
              <a:off x="20919486" y="8357982"/>
              <a:ext cx="300972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59" y="10800"/>
                    <a:pt x="11917" y="0"/>
                    <a:pt x="15517" y="0"/>
                  </a:cubicBezTo>
                  <a:cubicBezTo>
                    <a:pt x="19117" y="0"/>
                    <a:pt x="20359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3" name="Line"/>
            <p:cNvSpPr/>
            <p:nvPr/>
          </p:nvSpPr>
          <p:spPr>
            <a:xfrm>
              <a:off x="21670532" y="7889130"/>
              <a:ext cx="650025" cy="49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295" extrusionOk="0">
                  <a:moveTo>
                    <a:pt x="560" y="11179"/>
                  </a:moveTo>
                  <a:cubicBezTo>
                    <a:pt x="217" y="12829"/>
                    <a:pt x="-126" y="14479"/>
                    <a:pt x="45" y="16204"/>
                  </a:cubicBezTo>
                  <a:cubicBezTo>
                    <a:pt x="217" y="17929"/>
                    <a:pt x="903" y="19729"/>
                    <a:pt x="1817" y="20629"/>
                  </a:cubicBezTo>
                  <a:cubicBezTo>
                    <a:pt x="2731" y="21529"/>
                    <a:pt x="3874" y="21529"/>
                    <a:pt x="4960" y="20554"/>
                  </a:cubicBezTo>
                  <a:cubicBezTo>
                    <a:pt x="6045" y="19579"/>
                    <a:pt x="7074" y="17629"/>
                    <a:pt x="7474" y="14779"/>
                  </a:cubicBezTo>
                  <a:cubicBezTo>
                    <a:pt x="7874" y="11929"/>
                    <a:pt x="7645" y="8179"/>
                    <a:pt x="7417" y="5929"/>
                  </a:cubicBezTo>
                  <a:cubicBezTo>
                    <a:pt x="7188" y="3679"/>
                    <a:pt x="6960" y="2929"/>
                    <a:pt x="6674" y="2029"/>
                  </a:cubicBezTo>
                  <a:cubicBezTo>
                    <a:pt x="6388" y="1129"/>
                    <a:pt x="6045" y="79"/>
                    <a:pt x="5874" y="4"/>
                  </a:cubicBezTo>
                  <a:cubicBezTo>
                    <a:pt x="5703" y="-71"/>
                    <a:pt x="5703" y="829"/>
                    <a:pt x="5645" y="3229"/>
                  </a:cubicBezTo>
                  <a:cubicBezTo>
                    <a:pt x="5588" y="5629"/>
                    <a:pt x="5474" y="9529"/>
                    <a:pt x="5531" y="12304"/>
                  </a:cubicBezTo>
                  <a:cubicBezTo>
                    <a:pt x="5588" y="15079"/>
                    <a:pt x="5817" y="16729"/>
                    <a:pt x="6503" y="17854"/>
                  </a:cubicBezTo>
                  <a:cubicBezTo>
                    <a:pt x="7188" y="18979"/>
                    <a:pt x="8331" y="19579"/>
                    <a:pt x="9760" y="19729"/>
                  </a:cubicBezTo>
                  <a:cubicBezTo>
                    <a:pt x="11188" y="19879"/>
                    <a:pt x="12903" y="19579"/>
                    <a:pt x="13988" y="19204"/>
                  </a:cubicBezTo>
                  <a:cubicBezTo>
                    <a:pt x="15074" y="18829"/>
                    <a:pt x="15531" y="18379"/>
                    <a:pt x="15874" y="17779"/>
                  </a:cubicBezTo>
                  <a:cubicBezTo>
                    <a:pt x="16217" y="17179"/>
                    <a:pt x="16445" y="16429"/>
                    <a:pt x="16217" y="15754"/>
                  </a:cubicBezTo>
                  <a:cubicBezTo>
                    <a:pt x="15988" y="15079"/>
                    <a:pt x="15303" y="14479"/>
                    <a:pt x="14617" y="14179"/>
                  </a:cubicBezTo>
                  <a:cubicBezTo>
                    <a:pt x="13931" y="13879"/>
                    <a:pt x="13245" y="13879"/>
                    <a:pt x="12903" y="14254"/>
                  </a:cubicBezTo>
                  <a:cubicBezTo>
                    <a:pt x="12560" y="14629"/>
                    <a:pt x="12560" y="15379"/>
                    <a:pt x="13074" y="16354"/>
                  </a:cubicBezTo>
                  <a:cubicBezTo>
                    <a:pt x="13588" y="17329"/>
                    <a:pt x="14617" y="18529"/>
                    <a:pt x="16103" y="19279"/>
                  </a:cubicBezTo>
                  <a:cubicBezTo>
                    <a:pt x="17588" y="20029"/>
                    <a:pt x="19531" y="20329"/>
                    <a:pt x="21474" y="20629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4" name="Line"/>
            <p:cNvSpPr/>
            <p:nvPr/>
          </p:nvSpPr>
          <p:spPr>
            <a:xfrm>
              <a:off x="21562940" y="8209227"/>
              <a:ext cx="22832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5" name="Line"/>
            <p:cNvSpPr/>
            <p:nvPr/>
          </p:nvSpPr>
          <p:spPr>
            <a:xfrm>
              <a:off x="17136355" y="8959281"/>
              <a:ext cx="794187" cy="362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48" extrusionOk="0">
                  <a:moveTo>
                    <a:pt x="2110" y="4725"/>
                  </a:moveTo>
                  <a:cubicBezTo>
                    <a:pt x="2578" y="4725"/>
                    <a:pt x="3045" y="4725"/>
                    <a:pt x="3419" y="6049"/>
                  </a:cubicBezTo>
                  <a:cubicBezTo>
                    <a:pt x="3793" y="7374"/>
                    <a:pt x="4074" y="10023"/>
                    <a:pt x="4074" y="12366"/>
                  </a:cubicBezTo>
                  <a:cubicBezTo>
                    <a:pt x="4074" y="14709"/>
                    <a:pt x="3793" y="16747"/>
                    <a:pt x="3466" y="18072"/>
                  </a:cubicBezTo>
                  <a:cubicBezTo>
                    <a:pt x="3139" y="19396"/>
                    <a:pt x="2765" y="20008"/>
                    <a:pt x="2157" y="19906"/>
                  </a:cubicBezTo>
                  <a:cubicBezTo>
                    <a:pt x="1549" y="19804"/>
                    <a:pt x="708" y="18989"/>
                    <a:pt x="287" y="17970"/>
                  </a:cubicBezTo>
                  <a:cubicBezTo>
                    <a:pt x="-134" y="16951"/>
                    <a:pt x="-134" y="15728"/>
                    <a:pt x="567" y="14709"/>
                  </a:cubicBezTo>
                  <a:cubicBezTo>
                    <a:pt x="1269" y="13691"/>
                    <a:pt x="2671" y="12876"/>
                    <a:pt x="4308" y="12468"/>
                  </a:cubicBezTo>
                  <a:cubicBezTo>
                    <a:pt x="5944" y="12060"/>
                    <a:pt x="7814" y="12060"/>
                    <a:pt x="9123" y="12060"/>
                  </a:cubicBezTo>
                  <a:cubicBezTo>
                    <a:pt x="10432" y="12060"/>
                    <a:pt x="11180" y="12060"/>
                    <a:pt x="11601" y="11551"/>
                  </a:cubicBezTo>
                  <a:cubicBezTo>
                    <a:pt x="12022" y="11042"/>
                    <a:pt x="12115" y="10023"/>
                    <a:pt x="11975" y="9106"/>
                  </a:cubicBezTo>
                  <a:cubicBezTo>
                    <a:pt x="11835" y="8189"/>
                    <a:pt x="11461" y="7374"/>
                    <a:pt x="11040" y="6762"/>
                  </a:cubicBezTo>
                  <a:cubicBezTo>
                    <a:pt x="10619" y="6151"/>
                    <a:pt x="10152" y="5743"/>
                    <a:pt x="9684" y="5642"/>
                  </a:cubicBezTo>
                  <a:cubicBezTo>
                    <a:pt x="9217" y="5540"/>
                    <a:pt x="8749" y="5743"/>
                    <a:pt x="8469" y="6355"/>
                  </a:cubicBezTo>
                  <a:cubicBezTo>
                    <a:pt x="8188" y="6966"/>
                    <a:pt x="8095" y="7985"/>
                    <a:pt x="8235" y="9411"/>
                  </a:cubicBezTo>
                  <a:cubicBezTo>
                    <a:pt x="8375" y="10838"/>
                    <a:pt x="8749" y="12672"/>
                    <a:pt x="9591" y="14506"/>
                  </a:cubicBezTo>
                  <a:cubicBezTo>
                    <a:pt x="10432" y="16340"/>
                    <a:pt x="11741" y="18174"/>
                    <a:pt x="12630" y="19091"/>
                  </a:cubicBezTo>
                  <a:cubicBezTo>
                    <a:pt x="13518" y="20008"/>
                    <a:pt x="13985" y="20008"/>
                    <a:pt x="14546" y="19192"/>
                  </a:cubicBezTo>
                  <a:cubicBezTo>
                    <a:pt x="15108" y="18377"/>
                    <a:pt x="15762" y="16747"/>
                    <a:pt x="16230" y="13792"/>
                  </a:cubicBezTo>
                  <a:cubicBezTo>
                    <a:pt x="16697" y="10838"/>
                    <a:pt x="16978" y="6559"/>
                    <a:pt x="17071" y="3909"/>
                  </a:cubicBezTo>
                  <a:cubicBezTo>
                    <a:pt x="17165" y="1260"/>
                    <a:pt x="17071" y="242"/>
                    <a:pt x="16837" y="38"/>
                  </a:cubicBezTo>
                  <a:cubicBezTo>
                    <a:pt x="16604" y="-166"/>
                    <a:pt x="16230" y="445"/>
                    <a:pt x="16043" y="2076"/>
                  </a:cubicBezTo>
                  <a:cubicBezTo>
                    <a:pt x="15856" y="3706"/>
                    <a:pt x="15856" y="6355"/>
                    <a:pt x="15856" y="9106"/>
                  </a:cubicBezTo>
                  <a:cubicBezTo>
                    <a:pt x="15856" y="11857"/>
                    <a:pt x="15856" y="14709"/>
                    <a:pt x="15902" y="16645"/>
                  </a:cubicBezTo>
                  <a:cubicBezTo>
                    <a:pt x="15949" y="18581"/>
                    <a:pt x="16043" y="19600"/>
                    <a:pt x="16323" y="20313"/>
                  </a:cubicBezTo>
                  <a:cubicBezTo>
                    <a:pt x="16604" y="21026"/>
                    <a:pt x="17071" y="21434"/>
                    <a:pt x="17819" y="21332"/>
                  </a:cubicBezTo>
                  <a:cubicBezTo>
                    <a:pt x="18567" y="21230"/>
                    <a:pt x="19596" y="20619"/>
                    <a:pt x="20250" y="19906"/>
                  </a:cubicBezTo>
                  <a:cubicBezTo>
                    <a:pt x="20905" y="19192"/>
                    <a:pt x="21185" y="18377"/>
                    <a:pt x="21466" y="17562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6" name="Line"/>
            <p:cNvSpPr/>
            <p:nvPr/>
          </p:nvSpPr>
          <p:spPr>
            <a:xfrm>
              <a:off x="17691839" y="9122516"/>
              <a:ext cx="22832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7" name="Line"/>
            <p:cNvSpPr/>
            <p:nvPr/>
          </p:nvSpPr>
          <p:spPr>
            <a:xfrm>
              <a:off x="18248925" y="8783862"/>
              <a:ext cx="491122" cy="78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11" extrusionOk="0">
                  <a:moveTo>
                    <a:pt x="1959" y="11548"/>
                  </a:moveTo>
                  <a:cubicBezTo>
                    <a:pt x="2563" y="11927"/>
                    <a:pt x="3167" y="12306"/>
                    <a:pt x="4224" y="12448"/>
                  </a:cubicBezTo>
                  <a:cubicBezTo>
                    <a:pt x="5282" y="12590"/>
                    <a:pt x="6792" y="12495"/>
                    <a:pt x="7774" y="12258"/>
                  </a:cubicBezTo>
                  <a:cubicBezTo>
                    <a:pt x="8756" y="12021"/>
                    <a:pt x="9209" y="11642"/>
                    <a:pt x="9360" y="11216"/>
                  </a:cubicBezTo>
                  <a:cubicBezTo>
                    <a:pt x="9511" y="10790"/>
                    <a:pt x="9360" y="10316"/>
                    <a:pt x="8454" y="9937"/>
                  </a:cubicBezTo>
                  <a:cubicBezTo>
                    <a:pt x="7547" y="9558"/>
                    <a:pt x="5886" y="9274"/>
                    <a:pt x="4375" y="9179"/>
                  </a:cubicBezTo>
                  <a:cubicBezTo>
                    <a:pt x="2865" y="9084"/>
                    <a:pt x="1506" y="9179"/>
                    <a:pt x="750" y="9463"/>
                  </a:cubicBezTo>
                  <a:cubicBezTo>
                    <a:pt x="-5" y="9748"/>
                    <a:pt x="-156" y="10221"/>
                    <a:pt x="146" y="10553"/>
                  </a:cubicBezTo>
                  <a:cubicBezTo>
                    <a:pt x="448" y="10884"/>
                    <a:pt x="1203" y="11074"/>
                    <a:pt x="3243" y="11169"/>
                  </a:cubicBezTo>
                  <a:cubicBezTo>
                    <a:pt x="5282" y="11263"/>
                    <a:pt x="8605" y="11263"/>
                    <a:pt x="11701" y="10458"/>
                  </a:cubicBezTo>
                  <a:cubicBezTo>
                    <a:pt x="14798" y="9653"/>
                    <a:pt x="17668" y="8042"/>
                    <a:pt x="19254" y="6716"/>
                  </a:cubicBezTo>
                  <a:cubicBezTo>
                    <a:pt x="20840" y="5390"/>
                    <a:pt x="21142" y="4348"/>
                    <a:pt x="21217" y="3590"/>
                  </a:cubicBezTo>
                  <a:cubicBezTo>
                    <a:pt x="21293" y="2832"/>
                    <a:pt x="21142" y="2358"/>
                    <a:pt x="20915" y="1884"/>
                  </a:cubicBezTo>
                  <a:cubicBezTo>
                    <a:pt x="20689" y="1411"/>
                    <a:pt x="20387" y="937"/>
                    <a:pt x="19934" y="558"/>
                  </a:cubicBezTo>
                  <a:cubicBezTo>
                    <a:pt x="19480" y="179"/>
                    <a:pt x="18876" y="-105"/>
                    <a:pt x="18423" y="37"/>
                  </a:cubicBezTo>
                  <a:cubicBezTo>
                    <a:pt x="17970" y="179"/>
                    <a:pt x="17668" y="748"/>
                    <a:pt x="17215" y="2311"/>
                  </a:cubicBezTo>
                  <a:cubicBezTo>
                    <a:pt x="16761" y="3874"/>
                    <a:pt x="16157" y="6432"/>
                    <a:pt x="16157" y="9321"/>
                  </a:cubicBezTo>
                  <a:cubicBezTo>
                    <a:pt x="16157" y="12211"/>
                    <a:pt x="16761" y="15432"/>
                    <a:pt x="17139" y="17279"/>
                  </a:cubicBezTo>
                  <a:cubicBezTo>
                    <a:pt x="17517" y="19127"/>
                    <a:pt x="17668" y="19600"/>
                    <a:pt x="17970" y="20074"/>
                  </a:cubicBezTo>
                  <a:cubicBezTo>
                    <a:pt x="18272" y="20548"/>
                    <a:pt x="18725" y="21021"/>
                    <a:pt x="19329" y="21258"/>
                  </a:cubicBezTo>
                  <a:cubicBezTo>
                    <a:pt x="19934" y="21495"/>
                    <a:pt x="20689" y="21495"/>
                    <a:pt x="21066" y="20974"/>
                  </a:cubicBezTo>
                  <a:cubicBezTo>
                    <a:pt x="21444" y="20453"/>
                    <a:pt x="21444" y="19411"/>
                    <a:pt x="21444" y="18369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8" name="Line"/>
            <p:cNvSpPr/>
            <p:nvPr/>
          </p:nvSpPr>
          <p:spPr>
            <a:xfrm>
              <a:off x="18573994" y="9195164"/>
              <a:ext cx="311349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7200"/>
                    <a:pt x="12000" y="14400"/>
                    <a:pt x="15600" y="18000"/>
                  </a:cubicBezTo>
                  <a:cubicBezTo>
                    <a:pt x="19200" y="21600"/>
                    <a:pt x="204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9" name="Line"/>
            <p:cNvSpPr/>
            <p:nvPr/>
          </p:nvSpPr>
          <p:spPr>
            <a:xfrm>
              <a:off x="19227825" y="9071778"/>
              <a:ext cx="209939" cy="24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0953" extrusionOk="0">
                  <a:moveTo>
                    <a:pt x="6172" y="800"/>
                  </a:moveTo>
                  <a:cubicBezTo>
                    <a:pt x="7886" y="200"/>
                    <a:pt x="9600" y="-400"/>
                    <a:pt x="11829" y="350"/>
                  </a:cubicBezTo>
                  <a:cubicBezTo>
                    <a:pt x="14057" y="1100"/>
                    <a:pt x="16800" y="3200"/>
                    <a:pt x="18686" y="5900"/>
                  </a:cubicBezTo>
                  <a:cubicBezTo>
                    <a:pt x="20571" y="8600"/>
                    <a:pt x="21600" y="11900"/>
                    <a:pt x="20057" y="14450"/>
                  </a:cubicBezTo>
                  <a:cubicBezTo>
                    <a:pt x="18514" y="17000"/>
                    <a:pt x="14400" y="18800"/>
                    <a:pt x="11143" y="19850"/>
                  </a:cubicBezTo>
                  <a:cubicBezTo>
                    <a:pt x="7886" y="20900"/>
                    <a:pt x="5486" y="21200"/>
                    <a:pt x="3771" y="20750"/>
                  </a:cubicBezTo>
                  <a:cubicBezTo>
                    <a:pt x="2057" y="20300"/>
                    <a:pt x="1029" y="19100"/>
                    <a:pt x="0" y="179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0" name="Line"/>
            <p:cNvSpPr/>
            <p:nvPr/>
          </p:nvSpPr>
          <p:spPr>
            <a:xfrm>
              <a:off x="19341987" y="9144042"/>
              <a:ext cx="340941" cy="103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40" extrusionOk="0">
                  <a:moveTo>
                    <a:pt x="0" y="21440"/>
                  </a:moveTo>
                  <a:cubicBezTo>
                    <a:pt x="5018" y="21440"/>
                    <a:pt x="10036" y="21440"/>
                    <a:pt x="13418" y="20720"/>
                  </a:cubicBezTo>
                  <a:cubicBezTo>
                    <a:pt x="16800" y="20000"/>
                    <a:pt x="18545" y="18560"/>
                    <a:pt x="19745" y="16400"/>
                  </a:cubicBezTo>
                  <a:cubicBezTo>
                    <a:pt x="20945" y="14240"/>
                    <a:pt x="21600" y="11360"/>
                    <a:pt x="21491" y="8840"/>
                  </a:cubicBezTo>
                  <a:cubicBezTo>
                    <a:pt x="21382" y="6320"/>
                    <a:pt x="20509" y="4160"/>
                    <a:pt x="18764" y="2720"/>
                  </a:cubicBezTo>
                  <a:cubicBezTo>
                    <a:pt x="17018" y="1280"/>
                    <a:pt x="14400" y="560"/>
                    <a:pt x="12327" y="200"/>
                  </a:cubicBezTo>
                  <a:cubicBezTo>
                    <a:pt x="10255" y="-160"/>
                    <a:pt x="8727" y="-160"/>
                    <a:pt x="7636" y="1280"/>
                  </a:cubicBezTo>
                  <a:cubicBezTo>
                    <a:pt x="6545" y="2720"/>
                    <a:pt x="5891" y="5600"/>
                    <a:pt x="6000" y="8120"/>
                  </a:cubicBezTo>
                  <a:cubicBezTo>
                    <a:pt x="6109" y="10640"/>
                    <a:pt x="6982" y="12800"/>
                    <a:pt x="8727" y="14600"/>
                  </a:cubicBezTo>
                  <a:cubicBezTo>
                    <a:pt x="10473" y="16400"/>
                    <a:pt x="13091" y="17840"/>
                    <a:pt x="15709" y="1928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1" name="Line"/>
            <p:cNvSpPr/>
            <p:nvPr/>
          </p:nvSpPr>
          <p:spPr>
            <a:xfrm>
              <a:off x="19788253" y="8800361"/>
              <a:ext cx="404755" cy="544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extrusionOk="0">
                  <a:moveTo>
                    <a:pt x="0" y="2055"/>
                  </a:moveTo>
                  <a:cubicBezTo>
                    <a:pt x="369" y="1104"/>
                    <a:pt x="738" y="153"/>
                    <a:pt x="831" y="17"/>
                  </a:cubicBezTo>
                  <a:cubicBezTo>
                    <a:pt x="923" y="-119"/>
                    <a:pt x="738" y="560"/>
                    <a:pt x="554" y="2326"/>
                  </a:cubicBezTo>
                  <a:cubicBezTo>
                    <a:pt x="369" y="4092"/>
                    <a:pt x="185" y="6945"/>
                    <a:pt x="92" y="9798"/>
                  </a:cubicBezTo>
                  <a:cubicBezTo>
                    <a:pt x="0" y="12651"/>
                    <a:pt x="0" y="15504"/>
                    <a:pt x="277" y="17406"/>
                  </a:cubicBezTo>
                  <a:cubicBezTo>
                    <a:pt x="554" y="19307"/>
                    <a:pt x="1108" y="20258"/>
                    <a:pt x="1846" y="20802"/>
                  </a:cubicBezTo>
                  <a:cubicBezTo>
                    <a:pt x="2585" y="21345"/>
                    <a:pt x="3508" y="21481"/>
                    <a:pt x="4246" y="21277"/>
                  </a:cubicBezTo>
                  <a:cubicBezTo>
                    <a:pt x="4985" y="21073"/>
                    <a:pt x="5538" y="20530"/>
                    <a:pt x="6369" y="19715"/>
                  </a:cubicBezTo>
                  <a:cubicBezTo>
                    <a:pt x="7200" y="18900"/>
                    <a:pt x="8308" y="17813"/>
                    <a:pt x="8954" y="16930"/>
                  </a:cubicBezTo>
                  <a:cubicBezTo>
                    <a:pt x="9600" y="16047"/>
                    <a:pt x="9785" y="15368"/>
                    <a:pt x="9600" y="15300"/>
                  </a:cubicBezTo>
                  <a:cubicBezTo>
                    <a:pt x="9415" y="15232"/>
                    <a:pt x="8862" y="15775"/>
                    <a:pt x="8585" y="16455"/>
                  </a:cubicBezTo>
                  <a:cubicBezTo>
                    <a:pt x="8308" y="17134"/>
                    <a:pt x="8308" y="17949"/>
                    <a:pt x="8585" y="18628"/>
                  </a:cubicBezTo>
                  <a:cubicBezTo>
                    <a:pt x="8862" y="19307"/>
                    <a:pt x="9415" y="19851"/>
                    <a:pt x="10154" y="20123"/>
                  </a:cubicBezTo>
                  <a:cubicBezTo>
                    <a:pt x="10892" y="20394"/>
                    <a:pt x="11815" y="20394"/>
                    <a:pt x="12462" y="20055"/>
                  </a:cubicBezTo>
                  <a:cubicBezTo>
                    <a:pt x="13108" y="19715"/>
                    <a:pt x="13477" y="19036"/>
                    <a:pt x="13754" y="18289"/>
                  </a:cubicBezTo>
                  <a:cubicBezTo>
                    <a:pt x="14031" y="17541"/>
                    <a:pt x="14215" y="16726"/>
                    <a:pt x="14492" y="16794"/>
                  </a:cubicBezTo>
                  <a:cubicBezTo>
                    <a:pt x="14769" y="16862"/>
                    <a:pt x="15138" y="17813"/>
                    <a:pt x="16338" y="18492"/>
                  </a:cubicBezTo>
                  <a:cubicBezTo>
                    <a:pt x="17538" y="19172"/>
                    <a:pt x="19569" y="19579"/>
                    <a:pt x="21600" y="19987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2" name="Line"/>
            <p:cNvSpPr/>
            <p:nvPr/>
          </p:nvSpPr>
          <p:spPr>
            <a:xfrm>
              <a:off x="20318594" y="8923489"/>
              <a:ext cx="372571" cy="38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130" extrusionOk="0">
                  <a:moveTo>
                    <a:pt x="2939" y="1227"/>
                  </a:moveTo>
                  <a:cubicBezTo>
                    <a:pt x="2339" y="475"/>
                    <a:pt x="1739" y="-276"/>
                    <a:pt x="1239" y="100"/>
                  </a:cubicBezTo>
                  <a:cubicBezTo>
                    <a:pt x="739" y="475"/>
                    <a:pt x="339" y="1978"/>
                    <a:pt x="139" y="4795"/>
                  </a:cubicBezTo>
                  <a:cubicBezTo>
                    <a:pt x="-61" y="7613"/>
                    <a:pt x="-61" y="11745"/>
                    <a:pt x="239" y="14656"/>
                  </a:cubicBezTo>
                  <a:cubicBezTo>
                    <a:pt x="539" y="17567"/>
                    <a:pt x="1139" y="19258"/>
                    <a:pt x="3039" y="20197"/>
                  </a:cubicBezTo>
                  <a:cubicBezTo>
                    <a:pt x="4939" y="21136"/>
                    <a:pt x="8139" y="21324"/>
                    <a:pt x="10039" y="20948"/>
                  </a:cubicBezTo>
                  <a:cubicBezTo>
                    <a:pt x="11939" y="20573"/>
                    <a:pt x="12539" y="19634"/>
                    <a:pt x="12739" y="18694"/>
                  </a:cubicBezTo>
                  <a:cubicBezTo>
                    <a:pt x="12939" y="17755"/>
                    <a:pt x="12739" y="16816"/>
                    <a:pt x="12939" y="16722"/>
                  </a:cubicBezTo>
                  <a:cubicBezTo>
                    <a:pt x="13139" y="16628"/>
                    <a:pt x="13739" y="17380"/>
                    <a:pt x="14439" y="18131"/>
                  </a:cubicBezTo>
                  <a:cubicBezTo>
                    <a:pt x="15139" y="18882"/>
                    <a:pt x="15939" y="19634"/>
                    <a:pt x="16839" y="20197"/>
                  </a:cubicBezTo>
                  <a:cubicBezTo>
                    <a:pt x="17739" y="20761"/>
                    <a:pt x="18739" y="21136"/>
                    <a:pt x="19539" y="20948"/>
                  </a:cubicBezTo>
                  <a:cubicBezTo>
                    <a:pt x="20339" y="20761"/>
                    <a:pt x="20939" y="20009"/>
                    <a:pt x="21539" y="19258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3" name="Line"/>
            <p:cNvSpPr/>
            <p:nvPr/>
          </p:nvSpPr>
          <p:spPr>
            <a:xfrm>
              <a:off x="20587381" y="9039490"/>
              <a:ext cx="7264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4" name="Line"/>
            <p:cNvSpPr/>
            <p:nvPr/>
          </p:nvSpPr>
          <p:spPr>
            <a:xfrm>
              <a:off x="20224141" y="9122516"/>
              <a:ext cx="26983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5" name="Line"/>
            <p:cNvSpPr/>
            <p:nvPr/>
          </p:nvSpPr>
          <p:spPr>
            <a:xfrm>
              <a:off x="20751456" y="9106802"/>
              <a:ext cx="479382" cy="16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026" extrusionOk="0">
                  <a:moveTo>
                    <a:pt x="555" y="11259"/>
                  </a:moveTo>
                  <a:cubicBezTo>
                    <a:pt x="1332" y="11700"/>
                    <a:pt x="2109" y="12141"/>
                    <a:pt x="3196" y="12361"/>
                  </a:cubicBezTo>
                  <a:cubicBezTo>
                    <a:pt x="4284" y="12582"/>
                    <a:pt x="5683" y="12582"/>
                    <a:pt x="6460" y="11480"/>
                  </a:cubicBezTo>
                  <a:cubicBezTo>
                    <a:pt x="7237" y="10378"/>
                    <a:pt x="7392" y="8174"/>
                    <a:pt x="6770" y="6410"/>
                  </a:cubicBezTo>
                  <a:cubicBezTo>
                    <a:pt x="6149" y="4647"/>
                    <a:pt x="4750" y="3325"/>
                    <a:pt x="3663" y="2663"/>
                  </a:cubicBezTo>
                  <a:cubicBezTo>
                    <a:pt x="2575" y="2002"/>
                    <a:pt x="1798" y="2002"/>
                    <a:pt x="1176" y="2884"/>
                  </a:cubicBezTo>
                  <a:cubicBezTo>
                    <a:pt x="555" y="3765"/>
                    <a:pt x="88" y="5529"/>
                    <a:pt x="11" y="7512"/>
                  </a:cubicBezTo>
                  <a:cubicBezTo>
                    <a:pt x="-67" y="9496"/>
                    <a:pt x="244" y="11700"/>
                    <a:pt x="1487" y="13023"/>
                  </a:cubicBezTo>
                  <a:cubicBezTo>
                    <a:pt x="2730" y="14345"/>
                    <a:pt x="4906" y="14786"/>
                    <a:pt x="6693" y="13243"/>
                  </a:cubicBezTo>
                  <a:cubicBezTo>
                    <a:pt x="8480" y="11700"/>
                    <a:pt x="9878" y="8174"/>
                    <a:pt x="10811" y="5308"/>
                  </a:cubicBezTo>
                  <a:cubicBezTo>
                    <a:pt x="11743" y="2443"/>
                    <a:pt x="12209" y="239"/>
                    <a:pt x="12675" y="18"/>
                  </a:cubicBezTo>
                  <a:cubicBezTo>
                    <a:pt x="13142" y="-202"/>
                    <a:pt x="13608" y="1561"/>
                    <a:pt x="13841" y="3545"/>
                  </a:cubicBezTo>
                  <a:cubicBezTo>
                    <a:pt x="14074" y="5529"/>
                    <a:pt x="14074" y="7733"/>
                    <a:pt x="14074" y="9937"/>
                  </a:cubicBezTo>
                  <a:cubicBezTo>
                    <a:pt x="14074" y="12141"/>
                    <a:pt x="14074" y="14345"/>
                    <a:pt x="14385" y="14565"/>
                  </a:cubicBezTo>
                  <a:cubicBezTo>
                    <a:pt x="14696" y="14786"/>
                    <a:pt x="15317" y="13022"/>
                    <a:pt x="16172" y="10818"/>
                  </a:cubicBezTo>
                  <a:cubicBezTo>
                    <a:pt x="17027" y="8614"/>
                    <a:pt x="18114" y="5969"/>
                    <a:pt x="18736" y="6631"/>
                  </a:cubicBezTo>
                  <a:cubicBezTo>
                    <a:pt x="19357" y="7292"/>
                    <a:pt x="19513" y="11259"/>
                    <a:pt x="19668" y="14345"/>
                  </a:cubicBezTo>
                  <a:cubicBezTo>
                    <a:pt x="19824" y="17431"/>
                    <a:pt x="19979" y="19635"/>
                    <a:pt x="20290" y="20516"/>
                  </a:cubicBezTo>
                  <a:cubicBezTo>
                    <a:pt x="20601" y="21398"/>
                    <a:pt x="21067" y="20957"/>
                    <a:pt x="21533" y="20516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6" name="Line"/>
            <p:cNvSpPr/>
            <p:nvPr/>
          </p:nvSpPr>
          <p:spPr>
            <a:xfrm>
              <a:off x="21417645" y="9309326"/>
              <a:ext cx="41513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500"/>
                    <a:pt x="21600" y="9000"/>
                    <a:pt x="18000" y="12600"/>
                  </a:cubicBezTo>
                  <a:cubicBezTo>
                    <a:pt x="14400" y="16200"/>
                    <a:pt x="7200" y="189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7" name="Line"/>
            <p:cNvSpPr/>
            <p:nvPr/>
          </p:nvSpPr>
          <p:spPr>
            <a:xfrm>
              <a:off x="17423543" y="9723141"/>
              <a:ext cx="268297" cy="340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863" extrusionOk="0">
                  <a:moveTo>
                    <a:pt x="1539" y="6433"/>
                  </a:moveTo>
                  <a:cubicBezTo>
                    <a:pt x="708" y="4951"/>
                    <a:pt x="-123" y="3469"/>
                    <a:pt x="15" y="2410"/>
                  </a:cubicBezTo>
                  <a:cubicBezTo>
                    <a:pt x="154" y="1351"/>
                    <a:pt x="1262" y="716"/>
                    <a:pt x="2646" y="292"/>
                  </a:cubicBezTo>
                  <a:cubicBezTo>
                    <a:pt x="4031" y="-131"/>
                    <a:pt x="5692" y="-343"/>
                    <a:pt x="7492" y="1457"/>
                  </a:cubicBezTo>
                  <a:cubicBezTo>
                    <a:pt x="9292" y="3257"/>
                    <a:pt x="11231" y="7069"/>
                    <a:pt x="12615" y="10563"/>
                  </a:cubicBezTo>
                  <a:cubicBezTo>
                    <a:pt x="14000" y="14057"/>
                    <a:pt x="14831" y="17233"/>
                    <a:pt x="15939" y="19033"/>
                  </a:cubicBezTo>
                  <a:cubicBezTo>
                    <a:pt x="17046" y="20833"/>
                    <a:pt x="18431" y="21257"/>
                    <a:pt x="19400" y="20516"/>
                  </a:cubicBezTo>
                  <a:cubicBezTo>
                    <a:pt x="20369" y="19775"/>
                    <a:pt x="20923" y="17869"/>
                    <a:pt x="21477" y="1596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8" name="Line"/>
            <p:cNvSpPr/>
            <p:nvPr/>
          </p:nvSpPr>
          <p:spPr>
            <a:xfrm>
              <a:off x="17422004" y="9765971"/>
              <a:ext cx="238701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56" y="3343"/>
                    <a:pt x="14713" y="6686"/>
                    <a:pt x="11113" y="10286"/>
                  </a:cubicBezTo>
                  <a:cubicBezTo>
                    <a:pt x="7513" y="13886"/>
                    <a:pt x="3756" y="1774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9" name="Line"/>
            <p:cNvSpPr/>
            <p:nvPr/>
          </p:nvSpPr>
          <p:spPr>
            <a:xfrm>
              <a:off x="17729892" y="9911266"/>
              <a:ext cx="190269" cy="14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extrusionOk="0">
                  <a:moveTo>
                    <a:pt x="13353" y="0"/>
                  </a:moveTo>
                  <a:cubicBezTo>
                    <a:pt x="10211" y="3086"/>
                    <a:pt x="7069" y="6171"/>
                    <a:pt x="4516" y="9771"/>
                  </a:cubicBezTo>
                  <a:cubicBezTo>
                    <a:pt x="1964" y="13371"/>
                    <a:pt x="0" y="17486"/>
                    <a:pt x="0" y="19543"/>
                  </a:cubicBezTo>
                  <a:cubicBezTo>
                    <a:pt x="0" y="21600"/>
                    <a:pt x="1964" y="21600"/>
                    <a:pt x="5891" y="20829"/>
                  </a:cubicBezTo>
                  <a:cubicBezTo>
                    <a:pt x="9818" y="20057"/>
                    <a:pt x="15709" y="18514"/>
                    <a:pt x="21600" y="169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0" name="Line"/>
            <p:cNvSpPr/>
            <p:nvPr/>
          </p:nvSpPr>
          <p:spPr>
            <a:xfrm>
              <a:off x="17826756" y="9942402"/>
              <a:ext cx="31137" cy="22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1309"/>
                    <a:pt x="7200" y="2618"/>
                    <a:pt x="3600" y="6218"/>
                  </a:cubicBezTo>
                  <a:cubicBezTo>
                    <a:pt x="0" y="9818"/>
                    <a:pt x="0" y="1570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1" name="Line"/>
            <p:cNvSpPr/>
            <p:nvPr/>
          </p:nvSpPr>
          <p:spPr>
            <a:xfrm>
              <a:off x="18357592" y="9860673"/>
              <a:ext cx="289050" cy="20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65" extrusionOk="0">
                  <a:moveTo>
                    <a:pt x="10685" y="5265"/>
                  </a:moveTo>
                  <a:cubicBezTo>
                    <a:pt x="10942" y="3465"/>
                    <a:pt x="11199" y="1665"/>
                    <a:pt x="10428" y="765"/>
                  </a:cubicBezTo>
                  <a:cubicBezTo>
                    <a:pt x="9656" y="-135"/>
                    <a:pt x="7856" y="-135"/>
                    <a:pt x="6185" y="225"/>
                  </a:cubicBezTo>
                  <a:cubicBezTo>
                    <a:pt x="4514" y="585"/>
                    <a:pt x="2971" y="1305"/>
                    <a:pt x="1814" y="3285"/>
                  </a:cubicBezTo>
                  <a:cubicBezTo>
                    <a:pt x="656" y="5265"/>
                    <a:pt x="-115" y="8505"/>
                    <a:pt x="14" y="10665"/>
                  </a:cubicBezTo>
                  <a:cubicBezTo>
                    <a:pt x="142" y="12825"/>
                    <a:pt x="1171" y="13905"/>
                    <a:pt x="2971" y="14625"/>
                  </a:cubicBezTo>
                  <a:cubicBezTo>
                    <a:pt x="4771" y="15345"/>
                    <a:pt x="7342" y="15705"/>
                    <a:pt x="9142" y="15345"/>
                  </a:cubicBezTo>
                  <a:cubicBezTo>
                    <a:pt x="10942" y="14985"/>
                    <a:pt x="11971" y="13905"/>
                    <a:pt x="12356" y="11925"/>
                  </a:cubicBezTo>
                  <a:cubicBezTo>
                    <a:pt x="12742" y="9945"/>
                    <a:pt x="12485" y="7065"/>
                    <a:pt x="12228" y="6525"/>
                  </a:cubicBezTo>
                  <a:cubicBezTo>
                    <a:pt x="11971" y="5985"/>
                    <a:pt x="11714" y="7785"/>
                    <a:pt x="11585" y="9585"/>
                  </a:cubicBezTo>
                  <a:cubicBezTo>
                    <a:pt x="11456" y="11385"/>
                    <a:pt x="11456" y="13185"/>
                    <a:pt x="13128" y="15165"/>
                  </a:cubicBezTo>
                  <a:cubicBezTo>
                    <a:pt x="14799" y="17145"/>
                    <a:pt x="18142" y="19305"/>
                    <a:pt x="21485" y="2146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2" name="Line"/>
            <p:cNvSpPr/>
            <p:nvPr/>
          </p:nvSpPr>
          <p:spPr>
            <a:xfrm>
              <a:off x="18725827" y="9670746"/>
              <a:ext cx="655778" cy="40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182" extrusionOk="0">
                  <a:moveTo>
                    <a:pt x="3857" y="15472"/>
                  </a:moveTo>
                  <a:cubicBezTo>
                    <a:pt x="3518" y="14740"/>
                    <a:pt x="3179" y="14008"/>
                    <a:pt x="2726" y="13733"/>
                  </a:cubicBezTo>
                  <a:cubicBezTo>
                    <a:pt x="2274" y="13459"/>
                    <a:pt x="1708" y="13642"/>
                    <a:pt x="1200" y="14100"/>
                  </a:cubicBezTo>
                  <a:cubicBezTo>
                    <a:pt x="691" y="14557"/>
                    <a:pt x="238" y="15289"/>
                    <a:pt x="69" y="16113"/>
                  </a:cubicBezTo>
                  <a:cubicBezTo>
                    <a:pt x="-101" y="16937"/>
                    <a:pt x="12" y="17852"/>
                    <a:pt x="747" y="18584"/>
                  </a:cubicBezTo>
                  <a:cubicBezTo>
                    <a:pt x="1482" y="19316"/>
                    <a:pt x="2839" y="19866"/>
                    <a:pt x="4253" y="19408"/>
                  </a:cubicBezTo>
                  <a:cubicBezTo>
                    <a:pt x="5667" y="18950"/>
                    <a:pt x="7137" y="17486"/>
                    <a:pt x="8211" y="14832"/>
                  </a:cubicBezTo>
                  <a:cubicBezTo>
                    <a:pt x="9285" y="12177"/>
                    <a:pt x="9964" y="8333"/>
                    <a:pt x="10247" y="5862"/>
                  </a:cubicBezTo>
                  <a:cubicBezTo>
                    <a:pt x="10529" y="3391"/>
                    <a:pt x="10416" y="2293"/>
                    <a:pt x="10190" y="1377"/>
                  </a:cubicBezTo>
                  <a:cubicBezTo>
                    <a:pt x="9964" y="462"/>
                    <a:pt x="9625" y="-270"/>
                    <a:pt x="9398" y="96"/>
                  </a:cubicBezTo>
                  <a:cubicBezTo>
                    <a:pt x="9172" y="462"/>
                    <a:pt x="9059" y="1927"/>
                    <a:pt x="8946" y="4855"/>
                  </a:cubicBezTo>
                  <a:cubicBezTo>
                    <a:pt x="8833" y="7784"/>
                    <a:pt x="8720" y="12177"/>
                    <a:pt x="8720" y="14832"/>
                  </a:cubicBezTo>
                  <a:cubicBezTo>
                    <a:pt x="8720" y="17486"/>
                    <a:pt x="8833" y="18401"/>
                    <a:pt x="9116" y="19133"/>
                  </a:cubicBezTo>
                  <a:cubicBezTo>
                    <a:pt x="9398" y="19866"/>
                    <a:pt x="9851" y="20415"/>
                    <a:pt x="10360" y="20506"/>
                  </a:cubicBezTo>
                  <a:cubicBezTo>
                    <a:pt x="10869" y="20598"/>
                    <a:pt x="11434" y="20232"/>
                    <a:pt x="12056" y="19316"/>
                  </a:cubicBezTo>
                  <a:cubicBezTo>
                    <a:pt x="12678" y="18401"/>
                    <a:pt x="13357" y="16937"/>
                    <a:pt x="13979" y="15198"/>
                  </a:cubicBezTo>
                  <a:cubicBezTo>
                    <a:pt x="14601" y="13459"/>
                    <a:pt x="15166" y="11445"/>
                    <a:pt x="15731" y="10255"/>
                  </a:cubicBezTo>
                  <a:cubicBezTo>
                    <a:pt x="16297" y="9066"/>
                    <a:pt x="16862" y="8699"/>
                    <a:pt x="17428" y="8516"/>
                  </a:cubicBezTo>
                  <a:cubicBezTo>
                    <a:pt x="17993" y="8333"/>
                    <a:pt x="18559" y="8333"/>
                    <a:pt x="19237" y="9249"/>
                  </a:cubicBezTo>
                  <a:cubicBezTo>
                    <a:pt x="19916" y="10164"/>
                    <a:pt x="20707" y="11994"/>
                    <a:pt x="21103" y="13825"/>
                  </a:cubicBezTo>
                  <a:cubicBezTo>
                    <a:pt x="21499" y="15655"/>
                    <a:pt x="21499" y="17486"/>
                    <a:pt x="21329" y="18767"/>
                  </a:cubicBezTo>
                  <a:cubicBezTo>
                    <a:pt x="21160" y="20049"/>
                    <a:pt x="20820" y="20781"/>
                    <a:pt x="19916" y="21055"/>
                  </a:cubicBezTo>
                  <a:cubicBezTo>
                    <a:pt x="19011" y="21330"/>
                    <a:pt x="17541" y="21147"/>
                    <a:pt x="16523" y="20598"/>
                  </a:cubicBezTo>
                  <a:cubicBezTo>
                    <a:pt x="15505" y="20049"/>
                    <a:pt x="14940" y="19133"/>
                    <a:pt x="14374" y="1821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3" name="Line"/>
            <p:cNvSpPr/>
            <p:nvPr/>
          </p:nvSpPr>
          <p:spPr>
            <a:xfrm>
              <a:off x="18947611" y="9848997"/>
              <a:ext cx="207567" cy="1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4" name="Line"/>
            <p:cNvSpPr/>
            <p:nvPr/>
          </p:nvSpPr>
          <p:spPr>
            <a:xfrm>
              <a:off x="19919151" y="9814403"/>
              <a:ext cx="655925" cy="261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166" extrusionOk="0">
                  <a:moveTo>
                    <a:pt x="4881" y="8696"/>
                  </a:moveTo>
                  <a:cubicBezTo>
                    <a:pt x="4881" y="7293"/>
                    <a:pt x="4881" y="5890"/>
                    <a:pt x="4485" y="5329"/>
                  </a:cubicBezTo>
                  <a:cubicBezTo>
                    <a:pt x="4089" y="4768"/>
                    <a:pt x="3298" y="5049"/>
                    <a:pt x="2506" y="6171"/>
                  </a:cubicBezTo>
                  <a:cubicBezTo>
                    <a:pt x="1714" y="7293"/>
                    <a:pt x="923" y="9257"/>
                    <a:pt x="470" y="10940"/>
                  </a:cubicBezTo>
                  <a:cubicBezTo>
                    <a:pt x="18" y="12623"/>
                    <a:pt x="-95" y="14025"/>
                    <a:pt x="75" y="15148"/>
                  </a:cubicBezTo>
                  <a:cubicBezTo>
                    <a:pt x="244" y="16270"/>
                    <a:pt x="697" y="17111"/>
                    <a:pt x="1488" y="17672"/>
                  </a:cubicBezTo>
                  <a:cubicBezTo>
                    <a:pt x="2280" y="18233"/>
                    <a:pt x="3411" y="18514"/>
                    <a:pt x="4429" y="17953"/>
                  </a:cubicBezTo>
                  <a:cubicBezTo>
                    <a:pt x="5446" y="17392"/>
                    <a:pt x="6351" y="15989"/>
                    <a:pt x="6917" y="14587"/>
                  </a:cubicBezTo>
                  <a:cubicBezTo>
                    <a:pt x="7482" y="13184"/>
                    <a:pt x="7708" y="11781"/>
                    <a:pt x="7765" y="10379"/>
                  </a:cubicBezTo>
                  <a:cubicBezTo>
                    <a:pt x="7821" y="8976"/>
                    <a:pt x="7708" y="7574"/>
                    <a:pt x="7369" y="7013"/>
                  </a:cubicBezTo>
                  <a:cubicBezTo>
                    <a:pt x="7030" y="6451"/>
                    <a:pt x="6464" y="6732"/>
                    <a:pt x="6181" y="7574"/>
                  </a:cubicBezTo>
                  <a:cubicBezTo>
                    <a:pt x="5899" y="8415"/>
                    <a:pt x="5899" y="9818"/>
                    <a:pt x="6068" y="11922"/>
                  </a:cubicBezTo>
                  <a:cubicBezTo>
                    <a:pt x="6238" y="14025"/>
                    <a:pt x="6577" y="16831"/>
                    <a:pt x="7369" y="18654"/>
                  </a:cubicBezTo>
                  <a:cubicBezTo>
                    <a:pt x="8161" y="20477"/>
                    <a:pt x="9404" y="21319"/>
                    <a:pt x="10479" y="20758"/>
                  </a:cubicBezTo>
                  <a:cubicBezTo>
                    <a:pt x="11553" y="20197"/>
                    <a:pt x="12458" y="18233"/>
                    <a:pt x="13193" y="15148"/>
                  </a:cubicBezTo>
                  <a:cubicBezTo>
                    <a:pt x="13928" y="12062"/>
                    <a:pt x="14493" y="7854"/>
                    <a:pt x="14889" y="5049"/>
                  </a:cubicBezTo>
                  <a:cubicBezTo>
                    <a:pt x="15285" y="2244"/>
                    <a:pt x="15511" y="841"/>
                    <a:pt x="15907" y="280"/>
                  </a:cubicBezTo>
                  <a:cubicBezTo>
                    <a:pt x="16303" y="-281"/>
                    <a:pt x="16868" y="0"/>
                    <a:pt x="17547" y="1122"/>
                  </a:cubicBezTo>
                  <a:cubicBezTo>
                    <a:pt x="18225" y="2244"/>
                    <a:pt x="19017" y="4207"/>
                    <a:pt x="19696" y="6592"/>
                  </a:cubicBezTo>
                  <a:cubicBezTo>
                    <a:pt x="20374" y="8976"/>
                    <a:pt x="20940" y="11781"/>
                    <a:pt x="21222" y="13885"/>
                  </a:cubicBezTo>
                  <a:cubicBezTo>
                    <a:pt x="21505" y="15989"/>
                    <a:pt x="21505" y="17392"/>
                    <a:pt x="21279" y="18514"/>
                  </a:cubicBezTo>
                  <a:cubicBezTo>
                    <a:pt x="21053" y="19636"/>
                    <a:pt x="20600" y="20477"/>
                    <a:pt x="20035" y="20898"/>
                  </a:cubicBezTo>
                  <a:cubicBezTo>
                    <a:pt x="19469" y="21319"/>
                    <a:pt x="18791" y="21319"/>
                    <a:pt x="17999" y="20337"/>
                  </a:cubicBezTo>
                  <a:cubicBezTo>
                    <a:pt x="17208" y="19355"/>
                    <a:pt x="16303" y="17392"/>
                    <a:pt x="15794" y="16270"/>
                  </a:cubicBezTo>
                  <a:cubicBezTo>
                    <a:pt x="15285" y="15148"/>
                    <a:pt x="15172" y="14867"/>
                    <a:pt x="15059" y="1458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5" name="Line"/>
            <p:cNvSpPr/>
            <p:nvPr/>
          </p:nvSpPr>
          <p:spPr>
            <a:xfrm>
              <a:off x="17576757" y="10457148"/>
              <a:ext cx="171791" cy="45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470" extrusionOk="0">
                  <a:moveTo>
                    <a:pt x="2654" y="2161"/>
                  </a:moveTo>
                  <a:cubicBezTo>
                    <a:pt x="2230" y="1179"/>
                    <a:pt x="1807" y="197"/>
                    <a:pt x="1595" y="279"/>
                  </a:cubicBezTo>
                  <a:cubicBezTo>
                    <a:pt x="1383" y="361"/>
                    <a:pt x="1383" y="1506"/>
                    <a:pt x="1383" y="4943"/>
                  </a:cubicBezTo>
                  <a:cubicBezTo>
                    <a:pt x="1383" y="8379"/>
                    <a:pt x="1383" y="14106"/>
                    <a:pt x="1595" y="17379"/>
                  </a:cubicBezTo>
                  <a:cubicBezTo>
                    <a:pt x="1807" y="20652"/>
                    <a:pt x="2230" y="21470"/>
                    <a:pt x="2442" y="21470"/>
                  </a:cubicBezTo>
                  <a:cubicBezTo>
                    <a:pt x="2654" y="21470"/>
                    <a:pt x="2654" y="20652"/>
                    <a:pt x="2442" y="18197"/>
                  </a:cubicBezTo>
                  <a:cubicBezTo>
                    <a:pt x="2230" y="15743"/>
                    <a:pt x="1807" y="11652"/>
                    <a:pt x="2442" y="8706"/>
                  </a:cubicBezTo>
                  <a:cubicBezTo>
                    <a:pt x="3077" y="5761"/>
                    <a:pt x="4771" y="3961"/>
                    <a:pt x="6466" y="2734"/>
                  </a:cubicBezTo>
                  <a:cubicBezTo>
                    <a:pt x="8160" y="1506"/>
                    <a:pt x="9854" y="852"/>
                    <a:pt x="11760" y="443"/>
                  </a:cubicBezTo>
                  <a:cubicBezTo>
                    <a:pt x="13665" y="34"/>
                    <a:pt x="15783" y="-130"/>
                    <a:pt x="17477" y="115"/>
                  </a:cubicBezTo>
                  <a:cubicBezTo>
                    <a:pt x="19171" y="361"/>
                    <a:pt x="20442" y="1015"/>
                    <a:pt x="20865" y="2161"/>
                  </a:cubicBezTo>
                  <a:cubicBezTo>
                    <a:pt x="21289" y="3306"/>
                    <a:pt x="20865" y="4943"/>
                    <a:pt x="20018" y="6088"/>
                  </a:cubicBezTo>
                  <a:cubicBezTo>
                    <a:pt x="19171" y="7234"/>
                    <a:pt x="17901" y="7888"/>
                    <a:pt x="16207" y="8297"/>
                  </a:cubicBezTo>
                  <a:cubicBezTo>
                    <a:pt x="14513" y="8706"/>
                    <a:pt x="12395" y="8870"/>
                    <a:pt x="10277" y="8952"/>
                  </a:cubicBezTo>
                  <a:cubicBezTo>
                    <a:pt x="8160" y="9034"/>
                    <a:pt x="6042" y="9034"/>
                    <a:pt x="4136" y="8788"/>
                  </a:cubicBezTo>
                  <a:cubicBezTo>
                    <a:pt x="2230" y="8543"/>
                    <a:pt x="536" y="8052"/>
                    <a:pt x="113" y="7479"/>
                  </a:cubicBezTo>
                  <a:cubicBezTo>
                    <a:pt x="-311" y="6906"/>
                    <a:pt x="536" y="6252"/>
                    <a:pt x="1383" y="559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6" name="Line"/>
            <p:cNvSpPr/>
            <p:nvPr/>
          </p:nvSpPr>
          <p:spPr>
            <a:xfrm>
              <a:off x="17876159" y="10468094"/>
              <a:ext cx="500648" cy="21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960" extrusionOk="0">
                  <a:moveTo>
                    <a:pt x="4545" y="5414"/>
                  </a:moveTo>
                  <a:cubicBezTo>
                    <a:pt x="4545" y="3726"/>
                    <a:pt x="4545" y="2039"/>
                    <a:pt x="4175" y="1026"/>
                  </a:cubicBezTo>
                  <a:cubicBezTo>
                    <a:pt x="3806" y="14"/>
                    <a:pt x="3066" y="-324"/>
                    <a:pt x="2326" y="351"/>
                  </a:cubicBezTo>
                  <a:cubicBezTo>
                    <a:pt x="1586" y="1026"/>
                    <a:pt x="847" y="2713"/>
                    <a:pt x="403" y="5245"/>
                  </a:cubicBezTo>
                  <a:cubicBezTo>
                    <a:pt x="-41" y="7776"/>
                    <a:pt x="-189" y="11151"/>
                    <a:pt x="329" y="13682"/>
                  </a:cubicBezTo>
                  <a:cubicBezTo>
                    <a:pt x="847" y="16213"/>
                    <a:pt x="2030" y="17901"/>
                    <a:pt x="2992" y="18407"/>
                  </a:cubicBezTo>
                  <a:cubicBezTo>
                    <a:pt x="3953" y="18913"/>
                    <a:pt x="4693" y="18238"/>
                    <a:pt x="5211" y="17057"/>
                  </a:cubicBezTo>
                  <a:cubicBezTo>
                    <a:pt x="5729" y="15876"/>
                    <a:pt x="6025" y="14188"/>
                    <a:pt x="6099" y="11826"/>
                  </a:cubicBezTo>
                  <a:cubicBezTo>
                    <a:pt x="6173" y="9463"/>
                    <a:pt x="6025" y="6426"/>
                    <a:pt x="6025" y="5751"/>
                  </a:cubicBezTo>
                  <a:cubicBezTo>
                    <a:pt x="6025" y="5076"/>
                    <a:pt x="6173" y="6764"/>
                    <a:pt x="6395" y="8451"/>
                  </a:cubicBezTo>
                  <a:cubicBezTo>
                    <a:pt x="6616" y="10139"/>
                    <a:pt x="6912" y="11826"/>
                    <a:pt x="7282" y="13345"/>
                  </a:cubicBezTo>
                  <a:cubicBezTo>
                    <a:pt x="7652" y="14863"/>
                    <a:pt x="8096" y="16213"/>
                    <a:pt x="8688" y="16720"/>
                  </a:cubicBezTo>
                  <a:cubicBezTo>
                    <a:pt x="9279" y="17226"/>
                    <a:pt x="10019" y="16888"/>
                    <a:pt x="10759" y="15201"/>
                  </a:cubicBezTo>
                  <a:cubicBezTo>
                    <a:pt x="11499" y="13513"/>
                    <a:pt x="12238" y="10476"/>
                    <a:pt x="12978" y="8282"/>
                  </a:cubicBezTo>
                  <a:cubicBezTo>
                    <a:pt x="13718" y="6088"/>
                    <a:pt x="14458" y="4739"/>
                    <a:pt x="14975" y="5414"/>
                  </a:cubicBezTo>
                  <a:cubicBezTo>
                    <a:pt x="15493" y="6089"/>
                    <a:pt x="15789" y="8789"/>
                    <a:pt x="15937" y="10982"/>
                  </a:cubicBezTo>
                  <a:cubicBezTo>
                    <a:pt x="16085" y="13176"/>
                    <a:pt x="16085" y="14863"/>
                    <a:pt x="16233" y="16551"/>
                  </a:cubicBezTo>
                  <a:cubicBezTo>
                    <a:pt x="16381" y="18238"/>
                    <a:pt x="16677" y="19926"/>
                    <a:pt x="17195" y="20601"/>
                  </a:cubicBezTo>
                  <a:cubicBezTo>
                    <a:pt x="17712" y="21276"/>
                    <a:pt x="18452" y="20939"/>
                    <a:pt x="19192" y="20095"/>
                  </a:cubicBezTo>
                  <a:cubicBezTo>
                    <a:pt x="19932" y="19251"/>
                    <a:pt x="20671" y="17901"/>
                    <a:pt x="21411" y="1655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7" name="Line"/>
            <p:cNvSpPr/>
            <p:nvPr/>
          </p:nvSpPr>
          <p:spPr>
            <a:xfrm>
              <a:off x="18417875" y="10495911"/>
              <a:ext cx="280660" cy="204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11097" y="6224"/>
                  </a:moveTo>
                  <a:cubicBezTo>
                    <a:pt x="10833" y="4393"/>
                    <a:pt x="10570" y="2563"/>
                    <a:pt x="9780" y="1464"/>
                  </a:cubicBezTo>
                  <a:cubicBezTo>
                    <a:pt x="8989" y="366"/>
                    <a:pt x="7672" y="0"/>
                    <a:pt x="6355" y="0"/>
                  </a:cubicBezTo>
                  <a:cubicBezTo>
                    <a:pt x="5038" y="0"/>
                    <a:pt x="3721" y="366"/>
                    <a:pt x="2404" y="3295"/>
                  </a:cubicBezTo>
                  <a:cubicBezTo>
                    <a:pt x="1087" y="6224"/>
                    <a:pt x="-230" y="11715"/>
                    <a:pt x="33" y="15010"/>
                  </a:cubicBezTo>
                  <a:cubicBezTo>
                    <a:pt x="297" y="18305"/>
                    <a:pt x="2141" y="19403"/>
                    <a:pt x="4380" y="19586"/>
                  </a:cubicBezTo>
                  <a:cubicBezTo>
                    <a:pt x="6619" y="19770"/>
                    <a:pt x="9253" y="19037"/>
                    <a:pt x="10833" y="17756"/>
                  </a:cubicBezTo>
                  <a:cubicBezTo>
                    <a:pt x="12414" y="16475"/>
                    <a:pt x="12941" y="14644"/>
                    <a:pt x="12941" y="12447"/>
                  </a:cubicBezTo>
                  <a:cubicBezTo>
                    <a:pt x="12941" y="10251"/>
                    <a:pt x="12414" y="7688"/>
                    <a:pt x="12150" y="7688"/>
                  </a:cubicBezTo>
                  <a:cubicBezTo>
                    <a:pt x="11887" y="7688"/>
                    <a:pt x="11887" y="10251"/>
                    <a:pt x="12150" y="12447"/>
                  </a:cubicBezTo>
                  <a:cubicBezTo>
                    <a:pt x="12414" y="14644"/>
                    <a:pt x="12941" y="16475"/>
                    <a:pt x="14521" y="17939"/>
                  </a:cubicBezTo>
                  <a:cubicBezTo>
                    <a:pt x="16102" y="19403"/>
                    <a:pt x="18736" y="20502"/>
                    <a:pt x="2137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8" name="Line"/>
            <p:cNvSpPr/>
            <p:nvPr/>
          </p:nvSpPr>
          <p:spPr>
            <a:xfrm>
              <a:off x="18781560" y="10516015"/>
              <a:ext cx="695346" cy="23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extrusionOk="0">
                  <a:moveTo>
                    <a:pt x="0" y="685"/>
                  </a:moveTo>
                  <a:cubicBezTo>
                    <a:pt x="537" y="372"/>
                    <a:pt x="1075" y="59"/>
                    <a:pt x="1451" y="685"/>
                  </a:cubicBezTo>
                  <a:cubicBezTo>
                    <a:pt x="1827" y="1311"/>
                    <a:pt x="2042" y="2876"/>
                    <a:pt x="2096" y="4442"/>
                  </a:cubicBezTo>
                  <a:cubicBezTo>
                    <a:pt x="2149" y="6007"/>
                    <a:pt x="2042" y="7572"/>
                    <a:pt x="1881" y="9607"/>
                  </a:cubicBezTo>
                  <a:cubicBezTo>
                    <a:pt x="1719" y="11642"/>
                    <a:pt x="1504" y="14146"/>
                    <a:pt x="1558" y="14459"/>
                  </a:cubicBezTo>
                  <a:cubicBezTo>
                    <a:pt x="1612" y="14772"/>
                    <a:pt x="1934" y="12894"/>
                    <a:pt x="2310" y="10389"/>
                  </a:cubicBezTo>
                  <a:cubicBezTo>
                    <a:pt x="2687" y="7885"/>
                    <a:pt x="3116" y="4755"/>
                    <a:pt x="3546" y="2720"/>
                  </a:cubicBezTo>
                  <a:cubicBezTo>
                    <a:pt x="3976" y="685"/>
                    <a:pt x="4406" y="-254"/>
                    <a:pt x="4728" y="59"/>
                  </a:cubicBezTo>
                  <a:cubicBezTo>
                    <a:pt x="5051" y="372"/>
                    <a:pt x="5266" y="1937"/>
                    <a:pt x="5373" y="3503"/>
                  </a:cubicBezTo>
                  <a:cubicBezTo>
                    <a:pt x="5481" y="5068"/>
                    <a:pt x="5481" y="6633"/>
                    <a:pt x="5427" y="8511"/>
                  </a:cubicBezTo>
                  <a:cubicBezTo>
                    <a:pt x="5373" y="10390"/>
                    <a:pt x="5266" y="12581"/>
                    <a:pt x="5266" y="12894"/>
                  </a:cubicBezTo>
                  <a:cubicBezTo>
                    <a:pt x="5266" y="13207"/>
                    <a:pt x="5373" y="11642"/>
                    <a:pt x="5696" y="9450"/>
                  </a:cubicBezTo>
                  <a:cubicBezTo>
                    <a:pt x="6018" y="7259"/>
                    <a:pt x="6555" y="4442"/>
                    <a:pt x="7039" y="2563"/>
                  </a:cubicBezTo>
                  <a:cubicBezTo>
                    <a:pt x="7522" y="685"/>
                    <a:pt x="7952" y="-254"/>
                    <a:pt x="8275" y="685"/>
                  </a:cubicBezTo>
                  <a:cubicBezTo>
                    <a:pt x="8597" y="1624"/>
                    <a:pt x="8812" y="4442"/>
                    <a:pt x="8973" y="6633"/>
                  </a:cubicBezTo>
                  <a:cubicBezTo>
                    <a:pt x="9134" y="8824"/>
                    <a:pt x="9242" y="10389"/>
                    <a:pt x="9510" y="11798"/>
                  </a:cubicBezTo>
                  <a:cubicBezTo>
                    <a:pt x="9779" y="13207"/>
                    <a:pt x="10209" y="14459"/>
                    <a:pt x="11015" y="15085"/>
                  </a:cubicBezTo>
                  <a:cubicBezTo>
                    <a:pt x="11821" y="15711"/>
                    <a:pt x="13003" y="15711"/>
                    <a:pt x="14024" y="14616"/>
                  </a:cubicBezTo>
                  <a:cubicBezTo>
                    <a:pt x="15045" y="13520"/>
                    <a:pt x="15904" y="11329"/>
                    <a:pt x="16496" y="9450"/>
                  </a:cubicBezTo>
                  <a:cubicBezTo>
                    <a:pt x="17087" y="7572"/>
                    <a:pt x="17409" y="6007"/>
                    <a:pt x="17409" y="4598"/>
                  </a:cubicBezTo>
                  <a:cubicBezTo>
                    <a:pt x="17409" y="3189"/>
                    <a:pt x="17087" y="1937"/>
                    <a:pt x="16657" y="1468"/>
                  </a:cubicBezTo>
                  <a:cubicBezTo>
                    <a:pt x="16227" y="998"/>
                    <a:pt x="15690" y="1311"/>
                    <a:pt x="15421" y="2250"/>
                  </a:cubicBezTo>
                  <a:cubicBezTo>
                    <a:pt x="15152" y="3189"/>
                    <a:pt x="15152" y="4755"/>
                    <a:pt x="15475" y="7103"/>
                  </a:cubicBezTo>
                  <a:cubicBezTo>
                    <a:pt x="15797" y="9450"/>
                    <a:pt x="16442" y="12581"/>
                    <a:pt x="17516" y="15085"/>
                  </a:cubicBezTo>
                  <a:cubicBezTo>
                    <a:pt x="18591" y="17590"/>
                    <a:pt x="20096" y="19468"/>
                    <a:pt x="21600" y="2134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9" name="Line"/>
            <p:cNvSpPr/>
            <p:nvPr/>
          </p:nvSpPr>
          <p:spPr>
            <a:xfrm>
              <a:off x="19580688" y="10336776"/>
              <a:ext cx="684968" cy="38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0"/>
                  </a:moveTo>
                  <a:cubicBezTo>
                    <a:pt x="0" y="3503"/>
                    <a:pt x="0" y="7005"/>
                    <a:pt x="109" y="9924"/>
                  </a:cubicBezTo>
                  <a:cubicBezTo>
                    <a:pt x="218" y="12843"/>
                    <a:pt x="436" y="15178"/>
                    <a:pt x="655" y="16832"/>
                  </a:cubicBezTo>
                  <a:cubicBezTo>
                    <a:pt x="873" y="18486"/>
                    <a:pt x="1091" y="19459"/>
                    <a:pt x="1418" y="20238"/>
                  </a:cubicBezTo>
                  <a:cubicBezTo>
                    <a:pt x="1745" y="21016"/>
                    <a:pt x="2182" y="21600"/>
                    <a:pt x="3164" y="21308"/>
                  </a:cubicBezTo>
                  <a:cubicBezTo>
                    <a:pt x="4145" y="21016"/>
                    <a:pt x="5673" y="19849"/>
                    <a:pt x="6764" y="18389"/>
                  </a:cubicBezTo>
                  <a:cubicBezTo>
                    <a:pt x="7855" y="16930"/>
                    <a:pt x="8509" y="15178"/>
                    <a:pt x="8891" y="13719"/>
                  </a:cubicBezTo>
                  <a:cubicBezTo>
                    <a:pt x="9273" y="12259"/>
                    <a:pt x="9382" y="11092"/>
                    <a:pt x="9055" y="10314"/>
                  </a:cubicBezTo>
                  <a:cubicBezTo>
                    <a:pt x="8727" y="9535"/>
                    <a:pt x="7964" y="9146"/>
                    <a:pt x="7364" y="9243"/>
                  </a:cubicBezTo>
                  <a:cubicBezTo>
                    <a:pt x="6764" y="9341"/>
                    <a:pt x="6327" y="9924"/>
                    <a:pt x="6055" y="10703"/>
                  </a:cubicBezTo>
                  <a:cubicBezTo>
                    <a:pt x="5782" y="11481"/>
                    <a:pt x="5673" y="12454"/>
                    <a:pt x="6218" y="13914"/>
                  </a:cubicBezTo>
                  <a:cubicBezTo>
                    <a:pt x="6764" y="15373"/>
                    <a:pt x="7964" y="17319"/>
                    <a:pt x="9109" y="18097"/>
                  </a:cubicBezTo>
                  <a:cubicBezTo>
                    <a:pt x="10255" y="18876"/>
                    <a:pt x="11345" y="18487"/>
                    <a:pt x="12055" y="17903"/>
                  </a:cubicBezTo>
                  <a:cubicBezTo>
                    <a:pt x="12764" y="17319"/>
                    <a:pt x="13091" y="16541"/>
                    <a:pt x="13418" y="15762"/>
                  </a:cubicBezTo>
                  <a:cubicBezTo>
                    <a:pt x="13745" y="14984"/>
                    <a:pt x="14073" y="14205"/>
                    <a:pt x="14455" y="13427"/>
                  </a:cubicBezTo>
                  <a:cubicBezTo>
                    <a:pt x="14836" y="12649"/>
                    <a:pt x="15273" y="11870"/>
                    <a:pt x="15600" y="11968"/>
                  </a:cubicBezTo>
                  <a:cubicBezTo>
                    <a:pt x="15927" y="12065"/>
                    <a:pt x="16145" y="13038"/>
                    <a:pt x="16255" y="14108"/>
                  </a:cubicBezTo>
                  <a:cubicBezTo>
                    <a:pt x="16364" y="15178"/>
                    <a:pt x="16364" y="16346"/>
                    <a:pt x="16855" y="17319"/>
                  </a:cubicBezTo>
                  <a:cubicBezTo>
                    <a:pt x="17345" y="18292"/>
                    <a:pt x="18327" y="19070"/>
                    <a:pt x="19200" y="19070"/>
                  </a:cubicBezTo>
                  <a:cubicBezTo>
                    <a:pt x="20073" y="19070"/>
                    <a:pt x="20836" y="18292"/>
                    <a:pt x="21600" y="1751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0" name="Line"/>
            <p:cNvSpPr/>
            <p:nvPr/>
          </p:nvSpPr>
          <p:spPr>
            <a:xfrm>
              <a:off x="19476905" y="10525077"/>
              <a:ext cx="217944" cy="4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extrusionOk="0">
                  <a:moveTo>
                    <a:pt x="0" y="20825"/>
                  </a:moveTo>
                  <a:cubicBezTo>
                    <a:pt x="1029" y="13625"/>
                    <a:pt x="2057" y="6425"/>
                    <a:pt x="4457" y="2825"/>
                  </a:cubicBezTo>
                  <a:cubicBezTo>
                    <a:pt x="6857" y="-775"/>
                    <a:pt x="10629" y="-775"/>
                    <a:pt x="13714" y="1925"/>
                  </a:cubicBezTo>
                  <a:cubicBezTo>
                    <a:pt x="16800" y="4625"/>
                    <a:pt x="19200" y="10025"/>
                    <a:pt x="21600" y="1542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1" name="Line"/>
            <p:cNvSpPr/>
            <p:nvPr/>
          </p:nvSpPr>
          <p:spPr>
            <a:xfrm>
              <a:off x="20473221" y="10710395"/>
              <a:ext cx="1037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Quick review"/>
          <p:cNvSpPr txBox="1">
            <a:spLocks noGrp="1"/>
          </p:cNvSpPr>
          <p:nvPr>
            <p:ph type="title"/>
          </p:nvPr>
        </p:nvSpPr>
        <p:spPr>
          <a:xfrm>
            <a:off x="1270000" y="531941"/>
            <a:ext cx="21844000" cy="1557437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Quick review</a:t>
            </a:r>
          </a:p>
        </p:txBody>
      </p:sp>
      <p:sp>
        <p:nvSpPr>
          <p:cNvPr id="156" name="System of linear equations, also called a linear system （线性方程组）…"/>
          <p:cNvSpPr txBox="1">
            <a:spLocks noGrp="1"/>
          </p:cNvSpPr>
          <p:nvPr>
            <p:ph type="body" idx="1"/>
          </p:nvPr>
        </p:nvSpPr>
        <p:spPr>
          <a:xfrm>
            <a:off x="1270000" y="2601298"/>
            <a:ext cx="21844000" cy="10102870"/>
          </a:xfrm>
          <a:prstGeom prst="rect">
            <a:avLst/>
          </a:prstGeom>
        </p:spPr>
        <p:txBody>
          <a:bodyPr/>
          <a:lstStyle/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System of linear equations, also called a </a:t>
            </a:r>
            <a:r>
              <a:rPr>
                <a:blipFill rotWithShape="1">
                  <a:blip r:embed="rId4"/>
                  <a:srcRect/>
                  <a:tile tx="0" ty="0" sx="100000" sy="100000" flip="none" algn="tl"/>
                </a:blipFill>
              </a:rPr>
              <a:t>linear system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 （线性方程组）</a:t>
            </a: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Matrix form  (矩阵形式）</a:t>
            </a:r>
          </a:p>
        </p:txBody>
      </p:sp>
      <p:grpSp>
        <p:nvGrpSpPr>
          <p:cNvPr id="255" name="Drawing"/>
          <p:cNvGrpSpPr/>
          <p:nvPr/>
        </p:nvGrpSpPr>
        <p:grpSpPr>
          <a:xfrm>
            <a:off x="4164511" y="3746562"/>
            <a:ext cx="13021938" cy="3601268"/>
            <a:chOff x="0" y="0"/>
            <a:chExt cx="13021936" cy="3601266"/>
          </a:xfrm>
        </p:grpSpPr>
        <p:sp>
          <p:nvSpPr>
            <p:cNvPr id="157" name="Line"/>
            <p:cNvSpPr/>
            <p:nvPr/>
          </p:nvSpPr>
          <p:spPr>
            <a:xfrm>
              <a:off x="0" y="238700"/>
              <a:ext cx="350045" cy="2719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extrusionOk="0">
                  <a:moveTo>
                    <a:pt x="21428" y="0"/>
                  </a:moveTo>
                  <a:cubicBezTo>
                    <a:pt x="19310" y="55"/>
                    <a:pt x="17193" y="110"/>
                    <a:pt x="15604" y="261"/>
                  </a:cubicBezTo>
                  <a:cubicBezTo>
                    <a:pt x="14016" y="412"/>
                    <a:pt x="12957" y="660"/>
                    <a:pt x="11793" y="989"/>
                  </a:cubicBezTo>
                  <a:cubicBezTo>
                    <a:pt x="10628" y="1319"/>
                    <a:pt x="9357" y="1731"/>
                    <a:pt x="8616" y="2198"/>
                  </a:cubicBezTo>
                  <a:cubicBezTo>
                    <a:pt x="7875" y="2666"/>
                    <a:pt x="7663" y="3188"/>
                    <a:pt x="7981" y="3724"/>
                  </a:cubicBezTo>
                  <a:cubicBezTo>
                    <a:pt x="8299" y="4260"/>
                    <a:pt x="9146" y="4809"/>
                    <a:pt x="9781" y="5414"/>
                  </a:cubicBezTo>
                  <a:cubicBezTo>
                    <a:pt x="10416" y="6018"/>
                    <a:pt x="10840" y="6678"/>
                    <a:pt x="10099" y="7214"/>
                  </a:cubicBezTo>
                  <a:cubicBezTo>
                    <a:pt x="9357" y="7750"/>
                    <a:pt x="7452" y="8162"/>
                    <a:pt x="5969" y="8423"/>
                  </a:cubicBezTo>
                  <a:cubicBezTo>
                    <a:pt x="4487" y="8684"/>
                    <a:pt x="3428" y="8794"/>
                    <a:pt x="2369" y="8863"/>
                  </a:cubicBezTo>
                  <a:cubicBezTo>
                    <a:pt x="1310" y="8931"/>
                    <a:pt x="252" y="8959"/>
                    <a:pt x="40" y="9027"/>
                  </a:cubicBezTo>
                  <a:cubicBezTo>
                    <a:pt x="-172" y="9096"/>
                    <a:pt x="463" y="9206"/>
                    <a:pt x="2157" y="9536"/>
                  </a:cubicBezTo>
                  <a:cubicBezTo>
                    <a:pt x="3852" y="9866"/>
                    <a:pt x="6604" y="10415"/>
                    <a:pt x="8404" y="11006"/>
                  </a:cubicBezTo>
                  <a:cubicBezTo>
                    <a:pt x="10204" y="11597"/>
                    <a:pt x="11052" y="12229"/>
                    <a:pt x="11369" y="12998"/>
                  </a:cubicBezTo>
                  <a:cubicBezTo>
                    <a:pt x="11687" y="13768"/>
                    <a:pt x="11475" y="14675"/>
                    <a:pt x="11052" y="15431"/>
                  </a:cubicBezTo>
                  <a:cubicBezTo>
                    <a:pt x="10628" y="16186"/>
                    <a:pt x="9993" y="16791"/>
                    <a:pt x="9463" y="17382"/>
                  </a:cubicBezTo>
                  <a:cubicBezTo>
                    <a:pt x="8934" y="17973"/>
                    <a:pt x="8510" y="18550"/>
                    <a:pt x="8616" y="19072"/>
                  </a:cubicBezTo>
                  <a:cubicBezTo>
                    <a:pt x="8722" y="19594"/>
                    <a:pt x="9357" y="20061"/>
                    <a:pt x="10310" y="20405"/>
                  </a:cubicBezTo>
                  <a:cubicBezTo>
                    <a:pt x="11263" y="20748"/>
                    <a:pt x="12534" y="20968"/>
                    <a:pt x="13699" y="21133"/>
                  </a:cubicBezTo>
                  <a:cubicBezTo>
                    <a:pt x="14863" y="21298"/>
                    <a:pt x="15922" y="21408"/>
                    <a:pt x="15816" y="21476"/>
                  </a:cubicBezTo>
                  <a:cubicBezTo>
                    <a:pt x="15710" y="21545"/>
                    <a:pt x="14440" y="21573"/>
                    <a:pt x="1316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" name="Line"/>
            <p:cNvSpPr/>
            <p:nvPr/>
          </p:nvSpPr>
          <p:spPr>
            <a:xfrm>
              <a:off x="851661" y="252538"/>
              <a:ext cx="318269" cy="24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extrusionOk="0">
                  <a:moveTo>
                    <a:pt x="10330" y="5100"/>
                  </a:moveTo>
                  <a:cubicBezTo>
                    <a:pt x="10096" y="3600"/>
                    <a:pt x="9861" y="2100"/>
                    <a:pt x="9039" y="1200"/>
                  </a:cubicBezTo>
                  <a:cubicBezTo>
                    <a:pt x="8217" y="300"/>
                    <a:pt x="6809" y="0"/>
                    <a:pt x="5517" y="0"/>
                  </a:cubicBezTo>
                  <a:cubicBezTo>
                    <a:pt x="4226" y="0"/>
                    <a:pt x="3052" y="300"/>
                    <a:pt x="1996" y="2100"/>
                  </a:cubicBezTo>
                  <a:cubicBezTo>
                    <a:pt x="939" y="3900"/>
                    <a:pt x="0" y="7200"/>
                    <a:pt x="0" y="10200"/>
                  </a:cubicBezTo>
                  <a:cubicBezTo>
                    <a:pt x="0" y="13200"/>
                    <a:pt x="939" y="15900"/>
                    <a:pt x="2700" y="17250"/>
                  </a:cubicBezTo>
                  <a:cubicBezTo>
                    <a:pt x="4461" y="18600"/>
                    <a:pt x="7043" y="18600"/>
                    <a:pt x="9039" y="17250"/>
                  </a:cubicBezTo>
                  <a:cubicBezTo>
                    <a:pt x="11035" y="15900"/>
                    <a:pt x="12443" y="13200"/>
                    <a:pt x="13148" y="11100"/>
                  </a:cubicBezTo>
                  <a:cubicBezTo>
                    <a:pt x="13852" y="9000"/>
                    <a:pt x="13852" y="7500"/>
                    <a:pt x="13383" y="6300"/>
                  </a:cubicBezTo>
                  <a:cubicBezTo>
                    <a:pt x="12913" y="5100"/>
                    <a:pt x="11974" y="4200"/>
                    <a:pt x="11270" y="4500"/>
                  </a:cubicBezTo>
                  <a:cubicBezTo>
                    <a:pt x="10565" y="4800"/>
                    <a:pt x="10096" y="6300"/>
                    <a:pt x="9743" y="8550"/>
                  </a:cubicBezTo>
                  <a:cubicBezTo>
                    <a:pt x="9391" y="10800"/>
                    <a:pt x="9157" y="13800"/>
                    <a:pt x="9157" y="16200"/>
                  </a:cubicBezTo>
                  <a:cubicBezTo>
                    <a:pt x="9157" y="18600"/>
                    <a:pt x="9391" y="20400"/>
                    <a:pt x="11504" y="21000"/>
                  </a:cubicBezTo>
                  <a:cubicBezTo>
                    <a:pt x="13617" y="21600"/>
                    <a:pt x="17609" y="21000"/>
                    <a:pt x="21600" y="20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" name="Line"/>
            <p:cNvSpPr/>
            <p:nvPr/>
          </p:nvSpPr>
          <p:spPr>
            <a:xfrm>
              <a:off x="1234979" y="446266"/>
              <a:ext cx="3873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extrusionOk="0">
                  <a:moveTo>
                    <a:pt x="9353" y="0"/>
                  </a:moveTo>
                  <a:cubicBezTo>
                    <a:pt x="3953" y="2057"/>
                    <a:pt x="-1447" y="4114"/>
                    <a:pt x="353" y="7714"/>
                  </a:cubicBezTo>
                  <a:cubicBezTo>
                    <a:pt x="2153" y="11314"/>
                    <a:pt x="11153" y="16457"/>
                    <a:pt x="2015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" name="Line"/>
            <p:cNvSpPr/>
            <p:nvPr/>
          </p:nvSpPr>
          <p:spPr>
            <a:xfrm>
              <a:off x="1356738" y="467023"/>
              <a:ext cx="25650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0" y="0"/>
                  </a:moveTo>
                  <a:cubicBezTo>
                    <a:pt x="8100" y="2057"/>
                    <a:pt x="16200" y="4114"/>
                    <a:pt x="18900" y="7714"/>
                  </a:cubicBezTo>
                  <a:cubicBezTo>
                    <a:pt x="21600" y="11314"/>
                    <a:pt x="18900" y="16457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" name="Line"/>
            <p:cNvSpPr/>
            <p:nvPr/>
          </p:nvSpPr>
          <p:spPr>
            <a:xfrm>
              <a:off x="1630033" y="258011"/>
              <a:ext cx="328647" cy="310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8" extrusionOk="0">
                  <a:moveTo>
                    <a:pt x="1819" y="4975"/>
                  </a:moveTo>
                  <a:cubicBezTo>
                    <a:pt x="909" y="4278"/>
                    <a:pt x="0" y="3581"/>
                    <a:pt x="0" y="2768"/>
                  </a:cubicBezTo>
                  <a:cubicBezTo>
                    <a:pt x="0" y="1956"/>
                    <a:pt x="909" y="1027"/>
                    <a:pt x="2046" y="446"/>
                  </a:cubicBezTo>
                  <a:cubicBezTo>
                    <a:pt x="3183" y="-135"/>
                    <a:pt x="4547" y="-367"/>
                    <a:pt x="6139" y="1143"/>
                  </a:cubicBezTo>
                  <a:cubicBezTo>
                    <a:pt x="7731" y="2652"/>
                    <a:pt x="9549" y="5904"/>
                    <a:pt x="11255" y="9388"/>
                  </a:cubicBezTo>
                  <a:cubicBezTo>
                    <a:pt x="12960" y="12872"/>
                    <a:pt x="14552" y="16588"/>
                    <a:pt x="15916" y="18678"/>
                  </a:cubicBezTo>
                  <a:cubicBezTo>
                    <a:pt x="17280" y="20768"/>
                    <a:pt x="18417" y="21233"/>
                    <a:pt x="19326" y="20536"/>
                  </a:cubicBezTo>
                  <a:cubicBezTo>
                    <a:pt x="20236" y="19839"/>
                    <a:pt x="20918" y="17981"/>
                    <a:pt x="21600" y="161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" name="Line"/>
            <p:cNvSpPr/>
            <p:nvPr/>
          </p:nvSpPr>
          <p:spPr>
            <a:xfrm>
              <a:off x="1705902" y="269835"/>
              <a:ext cx="190508" cy="3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extrusionOk="0">
                  <a:moveTo>
                    <a:pt x="21241" y="0"/>
                  </a:moveTo>
                  <a:cubicBezTo>
                    <a:pt x="17384" y="4364"/>
                    <a:pt x="13527" y="8727"/>
                    <a:pt x="11020" y="11455"/>
                  </a:cubicBezTo>
                  <a:cubicBezTo>
                    <a:pt x="8512" y="14182"/>
                    <a:pt x="7355" y="15273"/>
                    <a:pt x="5620" y="16582"/>
                  </a:cubicBezTo>
                  <a:cubicBezTo>
                    <a:pt x="3884" y="17891"/>
                    <a:pt x="1570" y="19418"/>
                    <a:pt x="605" y="20291"/>
                  </a:cubicBezTo>
                  <a:cubicBezTo>
                    <a:pt x="-359" y="21164"/>
                    <a:pt x="27" y="21382"/>
                    <a:pt x="41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Line"/>
            <p:cNvSpPr/>
            <p:nvPr/>
          </p:nvSpPr>
          <p:spPr>
            <a:xfrm>
              <a:off x="2052084" y="498157"/>
              <a:ext cx="10379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Line"/>
            <p:cNvSpPr/>
            <p:nvPr/>
          </p:nvSpPr>
          <p:spPr>
            <a:xfrm>
              <a:off x="2539863" y="383996"/>
              <a:ext cx="404754" cy="2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0" y="10800"/>
                  </a:moveTo>
                  <a:cubicBezTo>
                    <a:pt x="5169" y="10800"/>
                    <a:pt x="10338" y="10800"/>
                    <a:pt x="13385" y="12600"/>
                  </a:cubicBezTo>
                  <a:cubicBezTo>
                    <a:pt x="16431" y="14400"/>
                    <a:pt x="17354" y="18000"/>
                    <a:pt x="18646" y="19800"/>
                  </a:cubicBezTo>
                  <a:cubicBezTo>
                    <a:pt x="19938" y="21600"/>
                    <a:pt x="21600" y="21600"/>
                    <a:pt x="21600" y="18000"/>
                  </a:cubicBezTo>
                  <a:cubicBezTo>
                    <a:pt x="21600" y="14400"/>
                    <a:pt x="19938" y="7200"/>
                    <a:pt x="1827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" name="Line"/>
            <p:cNvSpPr/>
            <p:nvPr/>
          </p:nvSpPr>
          <p:spPr>
            <a:xfrm>
              <a:off x="2705916" y="217944"/>
              <a:ext cx="62271" cy="40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554"/>
                    <a:pt x="9600" y="1108"/>
                    <a:pt x="12600" y="3415"/>
                  </a:cubicBezTo>
                  <a:cubicBezTo>
                    <a:pt x="15600" y="5723"/>
                    <a:pt x="16800" y="9785"/>
                    <a:pt x="18000" y="13108"/>
                  </a:cubicBezTo>
                  <a:cubicBezTo>
                    <a:pt x="19200" y="16431"/>
                    <a:pt x="20400" y="1901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Line"/>
            <p:cNvSpPr/>
            <p:nvPr/>
          </p:nvSpPr>
          <p:spPr>
            <a:xfrm>
              <a:off x="3533706" y="287312"/>
              <a:ext cx="355336" cy="26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038" extrusionOk="0">
                  <a:moveTo>
                    <a:pt x="10118" y="6078"/>
                  </a:moveTo>
                  <a:cubicBezTo>
                    <a:pt x="11156" y="5247"/>
                    <a:pt x="12195" y="4417"/>
                    <a:pt x="12402" y="3447"/>
                  </a:cubicBezTo>
                  <a:cubicBezTo>
                    <a:pt x="12610" y="2478"/>
                    <a:pt x="11987" y="1371"/>
                    <a:pt x="10637" y="678"/>
                  </a:cubicBezTo>
                  <a:cubicBezTo>
                    <a:pt x="9287" y="-14"/>
                    <a:pt x="7210" y="-291"/>
                    <a:pt x="5341" y="401"/>
                  </a:cubicBezTo>
                  <a:cubicBezTo>
                    <a:pt x="3471" y="1094"/>
                    <a:pt x="1810" y="2755"/>
                    <a:pt x="875" y="5109"/>
                  </a:cubicBezTo>
                  <a:cubicBezTo>
                    <a:pt x="-59" y="7463"/>
                    <a:pt x="-267" y="10509"/>
                    <a:pt x="356" y="13001"/>
                  </a:cubicBezTo>
                  <a:cubicBezTo>
                    <a:pt x="979" y="15494"/>
                    <a:pt x="2433" y="17432"/>
                    <a:pt x="4302" y="18401"/>
                  </a:cubicBezTo>
                  <a:cubicBezTo>
                    <a:pt x="6171" y="19371"/>
                    <a:pt x="8456" y="19371"/>
                    <a:pt x="10429" y="17709"/>
                  </a:cubicBezTo>
                  <a:cubicBezTo>
                    <a:pt x="12402" y="16047"/>
                    <a:pt x="14064" y="12724"/>
                    <a:pt x="14791" y="10371"/>
                  </a:cubicBezTo>
                  <a:cubicBezTo>
                    <a:pt x="15518" y="8017"/>
                    <a:pt x="15310" y="6632"/>
                    <a:pt x="14895" y="6494"/>
                  </a:cubicBezTo>
                  <a:cubicBezTo>
                    <a:pt x="14479" y="6355"/>
                    <a:pt x="13856" y="7463"/>
                    <a:pt x="13752" y="9540"/>
                  </a:cubicBezTo>
                  <a:cubicBezTo>
                    <a:pt x="13648" y="11617"/>
                    <a:pt x="14064" y="14663"/>
                    <a:pt x="14583" y="16878"/>
                  </a:cubicBezTo>
                  <a:cubicBezTo>
                    <a:pt x="15102" y="19094"/>
                    <a:pt x="15725" y="20478"/>
                    <a:pt x="16868" y="20894"/>
                  </a:cubicBezTo>
                  <a:cubicBezTo>
                    <a:pt x="18010" y="21309"/>
                    <a:pt x="19671" y="20755"/>
                    <a:pt x="21333" y="202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" name="Line"/>
            <p:cNvSpPr/>
            <p:nvPr/>
          </p:nvSpPr>
          <p:spPr>
            <a:xfrm>
              <a:off x="3961689" y="477401"/>
              <a:ext cx="1037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" name="Line"/>
            <p:cNvSpPr/>
            <p:nvPr/>
          </p:nvSpPr>
          <p:spPr>
            <a:xfrm>
              <a:off x="4101651" y="460104"/>
              <a:ext cx="161010" cy="19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extrusionOk="0">
                  <a:moveTo>
                    <a:pt x="3466" y="785"/>
                  </a:moveTo>
                  <a:cubicBezTo>
                    <a:pt x="5763" y="393"/>
                    <a:pt x="8061" y="0"/>
                    <a:pt x="10359" y="0"/>
                  </a:cubicBezTo>
                  <a:cubicBezTo>
                    <a:pt x="12657" y="0"/>
                    <a:pt x="14955" y="393"/>
                    <a:pt x="16104" y="1767"/>
                  </a:cubicBezTo>
                  <a:cubicBezTo>
                    <a:pt x="17253" y="3142"/>
                    <a:pt x="17253" y="5498"/>
                    <a:pt x="14955" y="8051"/>
                  </a:cubicBezTo>
                  <a:cubicBezTo>
                    <a:pt x="12657" y="10604"/>
                    <a:pt x="8061" y="13353"/>
                    <a:pt x="4844" y="15513"/>
                  </a:cubicBezTo>
                  <a:cubicBezTo>
                    <a:pt x="1627" y="17673"/>
                    <a:pt x="-211" y="19244"/>
                    <a:pt x="19" y="20225"/>
                  </a:cubicBezTo>
                  <a:cubicBezTo>
                    <a:pt x="249" y="21207"/>
                    <a:pt x="2546" y="21600"/>
                    <a:pt x="6453" y="21600"/>
                  </a:cubicBezTo>
                  <a:cubicBezTo>
                    <a:pt x="10359" y="21600"/>
                    <a:pt x="15874" y="21207"/>
                    <a:pt x="21389" y="208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Line"/>
            <p:cNvSpPr/>
            <p:nvPr/>
          </p:nvSpPr>
          <p:spPr>
            <a:xfrm>
              <a:off x="4615521" y="276754"/>
              <a:ext cx="311350" cy="30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extrusionOk="0">
                  <a:moveTo>
                    <a:pt x="0" y="4611"/>
                  </a:moveTo>
                  <a:cubicBezTo>
                    <a:pt x="0" y="3398"/>
                    <a:pt x="0" y="2184"/>
                    <a:pt x="600" y="1335"/>
                  </a:cubicBezTo>
                  <a:cubicBezTo>
                    <a:pt x="1200" y="485"/>
                    <a:pt x="2400" y="0"/>
                    <a:pt x="3600" y="0"/>
                  </a:cubicBezTo>
                  <a:cubicBezTo>
                    <a:pt x="4800" y="0"/>
                    <a:pt x="6000" y="485"/>
                    <a:pt x="7560" y="2791"/>
                  </a:cubicBezTo>
                  <a:cubicBezTo>
                    <a:pt x="9120" y="5097"/>
                    <a:pt x="11040" y="9222"/>
                    <a:pt x="12600" y="12499"/>
                  </a:cubicBezTo>
                  <a:cubicBezTo>
                    <a:pt x="14160" y="15775"/>
                    <a:pt x="15360" y="18202"/>
                    <a:pt x="16560" y="19658"/>
                  </a:cubicBezTo>
                  <a:cubicBezTo>
                    <a:pt x="17760" y="21115"/>
                    <a:pt x="18960" y="21600"/>
                    <a:pt x="19800" y="20993"/>
                  </a:cubicBezTo>
                  <a:cubicBezTo>
                    <a:pt x="20640" y="20387"/>
                    <a:pt x="21120" y="18688"/>
                    <a:pt x="21600" y="169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" name="Line"/>
            <p:cNvSpPr/>
            <p:nvPr/>
          </p:nvSpPr>
          <p:spPr>
            <a:xfrm>
              <a:off x="4657035" y="249078"/>
              <a:ext cx="228323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73" y="3600"/>
                    <a:pt x="13745" y="7200"/>
                    <a:pt x="10145" y="10800"/>
                  </a:cubicBezTo>
                  <a:cubicBezTo>
                    <a:pt x="6545" y="14400"/>
                    <a:pt x="3273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Line"/>
            <p:cNvSpPr/>
            <p:nvPr/>
          </p:nvSpPr>
          <p:spPr>
            <a:xfrm>
              <a:off x="5020275" y="546174"/>
              <a:ext cx="186810" cy="19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extrusionOk="0">
                  <a:moveTo>
                    <a:pt x="0" y="2651"/>
                  </a:moveTo>
                  <a:cubicBezTo>
                    <a:pt x="2000" y="1906"/>
                    <a:pt x="4000" y="1162"/>
                    <a:pt x="6000" y="603"/>
                  </a:cubicBezTo>
                  <a:cubicBezTo>
                    <a:pt x="8000" y="44"/>
                    <a:pt x="10000" y="-328"/>
                    <a:pt x="11200" y="417"/>
                  </a:cubicBezTo>
                  <a:cubicBezTo>
                    <a:pt x="12400" y="1162"/>
                    <a:pt x="12800" y="3024"/>
                    <a:pt x="11800" y="6003"/>
                  </a:cubicBezTo>
                  <a:cubicBezTo>
                    <a:pt x="10800" y="8982"/>
                    <a:pt x="8400" y="13079"/>
                    <a:pt x="6200" y="15686"/>
                  </a:cubicBezTo>
                  <a:cubicBezTo>
                    <a:pt x="4000" y="18293"/>
                    <a:pt x="2000" y="19410"/>
                    <a:pt x="2000" y="20155"/>
                  </a:cubicBezTo>
                  <a:cubicBezTo>
                    <a:pt x="2000" y="20900"/>
                    <a:pt x="4000" y="21272"/>
                    <a:pt x="7600" y="21086"/>
                  </a:cubicBezTo>
                  <a:cubicBezTo>
                    <a:pt x="11200" y="20900"/>
                    <a:pt x="16400" y="20155"/>
                    <a:pt x="21600" y="194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" name="Line"/>
            <p:cNvSpPr/>
            <p:nvPr/>
          </p:nvSpPr>
          <p:spPr>
            <a:xfrm>
              <a:off x="5497676" y="415564"/>
              <a:ext cx="399653" cy="2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150" extrusionOk="0">
                  <a:moveTo>
                    <a:pt x="0" y="10350"/>
                  </a:moveTo>
                  <a:cubicBezTo>
                    <a:pt x="5214" y="6750"/>
                    <a:pt x="10428" y="3150"/>
                    <a:pt x="13593" y="1350"/>
                  </a:cubicBezTo>
                  <a:cubicBezTo>
                    <a:pt x="16759" y="-450"/>
                    <a:pt x="17876" y="-450"/>
                    <a:pt x="19086" y="1350"/>
                  </a:cubicBezTo>
                  <a:cubicBezTo>
                    <a:pt x="20297" y="3150"/>
                    <a:pt x="21600" y="6750"/>
                    <a:pt x="21507" y="10350"/>
                  </a:cubicBezTo>
                  <a:cubicBezTo>
                    <a:pt x="21414" y="13950"/>
                    <a:pt x="19924" y="17550"/>
                    <a:pt x="18434" y="211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Line"/>
            <p:cNvSpPr/>
            <p:nvPr/>
          </p:nvSpPr>
          <p:spPr>
            <a:xfrm>
              <a:off x="5663728" y="280213"/>
              <a:ext cx="72650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86" y="2880"/>
                    <a:pt x="6171" y="5760"/>
                    <a:pt x="9771" y="9360"/>
                  </a:cubicBezTo>
                  <a:cubicBezTo>
                    <a:pt x="13371" y="12960"/>
                    <a:pt x="17486" y="172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6452479" y="415131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" name="Line"/>
            <p:cNvSpPr/>
            <p:nvPr/>
          </p:nvSpPr>
          <p:spPr>
            <a:xfrm>
              <a:off x="6753449" y="404753"/>
              <a:ext cx="4151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6950636" y="404753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" name="Line"/>
            <p:cNvSpPr/>
            <p:nvPr/>
          </p:nvSpPr>
          <p:spPr>
            <a:xfrm>
              <a:off x="7594090" y="352861"/>
              <a:ext cx="35286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353" y="14400"/>
                    <a:pt x="12706" y="7200"/>
                    <a:pt x="16306" y="3600"/>
                  </a:cubicBezTo>
                  <a:cubicBezTo>
                    <a:pt x="19906" y="0"/>
                    <a:pt x="20753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7729008" y="197187"/>
              <a:ext cx="41514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3200"/>
                    <a:pt x="10800" y="6400"/>
                    <a:pt x="14400" y="10000"/>
                  </a:cubicBezTo>
                  <a:cubicBezTo>
                    <a:pt x="18000" y="13600"/>
                    <a:pt x="19800" y="17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8485126" y="251006"/>
              <a:ext cx="323225" cy="251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191" extrusionOk="0">
                  <a:moveTo>
                    <a:pt x="13059" y="4215"/>
                  </a:moveTo>
                  <a:cubicBezTo>
                    <a:pt x="12377" y="2756"/>
                    <a:pt x="11695" y="1296"/>
                    <a:pt x="10671" y="567"/>
                  </a:cubicBezTo>
                  <a:cubicBezTo>
                    <a:pt x="9648" y="-163"/>
                    <a:pt x="8284" y="-163"/>
                    <a:pt x="6465" y="421"/>
                  </a:cubicBezTo>
                  <a:cubicBezTo>
                    <a:pt x="4646" y="1005"/>
                    <a:pt x="2372" y="2172"/>
                    <a:pt x="1122" y="4215"/>
                  </a:cubicBezTo>
                  <a:cubicBezTo>
                    <a:pt x="-129" y="6259"/>
                    <a:pt x="-356" y="9178"/>
                    <a:pt x="553" y="11513"/>
                  </a:cubicBezTo>
                  <a:cubicBezTo>
                    <a:pt x="1463" y="13848"/>
                    <a:pt x="3509" y="15599"/>
                    <a:pt x="5669" y="16183"/>
                  </a:cubicBezTo>
                  <a:cubicBezTo>
                    <a:pt x="7829" y="16767"/>
                    <a:pt x="10103" y="16183"/>
                    <a:pt x="11695" y="14286"/>
                  </a:cubicBezTo>
                  <a:cubicBezTo>
                    <a:pt x="13286" y="12388"/>
                    <a:pt x="14196" y="9178"/>
                    <a:pt x="14423" y="6842"/>
                  </a:cubicBezTo>
                  <a:cubicBezTo>
                    <a:pt x="14650" y="4507"/>
                    <a:pt x="14196" y="3048"/>
                    <a:pt x="13855" y="3048"/>
                  </a:cubicBezTo>
                  <a:cubicBezTo>
                    <a:pt x="13513" y="3048"/>
                    <a:pt x="13286" y="4507"/>
                    <a:pt x="13172" y="7134"/>
                  </a:cubicBezTo>
                  <a:cubicBezTo>
                    <a:pt x="13059" y="9761"/>
                    <a:pt x="13059" y="13556"/>
                    <a:pt x="13400" y="16183"/>
                  </a:cubicBezTo>
                  <a:cubicBezTo>
                    <a:pt x="13741" y="18810"/>
                    <a:pt x="14423" y="20269"/>
                    <a:pt x="15787" y="20853"/>
                  </a:cubicBezTo>
                  <a:cubicBezTo>
                    <a:pt x="17151" y="21437"/>
                    <a:pt x="19198" y="21145"/>
                    <a:pt x="21244" y="208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8912133" y="394374"/>
              <a:ext cx="20757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5506"/>
                    <a:pt x="21600" y="11012"/>
                    <a:pt x="21600" y="14612"/>
                  </a:cubicBezTo>
                  <a:cubicBezTo>
                    <a:pt x="21600" y="18212"/>
                    <a:pt x="10800" y="1990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9047050" y="435888"/>
              <a:ext cx="18335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23" y="1600"/>
                    <a:pt x="2445" y="3200"/>
                    <a:pt x="3464" y="5000"/>
                  </a:cubicBezTo>
                  <a:cubicBezTo>
                    <a:pt x="4483" y="6800"/>
                    <a:pt x="5298" y="8800"/>
                    <a:pt x="7132" y="8400"/>
                  </a:cubicBezTo>
                  <a:cubicBezTo>
                    <a:pt x="8966" y="8000"/>
                    <a:pt x="11819" y="5200"/>
                    <a:pt x="14264" y="3600"/>
                  </a:cubicBezTo>
                  <a:cubicBezTo>
                    <a:pt x="16709" y="2000"/>
                    <a:pt x="18747" y="1600"/>
                    <a:pt x="19970" y="2400"/>
                  </a:cubicBezTo>
                  <a:cubicBezTo>
                    <a:pt x="21192" y="3200"/>
                    <a:pt x="21600" y="5200"/>
                    <a:pt x="21600" y="8600"/>
                  </a:cubicBezTo>
                  <a:cubicBezTo>
                    <a:pt x="21600" y="12000"/>
                    <a:pt x="21192" y="16800"/>
                    <a:pt x="207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9662151" y="130749"/>
              <a:ext cx="318947" cy="37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85" extrusionOk="0">
                  <a:moveTo>
                    <a:pt x="1207" y="2593"/>
                  </a:moveTo>
                  <a:cubicBezTo>
                    <a:pt x="510" y="1808"/>
                    <a:pt x="-187" y="1022"/>
                    <a:pt x="45" y="531"/>
                  </a:cubicBezTo>
                  <a:cubicBezTo>
                    <a:pt x="278" y="40"/>
                    <a:pt x="1439" y="-156"/>
                    <a:pt x="3413" y="139"/>
                  </a:cubicBezTo>
                  <a:cubicBezTo>
                    <a:pt x="5387" y="433"/>
                    <a:pt x="8174" y="1219"/>
                    <a:pt x="10265" y="3968"/>
                  </a:cubicBezTo>
                  <a:cubicBezTo>
                    <a:pt x="12355" y="6717"/>
                    <a:pt x="13748" y="11429"/>
                    <a:pt x="14794" y="14473"/>
                  </a:cubicBezTo>
                  <a:cubicBezTo>
                    <a:pt x="15839" y="17517"/>
                    <a:pt x="16536" y="18891"/>
                    <a:pt x="17348" y="19873"/>
                  </a:cubicBezTo>
                  <a:cubicBezTo>
                    <a:pt x="18161" y="20855"/>
                    <a:pt x="19090" y="21444"/>
                    <a:pt x="19787" y="21248"/>
                  </a:cubicBezTo>
                  <a:cubicBezTo>
                    <a:pt x="20484" y="21051"/>
                    <a:pt x="20948" y="20069"/>
                    <a:pt x="21413" y="190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9690505" y="124539"/>
              <a:ext cx="249079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4050"/>
                    <a:pt x="14400" y="8100"/>
                    <a:pt x="11850" y="11137"/>
                  </a:cubicBezTo>
                  <a:cubicBezTo>
                    <a:pt x="9300" y="14175"/>
                    <a:pt x="7800" y="16200"/>
                    <a:pt x="6000" y="17775"/>
                  </a:cubicBezTo>
                  <a:cubicBezTo>
                    <a:pt x="4200" y="19350"/>
                    <a:pt x="2100" y="204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10105637" y="352861"/>
              <a:ext cx="197187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58" y="1800"/>
                    <a:pt x="1516" y="3600"/>
                    <a:pt x="2084" y="5400"/>
                  </a:cubicBezTo>
                  <a:cubicBezTo>
                    <a:pt x="2653" y="7200"/>
                    <a:pt x="3032" y="9000"/>
                    <a:pt x="4168" y="9540"/>
                  </a:cubicBezTo>
                  <a:cubicBezTo>
                    <a:pt x="5305" y="10080"/>
                    <a:pt x="7200" y="9360"/>
                    <a:pt x="9284" y="8280"/>
                  </a:cubicBezTo>
                  <a:cubicBezTo>
                    <a:pt x="11368" y="7200"/>
                    <a:pt x="13642" y="5760"/>
                    <a:pt x="15347" y="5760"/>
                  </a:cubicBezTo>
                  <a:cubicBezTo>
                    <a:pt x="17053" y="5760"/>
                    <a:pt x="18190" y="7200"/>
                    <a:pt x="19137" y="10080"/>
                  </a:cubicBezTo>
                  <a:cubicBezTo>
                    <a:pt x="20084" y="12960"/>
                    <a:pt x="20842" y="172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10811360" y="217944"/>
              <a:ext cx="311351" cy="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10800"/>
                    <a:pt x="12000" y="21600"/>
                    <a:pt x="15600" y="21600"/>
                  </a:cubicBezTo>
                  <a:cubicBezTo>
                    <a:pt x="19200" y="21600"/>
                    <a:pt x="20400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10800982" y="373618"/>
              <a:ext cx="31134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>
              <a:off x="11631244" y="0"/>
              <a:ext cx="272551" cy="38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319" extrusionOk="0">
                  <a:moveTo>
                    <a:pt x="810" y="0"/>
                  </a:moveTo>
                  <a:cubicBezTo>
                    <a:pt x="1620" y="3632"/>
                    <a:pt x="2430" y="7264"/>
                    <a:pt x="2970" y="10131"/>
                  </a:cubicBezTo>
                  <a:cubicBezTo>
                    <a:pt x="3510" y="12998"/>
                    <a:pt x="3780" y="15101"/>
                    <a:pt x="3915" y="16630"/>
                  </a:cubicBezTo>
                  <a:cubicBezTo>
                    <a:pt x="4050" y="18159"/>
                    <a:pt x="4050" y="19115"/>
                    <a:pt x="4050" y="19115"/>
                  </a:cubicBezTo>
                  <a:cubicBezTo>
                    <a:pt x="4050" y="19115"/>
                    <a:pt x="4050" y="18159"/>
                    <a:pt x="4860" y="16726"/>
                  </a:cubicBezTo>
                  <a:cubicBezTo>
                    <a:pt x="5670" y="15292"/>
                    <a:pt x="7290" y="13381"/>
                    <a:pt x="8775" y="12234"/>
                  </a:cubicBezTo>
                  <a:cubicBezTo>
                    <a:pt x="10260" y="11087"/>
                    <a:pt x="11610" y="10704"/>
                    <a:pt x="12960" y="10513"/>
                  </a:cubicBezTo>
                  <a:cubicBezTo>
                    <a:pt x="14310" y="10322"/>
                    <a:pt x="15660" y="10322"/>
                    <a:pt x="16875" y="10609"/>
                  </a:cubicBezTo>
                  <a:cubicBezTo>
                    <a:pt x="18090" y="10896"/>
                    <a:pt x="19170" y="11469"/>
                    <a:pt x="19845" y="12234"/>
                  </a:cubicBezTo>
                  <a:cubicBezTo>
                    <a:pt x="20520" y="12998"/>
                    <a:pt x="20790" y="13954"/>
                    <a:pt x="21060" y="14910"/>
                  </a:cubicBezTo>
                  <a:cubicBezTo>
                    <a:pt x="21330" y="15865"/>
                    <a:pt x="21600" y="16821"/>
                    <a:pt x="20115" y="18064"/>
                  </a:cubicBezTo>
                  <a:cubicBezTo>
                    <a:pt x="18630" y="19306"/>
                    <a:pt x="15390" y="20835"/>
                    <a:pt x="11745" y="21218"/>
                  </a:cubicBezTo>
                  <a:cubicBezTo>
                    <a:pt x="8100" y="21600"/>
                    <a:pt x="4050" y="20835"/>
                    <a:pt x="2025" y="19975"/>
                  </a:cubicBezTo>
                  <a:cubicBezTo>
                    <a:pt x="0" y="19115"/>
                    <a:pt x="0" y="18159"/>
                    <a:pt x="0" y="172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>
              <a:off x="12056755" y="280213"/>
              <a:ext cx="62270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865499" y="1385123"/>
              <a:ext cx="221405" cy="25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10462" y="4848"/>
                  </a:moveTo>
                  <a:cubicBezTo>
                    <a:pt x="11475" y="3681"/>
                    <a:pt x="12487" y="2513"/>
                    <a:pt x="12150" y="1637"/>
                  </a:cubicBezTo>
                  <a:cubicBezTo>
                    <a:pt x="11812" y="762"/>
                    <a:pt x="10125" y="178"/>
                    <a:pt x="8437" y="32"/>
                  </a:cubicBezTo>
                  <a:cubicBezTo>
                    <a:pt x="6750" y="-114"/>
                    <a:pt x="5062" y="178"/>
                    <a:pt x="3375" y="2221"/>
                  </a:cubicBezTo>
                  <a:cubicBezTo>
                    <a:pt x="1687" y="4264"/>
                    <a:pt x="0" y="8059"/>
                    <a:pt x="0" y="11124"/>
                  </a:cubicBezTo>
                  <a:cubicBezTo>
                    <a:pt x="0" y="14189"/>
                    <a:pt x="1687" y="16524"/>
                    <a:pt x="4388" y="17400"/>
                  </a:cubicBezTo>
                  <a:cubicBezTo>
                    <a:pt x="7088" y="18275"/>
                    <a:pt x="10800" y="17691"/>
                    <a:pt x="13500" y="16086"/>
                  </a:cubicBezTo>
                  <a:cubicBezTo>
                    <a:pt x="16200" y="14481"/>
                    <a:pt x="17888" y="11854"/>
                    <a:pt x="18563" y="9810"/>
                  </a:cubicBezTo>
                  <a:cubicBezTo>
                    <a:pt x="19238" y="7767"/>
                    <a:pt x="18900" y="6308"/>
                    <a:pt x="18056" y="5140"/>
                  </a:cubicBezTo>
                  <a:cubicBezTo>
                    <a:pt x="17212" y="3972"/>
                    <a:pt x="15863" y="3097"/>
                    <a:pt x="15188" y="3389"/>
                  </a:cubicBezTo>
                  <a:cubicBezTo>
                    <a:pt x="14513" y="3681"/>
                    <a:pt x="14513" y="5140"/>
                    <a:pt x="15019" y="7913"/>
                  </a:cubicBezTo>
                  <a:cubicBezTo>
                    <a:pt x="15525" y="10686"/>
                    <a:pt x="16538" y="14772"/>
                    <a:pt x="17719" y="17254"/>
                  </a:cubicBezTo>
                  <a:cubicBezTo>
                    <a:pt x="18900" y="19735"/>
                    <a:pt x="20250" y="20610"/>
                    <a:pt x="21600" y="214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1180307" y="1556743"/>
              <a:ext cx="145297" cy="154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extrusionOk="0">
                  <a:moveTo>
                    <a:pt x="0" y="0"/>
                  </a:moveTo>
                  <a:cubicBezTo>
                    <a:pt x="2057" y="1440"/>
                    <a:pt x="4114" y="2880"/>
                    <a:pt x="5400" y="4800"/>
                  </a:cubicBezTo>
                  <a:cubicBezTo>
                    <a:pt x="6686" y="6720"/>
                    <a:pt x="7200" y="9120"/>
                    <a:pt x="5914" y="12000"/>
                  </a:cubicBezTo>
                  <a:cubicBezTo>
                    <a:pt x="4629" y="14880"/>
                    <a:pt x="1543" y="18240"/>
                    <a:pt x="1286" y="19920"/>
                  </a:cubicBezTo>
                  <a:cubicBezTo>
                    <a:pt x="1029" y="21600"/>
                    <a:pt x="3600" y="21600"/>
                    <a:pt x="7457" y="21360"/>
                  </a:cubicBezTo>
                  <a:cubicBezTo>
                    <a:pt x="11314" y="21120"/>
                    <a:pt x="16457" y="2064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>
              <a:off x="1367116" y="1577499"/>
              <a:ext cx="32056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3927"/>
                    <a:pt x="17280" y="7855"/>
                    <a:pt x="19440" y="11455"/>
                  </a:cubicBezTo>
                  <a:cubicBezTo>
                    <a:pt x="21600" y="15055"/>
                    <a:pt x="17280" y="18327"/>
                    <a:pt x="129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1792626" y="1398230"/>
              <a:ext cx="342485" cy="27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8" extrusionOk="0">
                  <a:moveTo>
                    <a:pt x="0" y="3336"/>
                  </a:moveTo>
                  <a:cubicBezTo>
                    <a:pt x="1964" y="2035"/>
                    <a:pt x="3927" y="734"/>
                    <a:pt x="5455" y="213"/>
                  </a:cubicBezTo>
                  <a:cubicBezTo>
                    <a:pt x="6982" y="-307"/>
                    <a:pt x="8073" y="-47"/>
                    <a:pt x="9382" y="2946"/>
                  </a:cubicBezTo>
                  <a:cubicBezTo>
                    <a:pt x="10691" y="5939"/>
                    <a:pt x="12218" y="11664"/>
                    <a:pt x="13309" y="15177"/>
                  </a:cubicBezTo>
                  <a:cubicBezTo>
                    <a:pt x="14400" y="18691"/>
                    <a:pt x="15055" y="19992"/>
                    <a:pt x="15927" y="20642"/>
                  </a:cubicBezTo>
                  <a:cubicBezTo>
                    <a:pt x="16800" y="21293"/>
                    <a:pt x="17891" y="21293"/>
                    <a:pt x="18873" y="19471"/>
                  </a:cubicBezTo>
                  <a:cubicBezTo>
                    <a:pt x="19855" y="17650"/>
                    <a:pt x="20727" y="14006"/>
                    <a:pt x="21600" y="103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" name="Line"/>
            <p:cNvSpPr/>
            <p:nvPr/>
          </p:nvSpPr>
          <p:spPr>
            <a:xfrm>
              <a:off x="1871658" y="1404528"/>
              <a:ext cx="232318" cy="27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40" extrusionOk="0">
                  <a:moveTo>
                    <a:pt x="21331" y="2133"/>
                  </a:moveTo>
                  <a:cubicBezTo>
                    <a:pt x="20378" y="1067"/>
                    <a:pt x="19425" y="0"/>
                    <a:pt x="18313" y="0"/>
                  </a:cubicBezTo>
                  <a:cubicBezTo>
                    <a:pt x="17202" y="0"/>
                    <a:pt x="15931" y="1067"/>
                    <a:pt x="13549" y="4267"/>
                  </a:cubicBezTo>
                  <a:cubicBezTo>
                    <a:pt x="11166" y="7467"/>
                    <a:pt x="7672" y="12800"/>
                    <a:pt x="5131" y="16133"/>
                  </a:cubicBezTo>
                  <a:cubicBezTo>
                    <a:pt x="2590" y="19467"/>
                    <a:pt x="1002" y="20800"/>
                    <a:pt x="366" y="21200"/>
                  </a:cubicBezTo>
                  <a:cubicBezTo>
                    <a:pt x="-269" y="21600"/>
                    <a:pt x="49" y="21067"/>
                    <a:pt x="366" y="20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>
              <a:off x="2218136" y="1587878"/>
              <a:ext cx="41514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" name="Line"/>
            <p:cNvSpPr/>
            <p:nvPr/>
          </p:nvSpPr>
          <p:spPr>
            <a:xfrm>
              <a:off x="2840834" y="1494473"/>
              <a:ext cx="38745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3600"/>
                    <a:pt x="10800" y="7200"/>
                    <a:pt x="14079" y="9000"/>
                  </a:cubicBezTo>
                  <a:cubicBezTo>
                    <a:pt x="17357" y="10800"/>
                    <a:pt x="18514" y="10800"/>
                    <a:pt x="19575" y="10800"/>
                  </a:cubicBezTo>
                  <a:cubicBezTo>
                    <a:pt x="20636" y="10800"/>
                    <a:pt x="21600" y="10800"/>
                    <a:pt x="21600" y="12600"/>
                  </a:cubicBezTo>
                  <a:cubicBezTo>
                    <a:pt x="21600" y="14400"/>
                    <a:pt x="20636" y="18000"/>
                    <a:pt x="1967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" name="Line"/>
            <p:cNvSpPr/>
            <p:nvPr/>
          </p:nvSpPr>
          <p:spPr>
            <a:xfrm>
              <a:off x="3017264" y="1369934"/>
              <a:ext cx="10380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886"/>
                    <a:pt x="0" y="9771"/>
                    <a:pt x="3600" y="13371"/>
                  </a:cubicBezTo>
                  <a:cubicBezTo>
                    <a:pt x="7200" y="16971"/>
                    <a:pt x="14400" y="192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" name="Line"/>
            <p:cNvSpPr/>
            <p:nvPr/>
          </p:nvSpPr>
          <p:spPr>
            <a:xfrm>
              <a:off x="3850335" y="1395455"/>
              <a:ext cx="267029" cy="28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02" extrusionOk="0">
                  <a:moveTo>
                    <a:pt x="13067" y="6668"/>
                  </a:moveTo>
                  <a:cubicBezTo>
                    <a:pt x="14175" y="5888"/>
                    <a:pt x="15283" y="5107"/>
                    <a:pt x="15421" y="4066"/>
                  </a:cubicBezTo>
                  <a:cubicBezTo>
                    <a:pt x="15560" y="3025"/>
                    <a:pt x="14729" y="1724"/>
                    <a:pt x="13621" y="943"/>
                  </a:cubicBezTo>
                  <a:cubicBezTo>
                    <a:pt x="12513" y="162"/>
                    <a:pt x="11129" y="-98"/>
                    <a:pt x="9052" y="32"/>
                  </a:cubicBezTo>
                  <a:cubicBezTo>
                    <a:pt x="6975" y="162"/>
                    <a:pt x="4206" y="683"/>
                    <a:pt x="2406" y="2244"/>
                  </a:cubicBezTo>
                  <a:cubicBezTo>
                    <a:pt x="606" y="3806"/>
                    <a:pt x="-225" y="6408"/>
                    <a:pt x="52" y="9141"/>
                  </a:cubicBezTo>
                  <a:cubicBezTo>
                    <a:pt x="329" y="11873"/>
                    <a:pt x="1713" y="14736"/>
                    <a:pt x="3929" y="16297"/>
                  </a:cubicBezTo>
                  <a:cubicBezTo>
                    <a:pt x="6144" y="17859"/>
                    <a:pt x="9190" y="18119"/>
                    <a:pt x="11683" y="17338"/>
                  </a:cubicBezTo>
                  <a:cubicBezTo>
                    <a:pt x="14175" y="16557"/>
                    <a:pt x="16113" y="14736"/>
                    <a:pt x="17221" y="13174"/>
                  </a:cubicBezTo>
                  <a:cubicBezTo>
                    <a:pt x="18329" y="11613"/>
                    <a:pt x="18606" y="10312"/>
                    <a:pt x="18744" y="9010"/>
                  </a:cubicBezTo>
                  <a:cubicBezTo>
                    <a:pt x="18883" y="7709"/>
                    <a:pt x="18883" y="6408"/>
                    <a:pt x="18467" y="6408"/>
                  </a:cubicBezTo>
                  <a:cubicBezTo>
                    <a:pt x="18052" y="6408"/>
                    <a:pt x="17221" y="7709"/>
                    <a:pt x="17083" y="9921"/>
                  </a:cubicBezTo>
                  <a:cubicBezTo>
                    <a:pt x="16944" y="12133"/>
                    <a:pt x="17498" y="15256"/>
                    <a:pt x="18329" y="17338"/>
                  </a:cubicBezTo>
                  <a:cubicBezTo>
                    <a:pt x="19160" y="19420"/>
                    <a:pt x="20267" y="20461"/>
                    <a:pt x="21375" y="215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" name="Line"/>
            <p:cNvSpPr/>
            <p:nvPr/>
          </p:nvSpPr>
          <p:spPr>
            <a:xfrm>
              <a:off x="4231524" y="1598256"/>
              <a:ext cx="134919" cy="15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0"/>
                  </a:moveTo>
                  <a:cubicBezTo>
                    <a:pt x="2769" y="480"/>
                    <a:pt x="5538" y="960"/>
                    <a:pt x="7477" y="2400"/>
                  </a:cubicBezTo>
                  <a:cubicBezTo>
                    <a:pt x="9415" y="3840"/>
                    <a:pt x="10523" y="6240"/>
                    <a:pt x="10246" y="8400"/>
                  </a:cubicBezTo>
                  <a:cubicBezTo>
                    <a:pt x="9969" y="10560"/>
                    <a:pt x="8308" y="12480"/>
                    <a:pt x="6092" y="14640"/>
                  </a:cubicBezTo>
                  <a:cubicBezTo>
                    <a:pt x="3877" y="16800"/>
                    <a:pt x="1108" y="19200"/>
                    <a:pt x="1108" y="20400"/>
                  </a:cubicBezTo>
                  <a:cubicBezTo>
                    <a:pt x="1108" y="21600"/>
                    <a:pt x="3877" y="21600"/>
                    <a:pt x="7754" y="21360"/>
                  </a:cubicBezTo>
                  <a:cubicBezTo>
                    <a:pt x="11631" y="21120"/>
                    <a:pt x="16615" y="2064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" name="Line"/>
            <p:cNvSpPr/>
            <p:nvPr/>
          </p:nvSpPr>
          <p:spPr>
            <a:xfrm>
              <a:off x="4400374" y="1598256"/>
              <a:ext cx="132122" cy="186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511" extrusionOk="0">
                  <a:moveTo>
                    <a:pt x="1213" y="0"/>
                  </a:moveTo>
                  <a:cubicBezTo>
                    <a:pt x="3983" y="0"/>
                    <a:pt x="6752" y="0"/>
                    <a:pt x="9244" y="600"/>
                  </a:cubicBezTo>
                  <a:cubicBezTo>
                    <a:pt x="11737" y="1200"/>
                    <a:pt x="13952" y="2400"/>
                    <a:pt x="14783" y="4000"/>
                  </a:cubicBezTo>
                  <a:cubicBezTo>
                    <a:pt x="15613" y="5600"/>
                    <a:pt x="15060" y="7600"/>
                    <a:pt x="12844" y="9800"/>
                  </a:cubicBezTo>
                  <a:cubicBezTo>
                    <a:pt x="10629" y="12000"/>
                    <a:pt x="6752" y="14400"/>
                    <a:pt x="3983" y="16400"/>
                  </a:cubicBezTo>
                  <a:cubicBezTo>
                    <a:pt x="1214" y="18400"/>
                    <a:pt x="-448" y="20000"/>
                    <a:pt x="106" y="20800"/>
                  </a:cubicBezTo>
                  <a:cubicBezTo>
                    <a:pt x="660" y="21600"/>
                    <a:pt x="3429" y="21600"/>
                    <a:pt x="7306" y="21400"/>
                  </a:cubicBezTo>
                  <a:cubicBezTo>
                    <a:pt x="11183" y="21200"/>
                    <a:pt x="16167" y="20800"/>
                    <a:pt x="21152" y="20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" name="Line"/>
            <p:cNvSpPr/>
            <p:nvPr/>
          </p:nvSpPr>
          <p:spPr>
            <a:xfrm>
              <a:off x="4916492" y="1402699"/>
              <a:ext cx="342485" cy="306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0" y="3487"/>
                  </a:moveTo>
                  <a:cubicBezTo>
                    <a:pt x="1745" y="1807"/>
                    <a:pt x="3491" y="127"/>
                    <a:pt x="5564" y="7"/>
                  </a:cubicBezTo>
                  <a:cubicBezTo>
                    <a:pt x="7636" y="-113"/>
                    <a:pt x="10036" y="1327"/>
                    <a:pt x="12000" y="4687"/>
                  </a:cubicBezTo>
                  <a:cubicBezTo>
                    <a:pt x="13964" y="8047"/>
                    <a:pt x="15491" y="13327"/>
                    <a:pt x="16582" y="16567"/>
                  </a:cubicBezTo>
                  <a:cubicBezTo>
                    <a:pt x="17673" y="19807"/>
                    <a:pt x="18327" y="21007"/>
                    <a:pt x="19091" y="21247"/>
                  </a:cubicBezTo>
                  <a:cubicBezTo>
                    <a:pt x="19855" y="21487"/>
                    <a:pt x="20727" y="20767"/>
                    <a:pt x="21600" y="200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" name="Line"/>
            <p:cNvSpPr/>
            <p:nvPr/>
          </p:nvSpPr>
          <p:spPr>
            <a:xfrm>
              <a:off x="4968383" y="1390690"/>
              <a:ext cx="280215" cy="3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67" y="3709"/>
                    <a:pt x="14133" y="7418"/>
                    <a:pt x="11200" y="10691"/>
                  </a:cubicBezTo>
                  <a:cubicBezTo>
                    <a:pt x="8267" y="13964"/>
                    <a:pt x="6133" y="16800"/>
                    <a:pt x="4400" y="18545"/>
                  </a:cubicBezTo>
                  <a:cubicBezTo>
                    <a:pt x="2667" y="20291"/>
                    <a:pt x="1333" y="2094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" name="Line"/>
            <p:cNvSpPr/>
            <p:nvPr/>
          </p:nvSpPr>
          <p:spPr>
            <a:xfrm>
              <a:off x="5371402" y="1663985"/>
              <a:ext cx="178166" cy="182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509" extrusionOk="0">
                  <a:moveTo>
                    <a:pt x="1401" y="815"/>
                  </a:moveTo>
                  <a:cubicBezTo>
                    <a:pt x="3401" y="408"/>
                    <a:pt x="5401" y="0"/>
                    <a:pt x="7401" y="0"/>
                  </a:cubicBezTo>
                  <a:cubicBezTo>
                    <a:pt x="9401" y="0"/>
                    <a:pt x="11401" y="408"/>
                    <a:pt x="12401" y="1630"/>
                  </a:cubicBezTo>
                  <a:cubicBezTo>
                    <a:pt x="13401" y="2853"/>
                    <a:pt x="13401" y="4891"/>
                    <a:pt x="12401" y="6928"/>
                  </a:cubicBezTo>
                  <a:cubicBezTo>
                    <a:pt x="11401" y="8966"/>
                    <a:pt x="9401" y="11004"/>
                    <a:pt x="7401" y="12634"/>
                  </a:cubicBezTo>
                  <a:cubicBezTo>
                    <a:pt x="5401" y="14264"/>
                    <a:pt x="3401" y="15487"/>
                    <a:pt x="1801" y="16913"/>
                  </a:cubicBezTo>
                  <a:cubicBezTo>
                    <a:pt x="201" y="18340"/>
                    <a:pt x="-999" y="19970"/>
                    <a:pt x="1201" y="20785"/>
                  </a:cubicBezTo>
                  <a:cubicBezTo>
                    <a:pt x="3401" y="21600"/>
                    <a:pt x="9001" y="21600"/>
                    <a:pt x="12801" y="21396"/>
                  </a:cubicBezTo>
                  <a:cubicBezTo>
                    <a:pt x="16601" y="21192"/>
                    <a:pt x="18601" y="20785"/>
                    <a:pt x="20601" y="203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Line"/>
            <p:cNvSpPr/>
            <p:nvPr/>
          </p:nvSpPr>
          <p:spPr>
            <a:xfrm>
              <a:off x="5933564" y="1463338"/>
              <a:ext cx="36244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extrusionOk="0">
                  <a:moveTo>
                    <a:pt x="0" y="0"/>
                  </a:moveTo>
                  <a:cubicBezTo>
                    <a:pt x="5502" y="3600"/>
                    <a:pt x="11004" y="7200"/>
                    <a:pt x="14264" y="9000"/>
                  </a:cubicBezTo>
                  <a:cubicBezTo>
                    <a:pt x="17525" y="10800"/>
                    <a:pt x="18543" y="10800"/>
                    <a:pt x="19562" y="12600"/>
                  </a:cubicBezTo>
                  <a:cubicBezTo>
                    <a:pt x="20581" y="14400"/>
                    <a:pt x="21600" y="18000"/>
                    <a:pt x="21294" y="19800"/>
                  </a:cubicBezTo>
                  <a:cubicBezTo>
                    <a:pt x="20989" y="21600"/>
                    <a:pt x="19359" y="21600"/>
                    <a:pt x="1772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" name="Line"/>
            <p:cNvSpPr/>
            <p:nvPr/>
          </p:nvSpPr>
          <p:spPr>
            <a:xfrm>
              <a:off x="6099617" y="1338799"/>
              <a:ext cx="62270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" name="Line"/>
            <p:cNvSpPr/>
            <p:nvPr/>
          </p:nvSpPr>
          <p:spPr>
            <a:xfrm>
              <a:off x="6784584" y="1442582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7044041" y="1452960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7282742" y="1473717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7843169" y="1494473"/>
              <a:ext cx="32181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0" y="21600"/>
                  </a:moveTo>
                  <a:cubicBezTo>
                    <a:pt x="6204" y="14400"/>
                    <a:pt x="12409" y="7200"/>
                    <a:pt x="16085" y="3600"/>
                  </a:cubicBezTo>
                  <a:cubicBezTo>
                    <a:pt x="19762" y="0"/>
                    <a:pt x="20911" y="0"/>
                    <a:pt x="21255" y="0"/>
                  </a:cubicBezTo>
                  <a:cubicBezTo>
                    <a:pt x="21600" y="0"/>
                    <a:pt x="21140" y="0"/>
                    <a:pt x="2068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" name="Line"/>
            <p:cNvSpPr/>
            <p:nvPr/>
          </p:nvSpPr>
          <p:spPr>
            <a:xfrm>
              <a:off x="7988465" y="1359555"/>
              <a:ext cx="51893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>
              <a:off x="8738491" y="1360381"/>
              <a:ext cx="256669" cy="28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39" extrusionOk="0">
                  <a:moveTo>
                    <a:pt x="13592" y="3796"/>
                  </a:moveTo>
                  <a:cubicBezTo>
                    <a:pt x="13592" y="2510"/>
                    <a:pt x="13592" y="1225"/>
                    <a:pt x="12296" y="582"/>
                  </a:cubicBezTo>
                  <a:cubicBezTo>
                    <a:pt x="11000" y="-61"/>
                    <a:pt x="8408" y="-61"/>
                    <a:pt x="6392" y="68"/>
                  </a:cubicBezTo>
                  <a:cubicBezTo>
                    <a:pt x="4376" y="196"/>
                    <a:pt x="2936" y="453"/>
                    <a:pt x="1784" y="2125"/>
                  </a:cubicBezTo>
                  <a:cubicBezTo>
                    <a:pt x="632" y="3796"/>
                    <a:pt x="-232" y="6882"/>
                    <a:pt x="56" y="9582"/>
                  </a:cubicBezTo>
                  <a:cubicBezTo>
                    <a:pt x="344" y="12282"/>
                    <a:pt x="1784" y="14596"/>
                    <a:pt x="4664" y="15625"/>
                  </a:cubicBezTo>
                  <a:cubicBezTo>
                    <a:pt x="7544" y="16653"/>
                    <a:pt x="11864" y="16396"/>
                    <a:pt x="14744" y="14853"/>
                  </a:cubicBezTo>
                  <a:cubicBezTo>
                    <a:pt x="17624" y="13310"/>
                    <a:pt x="19064" y="10482"/>
                    <a:pt x="19352" y="8553"/>
                  </a:cubicBezTo>
                  <a:cubicBezTo>
                    <a:pt x="19640" y="6625"/>
                    <a:pt x="18776" y="5596"/>
                    <a:pt x="17912" y="5725"/>
                  </a:cubicBezTo>
                  <a:cubicBezTo>
                    <a:pt x="17048" y="5853"/>
                    <a:pt x="16184" y="7139"/>
                    <a:pt x="16184" y="9325"/>
                  </a:cubicBezTo>
                  <a:cubicBezTo>
                    <a:pt x="16184" y="11510"/>
                    <a:pt x="17048" y="14596"/>
                    <a:pt x="18056" y="16782"/>
                  </a:cubicBezTo>
                  <a:cubicBezTo>
                    <a:pt x="19064" y="18968"/>
                    <a:pt x="20216" y="20253"/>
                    <a:pt x="21368" y="215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>
              <a:off x="9095484" y="1556743"/>
              <a:ext cx="179890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46" y="0"/>
                  </a:moveTo>
                  <a:cubicBezTo>
                    <a:pt x="8308" y="1200"/>
                    <a:pt x="9969" y="2400"/>
                    <a:pt x="11423" y="3800"/>
                  </a:cubicBezTo>
                  <a:cubicBezTo>
                    <a:pt x="12877" y="5200"/>
                    <a:pt x="14123" y="6800"/>
                    <a:pt x="13915" y="8400"/>
                  </a:cubicBezTo>
                  <a:cubicBezTo>
                    <a:pt x="13708" y="10000"/>
                    <a:pt x="12046" y="11600"/>
                    <a:pt x="10177" y="13000"/>
                  </a:cubicBezTo>
                  <a:cubicBezTo>
                    <a:pt x="8308" y="14400"/>
                    <a:pt x="6231" y="15600"/>
                    <a:pt x="4154" y="17000"/>
                  </a:cubicBezTo>
                  <a:cubicBezTo>
                    <a:pt x="2077" y="18400"/>
                    <a:pt x="0" y="20000"/>
                    <a:pt x="0" y="20800"/>
                  </a:cubicBezTo>
                  <a:cubicBezTo>
                    <a:pt x="0" y="21600"/>
                    <a:pt x="2077" y="21600"/>
                    <a:pt x="6023" y="21600"/>
                  </a:cubicBezTo>
                  <a:cubicBezTo>
                    <a:pt x="9969" y="21600"/>
                    <a:pt x="15785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" name="Line"/>
            <p:cNvSpPr/>
            <p:nvPr/>
          </p:nvSpPr>
          <p:spPr>
            <a:xfrm>
              <a:off x="9296130" y="1630217"/>
              <a:ext cx="204107" cy="17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0" y="1170"/>
                  </a:moveTo>
                  <a:cubicBezTo>
                    <a:pt x="1831" y="746"/>
                    <a:pt x="3661" y="323"/>
                    <a:pt x="5492" y="111"/>
                  </a:cubicBezTo>
                  <a:cubicBezTo>
                    <a:pt x="7322" y="-101"/>
                    <a:pt x="9153" y="-101"/>
                    <a:pt x="10251" y="958"/>
                  </a:cubicBezTo>
                  <a:cubicBezTo>
                    <a:pt x="11349" y="2017"/>
                    <a:pt x="11715" y="4134"/>
                    <a:pt x="11166" y="6252"/>
                  </a:cubicBezTo>
                  <a:cubicBezTo>
                    <a:pt x="10617" y="8370"/>
                    <a:pt x="9153" y="10487"/>
                    <a:pt x="8970" y="10487"/>
                  </a:cubicBezTo>
                  <a:cubicBezTo>
                    <a:pt x="8786" y="10487"/>
                    <a:pt x="9885" y="8370"/>
                    <a:pt x="11166" y="6675"/>
                  </a:cubicBezTo>
                  <a:cubicBezTo>
                    <a:pt x="12447" y="4981"/>
                    <a:pt x="13912" y="3711"/>
                    <a:pt x="15559" y="2652"/>
                  </a:cubicBezTo>
                  <a:cubicBezTo>
                    <a:pt x="17207" y="1593"/>
                    <a:pt x="19037" y="746"/>
                    <a:pt x="20136" y="1381"/>
                  </a:cubicBezTo>
                  <a:cubicBezTo>
                    <a:pt x="21234" y="2017"/>
                    <a:pt x="21600" y="4134"/>
                    <a:pt x="21600" y="7734"/>
                  </a:cubicBezTo>
                  <a:cubicBezTo>
                    <a:pt x="21600" y="11334"/>
                    <a:pt x="21234" y="16417"/>
                    <a:pt x="20868" y="214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9804666" y="1297495"/>
              <a:ext cx="311349" cy="352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extrusionOk="0">
                  <a:moveTo>
                    <a:pt x="0" y="5595"/>
                  </a:moveTo>
                  <a:cubicBezTo>
                    <a:pt x="1200" y="3726"/>
                    <a:pt x="2400" y="1857"/>
                    <a:pt x="3960" y="818"/>
                  </a:cubicBezTo>
                  <a:cubicBezTo>
                    <a:pt x="5520" y="-220"/>
                    <a:pt x="7440" y="-428"/>
                    <a:pt x="9240" y="1130"/>
                  </a:cubicBezTo>
                  <a:cubicBezTo>
                    <a:pt x="11040" y="2687"/>
                    <a:pt x="12720" y="6010"/>
                    <a:pt x="14160" y="9645"/>
                  </a:cubicBezTo>
                  <a:cubicBezTo>
                    <a:pt x="15600" y="13280"/>
                    <a:pt x="16800" y="17226"/>
                    <a:pt x="18000" y="19199"/>
                  </a:cubicBezTo>
                  <a:cubicBezTo>
                    <a:pt x="19200" y="21172"/>
                    <a:pt x="20400" y="21172"/>
                    <a:pt x="21600" y="211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Line"/>
            <p:cNvSpPr/>
            <p:nvPr/>
          </p:nvSpPr>
          <p:spPr>
            <a:xfrm>
              <a:off x="9804666" y="1318042"/>
              <a:ext cx="332106" cy="33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75" y="225"/>
                    <a:pt x="19350" y="450"/>
                    <a:pt x="17212" y="2812"/>
                  </a:cubicBezTo>
                  <a:cubicBezTo>
                    <a:pt x="15075" y="5175"/>
                    <a:pt x="11925" y="9675"/>
                    <a:pt x="8887" y="13162"/>
                  </a:cubicBezTo>
                  <a:cubicBezTo>
                    <a:pt x="5850" y="16650"/>
                    <a:pt x="2925" y="1912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Line"/>
            <p:cNvSpPr/>
            <p:nvPr/>
          </p:nvSpPr>
          <p:spPr>
            <a:xfrm>
              <a:off x="10261311" y="1577499"/>
              <a:ext cx="186810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2250"/>
                    <a:pt x="2400" y="4500"/>
                    <a:pt x="4000" y="4950"/>
                  </a:cubicBezTo>
                  <a:cubicBezTo>
                    <a:pt x="5600" y="5400"/>
                    <a:pt x="7600" y="4050"/>
                    <a:pt x="9800" y="2925"/>
                  </a:cubicBezTo>
                  <a:cubicBezTo>
                    <a:pt x="12000" y="1800"/>
                    <a:pt x="14400" y="900"/>
                    <a:pt x="16000" y="1575"/>
                  </a:cubicBezTo>
                  <a:cubicBezTo>
                    <a:pt x="17600" y="2250"/>
                    <a:pt x="18400" y="4500"/>
                    <a:pt x="18800" y="6750"/>
                  </a:cubicBezTo>
                  <a:cubicBezTo>
                    <a:pt x="19200" y="9000"/>
                    <a:pt x="19200" y="11250"/>
                    <a:pt x="19200" y="13500"/>
                  </a:cubicBezTo>
                  <a:cubicBezTo>
                    <a:pt x="19200" y="15750"/>
                    <a:pt x="19200" y="18000"/>
                    <a:pt x="19600" y="19350"/>
                  </a:cubicBezTo>
                  <a:cubicBezTo>
                    <a:pt x="20000" y="20700"/>
                    <a:pt x="20800" y="211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>
              <a:off x="11018925" y="1401069"/>
              <a:ext cx="33210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75" y="7200"/>
                    <a:pt x="12150" y="14400"/>
                    <a:pt x="15750" y="18000"/>
                  </a:cubicBezTo>
                  <a:cubicBezTo>
                    <a:pt x="19350" y="21600"/>
                    <a:pt x="20475" y="21600"/>
                    <a:pt x="21037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Line"/>
            <p:cNvSpPr/>
            <p:nvPr/>
          </p:nvSpPr>
          <p:spPr>
            <a:xfrm>
              <a:off x="11029304" y="1535986"/>
              <a:ext cx="363241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0"/>
                  </a:moveTo>
                  <a:cubicBezTo>
                    <a:pt x="4731" y="7855"/>
                    <a:pt x="9463" y="15709"/>
                    <a:pt x="13063" y="18655"/>
                  </a:cubicBezTo>
                  <a:cubicBezTo>
                    <a:pt x="16663" y="21600"/>
                    <a:pt x="19131" y="19636"/>
                    <a:pt x="2160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11766163" y="1183125"/>
              <a:ext cx="340399" cy="46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80" extrusionOk="0">
                  <a:moveTo>
                    <a:pt x="5891" y="1920"/>
                  </a:moveTo>
                  <a:cubicBezTo>
                    <a:pt x="5891" y="960"/>
                    <a:pt x="5891" y="0"/>
                    <a:pt x="5891" y="0"/>
                  </a:cubicBezTo>
                  <a:cubicBezTo>
                    <a:pt x="5891" y="0"/>
                    <a:pt x="5891" y="960"/>
                    <a:pt x="6218" y="3520"/>
                  </a:cubicBezTo>
                  <a:cubicBezTo>
                    <a:pt x="6545" y="6080"/>
                    <a:pt x="7200" y="10240"/>
                    <a:pt x="7527" y="12800"/>
                  </a:cubicBezTo>
                  <a:cubicBezTo>
                    <a:pt x="7855" y="15360"/>
                    <a:pt x="7855" y="16320"/>
                    <a:pt x="7964" y="17200"/>
                  </a:cubicBezTo>
                  <a:cubicBezTo>
                    <a:pt x="8073" y="18080"/>
                    <a:pt x="8291" y="18880"/>
                    <a:pt x="8400" y="18640"/>
                  </a:cubicBezTo>
                  <a:cubicBezTo>
                    <a:pt x="8509" y="18400"/>
                    <a:pt x="8509" y="17120"/>
                    <a:pt x="9273" y="15840"/>
                  </a:cubicBezTo>
                  <a:cubicBezTo>
                    <a:pt x="10036" y="14560"/>
                    <a:pt x="11564" y="13280"/>
                    <a:pt x="12873" y="12400"/>
                  </a:cubicBezTo>
                  <a:cubicBezTo>
                    <a:pt x="14182" y="11520"/>
                    <a:pt x="15273" y="11040"/>
                    <a:pt x="16364" y="10960"/>
                  </a:cubicBezTo>
                  <a:cubicBezTo>
                    <a:pt x="17455" y="10880"/>
                    <a:pt x="18545" y="11200"/>
                    <a:pt x="19418" y="11760"/>
                  </a:cubicBezTo>
                  <a:cubicBezTo>
                    <a:pt x="20291" y="12320"/>
                    <a:pt x="20945" y="13120"/>
                    <a:pt x="21273" y="14320"/>
                  </a:cubicBezTo>
                  <a:cubicBezTo>
                    <a:pt x="21600" y="15520"/>
                    <a:pt x="21600" y="17120"/>
                    <a:pt x="20618" y="18400"/>
                  </a:cubicBezTo>
                  <a:cubicBezTo>
                    <a:pt x="19636" y="19680"/>
                    <a:pt x="17673" y="20640"/>
                    <a:pt x="14836" y="21120"/>
                  </a:cubicBezTo>
                  <a:cubicBezTo>
                    <a:pt x="12000" y="21600"/>
                    <a:pt x="8291" y="21600"/>
                    <a:pt x="5673" y="21120"/>
                  </a:cubicBezTo>
                  <a:cubicBezTo>
                    <a:pt x="3055" y="20640"/>
                    <a:pt x="1527" y="19680"/>
                    <a:pt x="0" y="187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12240106" y="1556743"/>
              <a:ext cx="179890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54" y="0"/>
                  </a:moveTo>
                  <a:cubicBezTo>
                    <a:pt x="6231" y="0"/>
                    <a:pt x="8308" y="0"/>
                    <a:pt x="9969" y="800"/>
                  </a:cubicBezTo>
                  <a:cubicBezTo>
                    <a:pt x="11631" y="1600"/>
                    <a:pt x="12877" y="3200"/>
                    <a:pt x="13500" y="5000"/>
                  </a:cubicBezTo>
                  <a:cubicBezTo>
                    <a:pt x="14123" y="6800"/>
                    <a:pt x="14123" y="8800"/>
                    <a:pt x="12462" y="11000"/>
                  </a:cubicBezTo>
                  <a:cubicBezTo>
                    <a:pt x="10800" y="13200"/>
                    <a:pt x="7477" y="15600"/>
                    <a:pt x="4777" y="17200"/>
                  </a:cubicBezTo>
                  <a:cubicBezTo>
                    <a:pt x="2077" y="18800"/>
                    <a:pt x="0" y="19600"/>
                    <a:pt x="0" y="20000"/>
                  </a:cubicBezTo>
                  <a:cubicBezTo>
                    <a:pt x="0" y="20400"/>
                    <a:pt x="2077" y="20400"/>
                    <a:pt x="6023" y="20600"/>
                  </a:cubicBezTo>
                  <a:cubicBezTo>
                    <a:pt x="9969" y="20800"/>
                    <a:pt x="15785" y="21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1346360" y="2220953"/>
              <a:ext cx="2075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Line"/>
            <p:cNvSpPr/>
            <p:nvPr/>
          </p:nvSpPr>
          <p:spPr>
            <a:xfrm>
              <a:off x="1356738" y="2387006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" name="Line"/>
            <p:cNvSpPr/>
            <p:nvPr/>
          </p:nvSpPr>
          <p:spPr>
            <a:xfrm>
              <a:off x="1429386" y="2636085"/>
              <a:ext cx="103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" name="Line"/>
            <p:cNvSpPr/>
            <p:nvPr/>
          </p:nvSpPr>
          <p:spPr>
            <a:xfrm>
              <a:off x="835085" y="3028859"/>
              <a:ext cx="355601" cy="25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151" extrusionOk="0">
                  <a:moveTo>
                    <a:pt x="10037" y="8016"/>
                  </a:moveTo>
                  <a:cubicBezTo>
                    <a:pt x="10449" y="6556"/>
                    <a:pt x="10860" y="5097"/>
                    <a:pt x="10757" y="3783"/>
                  </a:cubicBezTo>
                  <a:cubicBezTo>
                    <a:pt x="10655" y="2470"/>
                    <a:pt x="10037" y="1302"/>
                    <a:pt x="9112" y="573"/>
                  </a:cubicBezTo>
                  <a:cubicBezTo>
                    <a:pt x="8186" y="-157"/>
                    <a:pt x="6952" y="-449"/>
                    <a:pt x="5203" y="1302"/>
                  </a:cubicBezTo>
                  <a:cubicBezTo>
                    <a:pt x="3455" y="3054"/>
                    <a:pt x="1192" y="6848"/>
                    <a:pt x="369" y="10205"/>
                  </a:cubicBezTo>
                  <a:cubicBezTo>
                    <a:pt x="-454" y="13562"/>
                    <a:pt x="163" y="16481"/>
                    <a:pt x="1603" y="18378"/>
                  </a:cubicBezTo>
                  <a:cubicBezTo>
                    <a:pt x="3043" y="20275"/>
                    <a:pt x="5306" y="21151"/>
                    <a:pt x="7466" y="20713"/>
                  </a:cubicBezTo>
                  <a:cubicBezTo>
                    <a:pt x="9626" y="20275"/>
                    <a:pt x="11683" y="18524"/>
                    <a:pt x="12815" y="16773"/>
                  </a:cubicBezTo>
                  <a:cubicBezTo>
                    <a:pt x="13946" y="15021"/>
                    <a:pt x="14152" y="13270"/>
                    <a:pt x="14152" y="11664"/>
                  </a:cubicBezTo>
                  <a:cubicBezTo>
                    <a:pt x="14152" y="10059"/>
                    <a:pt x="13946" y="8600"/>
                    <a:pt x="13535" y="8454"/>
                  </a:cubicBezTo>
                  <a:cubicBezTo>
                    <a:pt x="13123" y="8308"/>
                    <a:pt x="12506" y="9475"/>
                    <a:pt x="12197" y="10935"/>
                  </a:cubicBezTo>
                  <a:cubicBezTo>
                    <a:pt x="11889" y="12394"/>
                    <a:pt x="11889" y="14146"/>
                    <a:pt x="13432" y="15897"/>
                  </a:cubicBezTo>
                  <a:cubicBezTo>
                    <a:pt x="14975" y="17648"/>
                    <a:pt x="18060" y="19400"/>
                    <a:pt x="21146" y="211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" name="Line"/>
            <p:cNvSpPr/>
            <p:nvPr/>
          </p:nvSpPr>
          <p:spPr>
            <a:xfrm>
              <a:off x="1284090" y="3227612"/>
              <a:ext cx="321728" cy="14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3" extrusionOk="0">
                  <a:moveTo>
                    <a:pt x="0" y="5"/>
                  </a:moveTo>
                  <a:cubicBezTo>
                    <a:pt x="929" y="1512"/>
                    <a:pt x="1858" y="3019"/>
                    <a:pt x="2671" y="4777"/>
                  </a:cubicBezTo>
                  <a:cubicBezTo>
                    <a:pt x="3484" y="6536"/>
                    <a:pt x="4181" y="8545"/>
                    <a:pt x="4877" y="8545"/>
                  </a:cubicBezTo>
                  <a:cubicBezTo>
                    <a:pt x="5574" y="8545"/>
                    <a:pt x="6271" y="6536"/>
                    <a:pt x="7200" y="4777"/>
                  </a:cubicBezTo>
                  <a:cubicBezTo>
                    <a:pt x="8129" y="3019"/>
                    <a:pt x="9290" y="1512"/>
                    <a:pt x="10103" y="2015"/>
                  </a:cubicBezTo>
                  <a:cubicBezTo>
                    <a:pt x="10916" y="2517"/>
                    <a:pt x="11381" y="5029"/>
                    <a:pt x="11613" y="7540"/>
                  </a:cubicBezTo>
                  <a:cubicBezTo>
                    <a:pt x="11845" y="10052"/>
                    <a:pt x="11845" y="12563"/>
                    <a:pt x="12077" y="12563"/>
                  </a:cubicBezTo>
                  <a:cubicBezTo>
                    <a:pt x="12310" y="12563"/>
                    <a:pt x="12774" y="10052"/>
                    <a:pt x="13355" y="7791"/>
                  </a:cubicBezTo>
                  <a:cubicBezTo>
                    <a:pt x="13935" y="5531"/>
                    <a:pt x="14632" y="3522"/>
                    <a:pt x="15561" y="2015"/>
                  </a:cubicBezTo>
                  <a:cubicBezTo>
                    <a:pt x="16490" y="508"/>
                    <a:pt x="17652" y="-497"/>
                    <a:pt x="18465" y="256"/>
                  </a:cubicBezTo>
                  <a:cubicBezTo>
                    <a:pt x="19277" y="1010"/>
                    <a:pt x="19742" y="3522"/>
                    <a:pt x="20206" y="7289"/>
                  </a:cubicBezTo>
                  <a:cubicBezTo>
                    <a:pt x="20671" y="11056"/>
                    <a:pt x="21135" y="16080"/>
                    <a:pt x="21600" y="211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Line"/>
            <p:cNvSpPr/>
            <p:nvPr/>
          </p:nvSpPr>
          <p:spPr>
            <a:xfrm>
              <a:off x="1823761" y="3217269"/>
              <a:ext cx="41514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3411"/>
                    <a:pt x="14400" y="6821"/>
                    <a:pt x="18000" y="10421"/>
                  </a:cubicBezTo>
                  <a:cubicBezTo>
                    <a:pt x="21600" y="14021"/>
                    <a:pt x="21600" y="1781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Line"/>
            <p:cNvSpPr/>
            <p:nvPr/>
          </p:nvSpPr>
          <p:spPr>
            <a:xfrm>
              <a:off x="2255273" y="3009703"/>
              <a:ext cx="305348" cy="32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97" extrusionOk="0">
                  <a:moveTo>
                    <a:pt x="307" y="7665"/>
                  </a:moveTo>
                  <a:cubicBezTo>
                    <a:pt x="65" y="5574"/>
                    <a:pt x="-178" y="3484"/>
                    <a:pt x="186" y="2090"/>
                  </a:cubicBezTo>
                  <a:cubicBezTo>
                    <a:pt x="550" y="697"/>
                    <a:pt x="1521" y="0"/>
                    <a:pt x="3098" y="0"/>
                  </a:cubicBezTo>
                  <a:cubicBezTo>
                    <a:pt x="4676" y="0"/>
                    <a:pt x="6860" y="697"/>
                    <a:pt x="8923" y="3600"/>
                  </a:cubicBezTo>
                  <a:cubicBezTo>
                    <a:pt x="10986" y="6503"/>
                    <a:pt x="12928" y="11613"/>
                    <a:pt x="14141" y="14748"/>
                  </a:cubicBezTo>
                  <a:cubicBezTo>
                    <a:pt x="15355" y="17884"/>
                    <a:pt x="15840" y="19045"/>
                    <a:pt x="16568" y="19974"/>
                  </a:cubicBezTo>
                  <a:cubicBezTo>
                    <a:pt x="17296" y="20903"/>
                    <a:pt x="18267" y="21600"/>
                    <a:pt x="19116" y="21484"/>
                  </a:cubicBezTo>
                  <a:cubicBezTo>
                    <a:pt x="19966" y="21368"/>
                    <a:pt x="20694" y="20439"/>
                    <a:pt x="21422" y="195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2290784" y="3020000"/>
              <a:ext cx="238702" cy="33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21600" y="674"/>
                  </a:moveTo>
                  <a:cubicBezTo>
                    <a:pt x="20035" y="228"/>
                    <a:pt x="18470" y="-217"/>
                    <a:pt x="17374" y="117"/>
                  </a:cubicBezTo>
                  <a:cubicBezTo>
                    <a:pt x="16278" y="451"/>
                    <a:pt x="15652" y="1564"/>
                    <a:pt x="12835" y="5239"/>
                  </a:cubicBezTo>
                  <a:cubicBezTo>
                    <a:pt x="10017" y="8913"/>
                    <a:pt x="5009" y="15148"/>
                    <a:pt x="0" y="213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" name="Line"/>
            <p:cNvSpPr/>
            <p:nvPr/>
          </p:nvSpPr>
          <p:spPr>
            <a:xfrm>
              <a:off x="2643646" y="3248404"/>
              <a:ext cx="31136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Line"/>
            <p:cNvSpPr/>
            <p:nvPr/>
          </p:nvSpPr>
          <p:spPr>
            <a:xfrm>
              <a:off x="3110669" y="3093162"/>
              <a:ext cx="345944" cy="2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extrusionOk="0">
                  <a:moveTo>
                    <a:pt x="0" y="10350"/>
                  </a:moveTo>
                  <a:cubicBezTo>
                    <a:pt x="5184" y="6750"/>
                    <a:pt x="10368" y="3150"/>
                    <a:pt x="13608" y="1350"/>
                  </a:cubicBezTo>
                  <a:cubicBezTo>
                    <a:pt x="16848" y="-450"/>
                    <a:pt x="18144" y="-450"/>
                    <a:pt x="19332" y="1350"/>
                  </a:cubicBezTo>
                  <a:cubicBezTo>
                    <a:pt x="20520" y="3150"/>
                    <a:pt x="21600" y="6750"/>
                    <a:pt x="21600" y="10350"/>
                  </a:cubicBezTo>
                  <a:cubicBezTo>
                    <a:pt x="21600" y="13950"/>
                    <a:pt x="20520" y="17550"/>
                    <a:pt x="19440" y="211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>
              <a:off x="3245587" y="2947434"/>
              <a:ext cx="45509" cy="37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0" y="0"/>
                  </a:moveTo>
                  <a:cubicBezTo>
                    <a:pt x="7714" y="5200"/>
                    <a:pt x="15429" y="10400"/>
                    <a:pt x="18514" y="14000"/>
                  </a:cubicBezTo>
                  <a:cubicBezTo>
                    <a:pt x="21600" y="17600"/>
                    <a:pt x="20057" y="19600"/>
                    <a:pt x="1851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" name="Line"/>
            <p:cNvSpPr/>
            <p:nvPr/>
          </p:nvSpPr>
          <p:spPr>
            <a:xfrm>
              <a:off x="4140931" y="2990492"/>
              <a:ext cx="267025" cy="32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96" extrusionOk="0">
                  <a:moveTo>
                    <a:pt x="13067" y="1986"/>
                  </a:moveTo>
                  <a:cubicBezTo>
                    <a:pt x="12237" y="1057"/>
                    <a:pt x="11406" y="128"/>
                    <a:pt x="9467" y="12"/>
                  </a:cubicBezTo>
                  <a:cubicBezTo>
                    <a:pt x="7529" y="-104"/>
                    <a:pt x="4483" y="593"/>
                    <a:pt x="2544" y="2219"/>
                  </a:cubicBezTo>
                  <a:cubicBezTo>
                    <a:pt x="606" y="3844"/>
                    <a:pt x="-225" y="6399"/>
                    <a:pt x="52" y="8838"/>
                  </a:cubicBezTo>
                  <a:cubicBezTo>
                    <a:pt x="329" y="11277"/>
                    <a:pt x="1713" y="13599"/>
                    <a:pt x="4344" y="14760"/>
                  </a:cubicBezTo>
                  <a:cubicBezTo>
                    <a:pt x="6975" y="15922"/>
                    <a:pt x="10852" y="15922"/>
                    <a:pt x="13621" y="14877"/>
                  </a:cubicBezTo>
                  <a:cubicBezTo>
                    <a:pt x="16390" y="13831"/>
                    <a:pt x="18052" y="11741"/>
                    <a:pt x="18883" y="10115"/>
                  </a:cubicBezTo>
                  <a:cubicBezTo>
                    <a:pt x="19714" y="8490"/>
                    <a:pt x="19714" y="7328"/>
                    <a:pt x="19298" y="6283"/>
                  </a:cubicBezTo>
                  <a:cubicBezTo>
                    <a:pt x="18883" y="5238"/>
                    <a:pt x="18052" y="4309"/>
                    <a:pt x="17221" y="4309"/>
                  </a:cubicBezTo>
                  <a:cubicBezTo>
                    <a:pt x="16390" y="4309"/>
                    <a:pt x="15560" y="5238"/>
                    <a:pt x="15283" y="7212"/>
                  </a:cubicBezTo>
                  <a:cubicBezTo>
                    <a:pt x="15006" y="9186"/>
                    <a:pt x="15283" y="12206"/>
                    <a:pt x="16390" y="14760"/>
                  </a:cubicBezTo>
                  <a:cubicBezTo>
                    <a:pt x="17498" y="17315"/>
                    <a:pt x="19437" y="19406"/>
                    <a:pt x="21375" y="214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4511738" y="3248404"/>
              <a:ext cx="238702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39" y="2215"/>
                    <a:pt x="1878" y="4431"/>
                    <a:pt x="2504" y="6923"/>
                  </a:cubicBezTo>
                  <a:cubicBezTo>
                    <a:pt x="3130" y="9415"/>
                    <a:pt x="3444" y="12185"/>
                    <a:pt x="4070" y="12462"/>
                  </a:cubicBezTo>
                  <a:cubicBezTo>
                    <a:pt x="4696" y="12738"/>
                    <a:pt x="5635" y="10523"/>
                    <a:pt x="7043" y="8031"/>
                  </a:cubicBezTo>
                  <a:cubicBezTo>
                    <a:pt x="8452" y="5538"/>
                    <a:pt x="10330" y="2769"/>
                    <a:pt x="11426" y="2769"/>
                  </a:cubicBezTo>
                  <a:cubicBezTo>
                    <a:pt x="12522" y="2769"/>
                    <a:pt x="12835" y="5538"/>
                    <a:pt x="12991" y="8308"/>
                  </a:cubicBezTo>
                  <a:cubicBezTo>
                    <a:pt x="13148" y="11077"/>
                    <a:pt x="13148" y="13846"/>
                    <a:pt x="13304" y="13846"/>
                  </a:cubicBezTo>
                  <a:cubicBezTo>
                    <a:pt x="13461" y="13846"/>
                    <a:pt x="13774" y="11077"/>
                    <a:pt x="14557" y="8585"/>
                  </a:cubicBezTo>
                  <a:cubicBezTo>
                    <a:pt x="15339" y="6092"/>
                    <a:pt x="16591" y="3877"/>
                    <a:pt x="17843" y="3877"/>
                  </a:cubicBezTo>
                  <a:cubicBezTo>
                    <a:pt x="19096" y="3877"/>
                    <a:pt x="20348" y="6092"/>
                    <a:pt x="20974" y="9415"/>
                  </a:cubicBezTo>
                  <a:cubicBezTo>
                    <a:pt x="21600" y="12738"/>
                    <a:pt x="21600" y="171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4868060" y="3253890"/>
              <a:ext cx="131459" cy="17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extrusionOk="0">
                  <a:moveTo>
                    <a:pt x="1137" y="611"/>
                  </a:moveTo>
                  <a:cubicBezTo>
                    <a:pt x="3979" y="179"/>
                    <a:pt x="6821" y="-253"/>
                    <a:pt x="9379" y="179"/>
                  </a:cubicBezTo>
                  <a:cubicBezTo>
                    <a:pt x="11937" y="611"/>
                    <a:pt x="14211" y="1907"/>
                    <a:pt x="15063" y="3635"/>
                  </a:cubicBezTo>
                  <a:cubicBezTo>
                    <a:pt x="15916" y="5363"/>
                    <a:pt x="15347" y="7523"/>
                    <a:pt x="13926" y="9467"/>
                  </a:cubicBezTo>
                  <a:cubicBezTo>
                    <a:pt x="12505" y="11411"/>
                    <a:pt x="10232" y="13139"/>
                    <a:pt x="7105" y="15083"/>
                  </a:cubicBezTo>
                  <a:cubicBezTo>
                    <a:pt x="3979" y="17027"/>
                    <a:pt x="0" y="19187"/>
                    <a:pt x="0" y="20267"/>
                  </a:cubicBezTo>
                  <a:cubicBezTo>
                    <a:pt x="0" y="21347"/>
                    <a:pt x="3979" y="21347"/>
                    <a:pt x="8242" y="21347"/>
                  </a:cubicBezTo>
                  <a:cubicBezTo>
                    <a:pt x="12505" y="21347"/>
                    <a:pt x="17053" y="21347"/>
                    <a:pt x="21600" y="21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" name="Line"/>
            <p:cNvSpPr/>
            <p:nvPr/>
          </p:nvSpPr>
          <p:spPr>
            <a:xfrm>
              <a:off x="5342002" y="2959734"/>
              <a:ext cx="311350" cy="361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4166"/>
                  </a:moveTo>
                  <a:cubicBezTo>
                    <a:pt x="240" y="2943"/>
                    <a:pt x="480" y="1721"/>
                    <a:pt x="1320" y="906"/>
                  </a:cubicBezTo>
                  <a:cubicBezTo>
                    <a:pt x="2160" y="91"/>
                    <a:pt x="3600" y="-317"/>
                    <a:pt x="6120" y="294"/>
                  </a:cubicBezTo>
                  <a:cubicBezTo>
                    <a:pt x="8640" y="906"/>
                    <a:pt x="12240" y="2536"/>
                    <a:pt x="14520" y="5287"/>
                  </a:cubicBezTo>
                  <a:cubicBezTo>
                    <a:pt x="16800" y="8038"/>
                    <a:pt x="17760" y="11909"/>
                    <a:pt x="18720" y="14762"/>
                  </a:cubicBezTo>
                  <a:cubicBezTo>
                    <a:pt x="19680" y="17615"/>
                    <a:pt x="20640" y="19449"/>
                    <a:pt x="21600" y="212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Line"/>
            <p:cNvSpPr/>
            <p:nvPr/>
          </p:nvSpPr>
          <p:spPr>
            <a:xfrm>
              <a:off x="5404271" y="2978569"/>
              <a:ext cx="269837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77" y="3252"/>
                    <a:pt x="14954" y="6503"/>
                    <a:pt x="11908" y="9871"/>
                  </a:cubicBezTo>
                  <a:cubicBezTo>
                    <a:pt x="8862" y="13239"/>
                    <a:pt x="6092" y="16723"/>
                    <a:pt x="4154" y="18697"/>
                  </a:cubicBezTo>
                  <a:cubicBezTo>
                    <a:pt x="2215" y="20671"/>
                    <a:pt x="1108" y="2113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" name="Line"/>
            <p:cNvSpPr/>
            <p:nvPr/>
          </p:nvSpPr>
          <p:spPr>
            <a:xfrm>
              <a:off x="5805565" y="3217269"/>
              <a:ext cx="169513" cy="16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7053" y="0"/>
                  </a:moveTo>
                  <a:cubicBezTo>
                    <a:pt x="9257" y="0"/>
                    <a:pt x="11461" y="0"/>
                    <a:pt x="13224" y="900"/>
                  </a:cubicBezTo>
                  <a:cubicBezTo>
                    <a:pt x="14988" y="1800"/>
                    <a:pt x="16310" y="3600"/>
                    <a:pt x="16310" y="5400"/>
                  </a:cubicBezTo>
                  <a:cubicBezTo>
                    <a:pt x="16310" y="7200"/>
                    <a:pt x="14988" y="9000"/>
                    <a:pt x="12784" y="10800"/>
                  </a:cubicBezTo>
                  <a:cubicBezTo>
                    <a:pt x="10580" y="12600"/>
                    <a:pt x="7494" y="14400"/>
                    <a:pt x="4849" y="16200"/>
                  </a:cubicBezTo>
                  <a:cubicBezTo>
                    <a:pt x="2204" y="18000"/>
                    <a:pt x="0" y="19800"/>
                    <a:pt x="0" y="20700"/>
                  </a:cubicBezTo>
                  <a:cubicBezTo>
                    <a:pt x="0" y="21600"/>
                    <a:pt x="2204" y="21600"/>
                    <a:pt x="6171" y="21375"/>
                  </a:cubicBezTo>
                  <a:cubicBezTo>
                    <a:pt x="10139" y="21150"/>
                    <a:pt x="15869" y="20700"/>
                    <a:pt x="21600" y="202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" name="Line"/>
            <p:cNvSpPr/>
            <p:nvPr/>
          </p:nvSpPr>
          <p:spPr>
            <a:xfrm>
              <a:off x="6359074" y="3054676"/>
              <a:ext cx="356322" cy="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4404" y="4320"/>
                    <a:pt x="8808" y="0"/>
                    <a:pt x="12058" y="0"/>
                  </a:cubicBezTo>
                  <a:cubicBezTo>
                    <a:pt x="15309" y="0"/>
                    <a:pt x="17406" y="4320"/>
                    <a:pt x="18979" y="6480"/>
                  </a:cubicBezTo>
                  <a:cubicBezTo>
                    <a:pt x="20551" y="8640"/>
                    <a:pt x="21600" y="8640"/>
                    <a:pt x="21600" y="10800"/>
                  </a:cubicBezTo>
                  <a:cubicBezTo>
                    <a:pt x="21600" y="12960"/>
                    <a:pt x="20551" y="17280"/>
                    <a:pt x="1950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Line"/>
            <p:cNvSpPr/>
            <p:nvPr/>
          </p:nvSpPr>
          <p:spPr>
            <a:xfrm>
              <a:off x="6521132" y="2905921"/>
              <a:ext cx="45509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2200"/>
                    <a:pt x="-1304" y="4400"/>
                    <a:pt x="1782" y="8000"/>
                  </a:cubicBezTo>
                  <a:cubicBezTo>
                    <a:pt x="4867" y="11600"/>
                    <a:pt x="12582" y="16600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Line"/>
            <p:cNvSpPr/>
            <p:nvPr/>
          </p:nvSpPr>
          <p:spPr>
            <a:xfrm>
              <a:off x="7210093" y="3051216"/>
              <a:ext cx="3113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" name="Line"/>
            <p:cNvSpPr/>
            <p:nvPr/>
          </p:nvSpPr>
          <p:spPr>
            <a:xfrm>
              <a:off x="7459173" y="3061595"/>
              <a:ext cx="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" name="Line"/>
            <p:cNvSpPr/>
            <p:nvPr/>
          </p:nvSpPr>
          <p:spPr>
            <a:xfrm>
              <a:off x="7625225" y="3082352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8092248" y="3020082"/>
              <a:ext cx="35470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0" y="0"/>
                  </a:moveTo>
                  <a:cubicBezTo>
                    <a:pt x="6501" y="3600"/>
                    <a:pt x="13002" y="7200"/>
                    <a:pt x="16777" y="9000"/>
                  </a:cubicBezTo>
                  <a:cubicBezTo>
                    <a:pt x="20551" y="10800"/>
                    <a:pt x="21600" y="10800"/>
                    <a:pt x="21495" y="12600"/>
                  </a:cubicBezTo>
                  <a:cubicBezTo>
                    <a:pt x="21390" y="14400"/>
                    <a:pt x="20132" y="18000"/>
                    <a:pt x="1887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" name="Line"/>
            <p:cNvSpPr/>
            <p:nvPr/>
          </p:nvSpPr>
          <p:spPr>
            <a:xfrm>
              <a:off x="8268679" y="2905921"/>
              <a:ext cx="31136" cy="31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280"/>
                    <a:pt x="4800" y="10560"/>
                    <a:pt x="8400" y="14160"/>
                  </a:cubicBezTo>
                  <a:cubicBezTo>
                    <a:pt x="12000" y="17760"/>
                    <a:pt x="16800" y="196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" name="Line"/>
            <p:cNvSpPr/>
            <p:nvPr/>
          </p:nvSpPr>
          <p:spPr>
            <a:xfrm>
              <a:off x="9127986" y="2974571"/>
              <a:ext cx="261550" cy="23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332" extrusionOk="0">
                  <a:moveTo>
                    <a:pt x="14477" y="2273"/>
                  </a:moveTo>
                  <a:cubicBezTo>
                    <a:pt x="11952" y="1003"/>
                    <a:pt x="9427" y="-268"/>
                    <a:pt x="7043" y="50"/>
                  </a:cubicBezTo>
                  <a:cubicBezTo>
                    <a:pt x="4658" y="367"/>
                    <a:pt x="2414" y="2273"/>
                    <a:pt x="1152" y="4338"/>
                  </a:cubicBezTo>
                  <a:cubicBezTo>
                    <a:pt x="-110" y="6403"/>
                    <a:pt x="-391" y="8626"/>
                    <a:pt x="591" y="11008"/>
                  </a:cubicBezTo>
                  <a:cubicBezTo>
                    <a:pt x="1573" y="13391"/>
                    <a:pt x="3817" y="15932"/>
                    <a:pt x="6341" y="16885"/>
                  </a:cubicBezTo>
                  <a:cubicBezTo>
                    <a:pt x="8866" y="17838"/>
                    <a:pt x="11671" y="17203"/>
                    <a:pt x="13495" y="15297"/>
                  </a:cubicBezTo>
                  <a:cubicBezTo>
                    <a:pt x="15318" y="13391"/>
                    <a:pt x="16160" y="10214"/>
                    <a:pt x="16440" y="7832"/>
                  </a:cubicBezTo>
                  <a:cubicBezTo>
                    <a:pt x="16721" y="5450"/>
                    <a:pt x="16440" y="3861"/>
                    <a:pt x="16160" y="3861"/>
                  </a:cubicBezTo>
                  <a:cubicBezTo>
                    <a:pt x="15879" y="3861"/>
                    <a:pt x="15599" y="5450"/>
                    <a:pt x="15739" y="7991"/>
                  </a:cubicBezTo>
                  <a:cubicBezTo>
                    <a:pt x="15879" y="10532"/>
                    <a:pt x="16440" y="14026"/>
                    <a:pt x="17422" y="16408"/>
                  </a:cubicBezTo>
                  <a:cubicBezTo>
                    <a:pt x="18404" y="18791"/>
                    <a:pt x="19806" y="20061"/>
                    <a:pt x="21209" y="21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>
              <a:off x="9524452" y="3092730"/>
              <a:ext cx="238701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52" y="1662"/>
                    <a:pt x="2504" y="3323"/>
                    <a:pt x="3130" y="5538"/>
                  </a:cubicBezTo>
                  <a:cubicBezTo>
                    <a:pt x="3757" y="7754"/>
                    <a:pt x="3757" y="10523"/>
                    <a:pt x="4383" y="10800"/>
                  </a:cubicBezTo>
                  <a:cubicBezTo>
                    <a:pt x="5009" y="11077"/>
                    <a:pt x="6261" y="8862"/>
                    <a:pt x="7670" y="7200"/>
                  </a:cubicBezTo>
                  <a:cubicBezTo>
                    <a:pt x="9078" y="5538"/>
                    <a:pt x="10643" y="4431"/>
                    <a:pt x="11739" y="6369"/>
                  </a:cubicBezTo>
                  <a:cubicBezTo>
                    <a:pt x="12835" y="8308"/>
                    <a:pt x="13461" y="13292"/>
                    <a:pt x="13617" y="14400"/>
                  </a:cubicBezTo>
                  <a:cubicBezTo>
                    <a:pt x="13774" y="15508"/>
                    <a:pt x="13461" y="12739"/>
                    <a:pt x="14400" y="10246"/>
                  </a:cubicBezTo>
                  <a:cubicBezTo>
                    <a:pt x="15339" y="7754"/>
                    <a:pt x="17531" y="5538"/>
                    <a:pt x="18939" y="5815"/>
                  </a:cubicBezTo>
                  <a:cubicBezTo>
                    <a:pt x="20348" y="6092"/>
                    <a:pt x="20974" y="8861"/>
                    <a:pt x="21287" y="11908"/>
                  </a:cubicBezTo>
                  <a:cubicBezTo>
                    <a:pt x="21600" y="14954"/>
                    <a:pt x="21600" y="1827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" name="Line"/>
            <p:cNvSpPr/>
            <p:nvPr/>
          </p:nvSpPr>
          <p:spPr>
            <a:xfrm>
              <a:off x="9918826" y="3092730"/>
              <a:ext cx="197189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274"/>
                  </a:moveTo>
                  <a:cubicBezTo>
                    <a:pt x="1895" y="1137"/>
                    <a:pt x="3790" y="0"/>
                    <a:pt x="5495" y="0"/>
                  </a:cubicBezTo>
                  <a:cubicBezTo>
                    <a:pt x="7200" y="0"/>
                    <a:pt x="8716" y="1137"/>
                    <a:pt x="9663" y="2653"/>
                  </a:cubicBezTo>
                  <a:cubicBezTo>
                    <a:pt x="10611" y="4168"/>
                    <a:pt x="10990" y="6063"/>
                    <a:pt x="11179" y="8337"/>
                  </a:cubicBezTo>
                  <a:cubicBezTo>
                    <a:pt x="11369" y="10611"/>
                    <a:pt x="11369" y="13263"/>
                    <a:pt x="11369" y="13642"/>
                  </a:cubicBezTo>
                  <a:cubicBezTo>
                    <a:pt x="11369" y="14021"/>
                    <a:pt x="11369" y="12126"/>
                    <a:pt x="11937" y="10232"/>
                  </a:cubicBezTo>
                  <a:cubicBezTo>
                    <a:pt x="12505" y="8337"/>
                    <a:pt x="13642" y="6442"/>
                    <a:pt x="14968" y="4926"/>
                  </a:cubicBezTo>
                  <a:cubicBezTo>
                    <a:pt x="16295" y="3411"/>
                    <a:pt x="17811" y="2274"/>
                    <a:pt x="18947" y="2653"/>
                  </a:cubicBezTo>
                  <a:cubicBezTo>
                    <a:pt x="20084" y="3032"/>
                    <a:pt x="20842" y="4926"/>
                    <a:pt x="21221" y="8337"/>
                  </a:cubicBezTo>
                  <a:cubicBezTo>
                    <a:pt x="21600" y="11747"/>
                    <a:pt x="21600" y="1667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" name="Line"/>
            <p:cNvSpPr/>
            <p:nvPr/>
          </p:nvSpPr>
          <p:spPr>
            <a:xfrm>
              <a:off x="10437742" y="2843637"/>
              <a:ext cx="332106" cy="337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extrusionOk="0">
                  <a:moveTo>
                    <a:pt x="0" y="3889"/>
                  </a:moveTo>
                  <a:cubicBezTo>
                    <a:pt x="0" y="2809"/>
                    <a:pt x="0" y="1729"/>
                    <a:pt x="562" y="973"/>
                  </a:cubicBezTo>
                  <a:cubicBezTo>
                    <a:pt x="1125" y="217"/>
                    <a:pt x="2250" y="-215"/>
                    <a:pt x="4387" y="109"/>
                  </a:cubicBezTo>
                  <a:cubicBezTo>
                    <a:pt x="6525" y="433"/>
                    <a:pt x="9675" y="1513"/>
                    <a:pt x="11925" y="4537"/>
                  </a:cubicBezTo>
                  <a:cubicBezTo>
                    <a:pt x="14175" y="7561"/>
                    <a:pt x="15525" y="12529"/>
                    <a:pt x="16537" y="15769"/>
                  </a:cubicBezTo>
                  <a:cubicBezTo>
                    <a:pt x="17550" y="19009"/>
                    <a:pt x="18225" y="20521"/>
                    <a:pt x="19012" y="20953"/>
                  </a:cubicBezTo>
                  <a:cubicBezTo>
                    <a:pt x="19800" y="21385"/>
                    <a:pt x="20700" y="20737"/>
                    <a:pt x="21600" y="200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10489633" y="2864408"/>
              <a:ext cx="261904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extrusionOk="0">
                  <a:moveTo>
                    <a:pt x="21039" y="0"/>
                  </a:moveTo>
                  <a:cubicBezTo>
                    <a:pt x="21319" y="1125"/>
                    <a:pt x="21600" y="2250"/>
                    <a:pt x="19636" y="4725"/>
                  </a:cubicBezTo>
                  <a:cubicBezTo>
                    <a:pt x="17673" y="7200"/>
                    <a:pt x="13465" y="11025"/>
                    <a:pt x="9818" y="14063"/>
                  </a:cubicBezTo>
                  <a:cubicBezTo>
                    <a:pt x="6171" y="17100"/>
                    <a:pt x="3086" y="193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" name="Line"/>
            <p:cNvSpPr/>
            <p:nvPr/>
          </p:nvSpPr>
          <p:spPr>
            <a:xfrm>
              <a:off x="10863251" y="3071973"/>
              <a:ext cx="197189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95" y="379"/>
                    <a:pt x="3789" y="758"/>
                    <a:pt x="4926" y="1895"/>
                  </a:cubicBezTo>
                  <a:cubicBezTo>
                    <a:pt x="6063" y="3032"/>
                    <a:pt x="6442" y="4926"/>
                    <a:pt x="6632" y="6821"/>
                  </a:cubicBezTo>
                  <a:cubicBezTo>
                    <a:pt x="6821" y="8716"/>
                    <a:pt x="6821" y="10611"/>
                    <a:pt x="7390" y="10800"/>
                  </a:cubicBezTo>
                  <a:cubicBezTo>
                    <a:pt x="7958" y="10990"/>
                    <a:pt x="9095" y="9474"/>
                    <a:pt x="10611" y="8337"/>
                  </a:cubicBezTo>
                  <a:cubicBezTo>
                    <a:pt x="12126" y="7200"/>
                    <a:pt x="14021" y="6442"/>
                    <a:pt x="15726" y="6632"/>
                  </a:cubicBezTo>
                  <a:cubicBezTo>
                    <a:pt x="17432" y="6821"/>
                    <a:pt x="18947" y="7958"/>
                    <a:pt x="19895" y="10611"/>
                  </a:cubicBezTo>
                  <a:cubicBezTo>
                    <a:pt x="20842" y="13263"/>
                    <a:pt x="21221" y="1743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" name="Line"/>
            <p:cNvSpPr/>
            <p:nvPr/>
          </p:nvSpPr>
          <p:spPr>
            <a:xfrm>
              <a:off x="11444436" y="2905921"/>
              <a:ext cx="269837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" name="Line"/>
            <p:cNvSpPr/>
            <p:nvPr/>
          </p:nvSpPr>
          <p:spPr>
            <a:xfrm>
              <a:off x="11485949" y="3009703"/>
              <a:ext cx="33210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" name="Line"/>
            <p:cNvSpPr/>
            <p:nvPr/>
          </p:nvSpPr>
          <p:spPr>
            <a:xfrm>
              <a:off x="12222808" y="2729490"/>
              <a:ext cx="246917" cy="34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22" extrusionOk="0">
                  <a:moveTo>
                    <a:pt x="2700" y="0"/>
                  </a:moveTo>
                  <a:cubicBezTo>
                    <a:pt x="3600" y="4705"/>
                    <a:pt x="4500" y="9410"/>
                    <a:pt x="4950" y="12404"/>
                  </a:cubicBezTo>
                  <a:cubicBezTo>
                    <a:pt x="5400" y="15398"/>
                    <a:pt x="5400" y="16681"/>
                    <a:pt x="5400" y="17964"/>
                  </a:cubicBezTo>
                  <a:cubicBezTo>
                    <a:pt x="5400" y="19248"/>
                    <a:pt x="5400" y="20531"/>
                    <a:pt x="5550" y="20638"/>
                  </a:cubicBezTo>
                  <a:cubicBezTo>
                    <a:pt x="5700" y="20745"/>
                    <a:pt x="6000" y="19675"/>
                    <a:pt x="7200" y="18285"/>
                  </a:cubicBezTo>
                  <a:cubicBezTo>
                    <a:pt x="8400" y="16895"/>
                    <a:pt x="10500" y="15184"/>
                    <a:pt x="12300" y="14222"/>
                  </a:cubicBezTo>
                  <a:cubicBezTo>
                    <a:pt x="14100" y="13259"/>
                    <a:pt x="15600" y="13046"/>
                    <a:pt x="17100" y="13046"/>
                  </a:cubicBezTo>
                  <a:cubicBezTo>
                    <a:pt x="18600" y="13046"/>
                    <a:pt x="20100" y="13259"/>
                    <a:pt x="20850" y="14543"/>
                  </a:cubicBezTo>
                  <a:cubicBezTo>
                    <a:pt x="21600" y="15826"/>
                    <a:pt x="21600" y="18178"/>
                    <a:pt x="20850" y="19568"/>
                  </a:cubicBezTo>
                  <a:cubicBezTo>
                    <a:pt x="20100" y="20958"/>
                    <a:pt x="18600" y="21386"/>
                    <a:pt x="15000" y="21493"/>
                  </a:cubicBezTo>
                  <a:cubicBezTo>
                    <a:pt x="11400" y="21600"/>
                    <a:pt x="5700" y="21386"/>
                    <a:pt x="0" y="211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" name="Line"/>
            <p:cNvSpPr/>
            <p:nvPr/>
          </p:nvSpPr>
          <p:spPr>
            <a:xfrm>
              <a:off x="12523778" y="3052757"/>
              <a:ext cx="498159" cy="20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extrusionOk="0">
                  <a:moveTo>
                    <a:pt x="0" y="1935"/>
                  </a:moveTo>
                  <a:cubicBezTo>
                    <a:pt x="600" y="890"/>
                    <a:pt x="1200" y="-155"/>
                    <a:pt x="1725" y="19"/>
                  </a:cubicBezTo>
                  <a:cubicBezTo>
                    <a:pt x="2250" y="193"/>
                    <a:pt x="2700" y="1587"/>
                    <a:pt x="3075" y="4026"/>
                  </a:cubicBezTo>
                  <a:cubicBezTo>
                    <a:pt x="3450" y="6464"/>
                    <a:pt x="3750" y="9948"/>
                    <a:pt x="3975" y="12561"/>
                  </a:cubicBezTo>
                  <a:cubicBezTo>
                    <a:pt x="4200" y="15174"/>
                    <a:pt x="4350" y="16916"/>
                    <a:pt x="4575" y="16219"/>
                  </a:cubicBezTo>
                  <a:cubicBezTo>
                    <a:pt x="4800" y="15522"/>
                    <a:pt x="5100" y="12387"/>
                    <a:pt x="5475" y="9948"/>
                  </a:cubicBezTo>
                  <a:cubicBezTo>
                    <a:pt x="5850" y="7510"/>
                    <a:pt x="6300" y="5768"/>
                    <a:pt x="6900" y="4548"/>
                  </a:cubicBezTo>
                  <a:cubicBezTo>
                    <a:pt x="7500" y="3329"/>
                    <a:pt x="8250" y="2632"/>
                    <a:pt x="8775" y="3155"/>
                  </a:cubicBezTo>
                  <a:cubicBezTo>
                    <a:pt x="9300" y="3677"/>
                    <a:pt x="9600" y="5419"/>
                    <a:pt x="9750" y="7161"/>
                  </a:cubicBezTo>
                  <a:cubicBezTo>
                    <a:pt x="9900" y="8903"/>
                    <a:pt x="9900" y="10645"/>
                    <a:pt x="9900" y="12735"/>
                  </a:cubicBezTo>
                  <a:cubicBezTo>
                    <a:pt x="9900" y="14826"/>
                    <a:pt x="9900" y="17264"/>
                    <a:pt x="9975" y="17439"/>
                  </a:cubicBezTo>
                  <a:cubicBezTo>
                    <a:pt x="10050" y="17613"/>
                    <a:pt x="10200" y="15522"/>
                    <a:pt x="10500" y="13780"/>
                  </a:cubicBezTo>
                  <a:cubicBezTo>
                    <a:pt x="10800" y="12039"/>
                    <a:pt x="11250" y="10645"/>
                    <a:pt x="11775" y="9426"/>
                  </a:cubicBezTo>
                  <a:cubicBezTo>
                    <a:pt x="12300" y="8206"/>
                    <a:pt x="12900" y="7161"/>
                    <a:pt x="13575" y="6813"/>
                  </a:cubicBezTo>
                  <a:cubicBezTo>
                    <a:pt x="14250" y="6464"/>
                    <a:pt x="15000" y="6813"/>
                    <a:pt x="15525" y="8206"/>
                  </a:cubicBezTo>
                  <a:cubicBezTo>
                    <a:pt x="16050" y="9600"/>
                    <a:pt x="16350" y="12039"/>
                    <a:pt x="16950" y="14477"/>
                  </a:cubicBezTo>
                  <a:cubicBezTo>
                    <a:pt x="17550" y="16916"/>
                    <a:pt x="18450" y="19355"/>
                    <a:pt x="19275" y="20400"/>
                  </a:cubicBezTo>
                  <a:cubicBezTo>
                    <a:pt x="20100" y="21445"/>
                    <a:pt x="20850" y="21097"/>
                    <a:pt x="21600" y="207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" name="Line"/>
            <p:cNvSpPr/>
            <p:nvPr/>
          </p:nvSpPr>
          <p:spPr>
            <a:xfrm>
              <a:off x="12938910" y="3601266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58" name="Drawing"/>
          <p:cNvGrpSpPr/>
          <p:nvPr/>
        </p:nvGrpSpPr>
        <p:grpSpPr>
          <a:xfrm>
            <a:off x="4852100" y="7417017"/>
            <a:ext cx="17232901" cy="5374778"/>
            <a:chOff x="0" y="0"/>
            <a:chExt cx="17232900" cy="5374776"/>
          </a:xfrm>
        </p:grpSpPr>
        <p:sp>
          <p:nvSpPr>
            <p:cNvPr id="256" name="Line"/>
            <p:cNvSpPr/>
            <p:nvPr/>
          </p:nvSpPr>
          <p:spPr>
            <a:xfrm>
              <a:off x="-1" y="2101420"/>
              <a:ext cx="181372" cy="267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588" extrusionOk="0">
                  <a:moveTo>
                    <a:pt x="21367" y="239"/>
                  </a:moveTo>
                  <a:cubicBezTo>
                    <a:pt x="20144" y="128"/>
                    <a:pt x="18922" y="16"/>
                    <a:pt x="17292" y="2"/>
                  </a:cubicBezTo>
                  <a:cubicBezTo>
                    <a:pt x="15661" y="-12"/>
                    <a:pt x="13624" y="72"/>
                    <a:pt x="10567" y="309"/>
                  </a:cubicBezTo>
                  <a:cubicBezTo>
                    <a:pt x="7510" y="546"/>
                    <a:pt x="3435" y="937"/>
                    <a:pt x="1601" y="1383"/>
                  </a:cubicBezTo>
                  <a:cubicBezTo>
                    <a:pt x="-233" y="1830"/>
                    <a:pt x="175" y="2332"/>
                    <a:pt x="378" y="3211"/>
                  </a:cubicBezTo>
                  <a:cubicBezTo>
                    <a:pt x="582" y="4090"/>
                    <a:pt x="582" y="5346"/>
                    <a:pt x="582" y="6574"/>
                  </a:cubicBezTo>
                  <a:cubicBezTo>
                    <a:pt x="582" y="7802"/>
                    <a:pt x="582" y="9002"/>
                    <a:pt x="786" y="10048"/>
                  </a:cubicBezTo>
                  <a:cubicBezTo>
                    <a:pt x="990" y="11095"/>
                    <a:pt x="1397" y="11988"/>
                    <a:pt x="1397" y="12895"/>
                  </a:cubicBezTo>
                  <a:cubicBezTo>
                    <a:pt x="1397" y="13802"/>
                    <a:pt x="990" y="14723"/>
                    <a:pt x="786" y="15741"/>
                  </a:cubicBezTo>
                  <a:cubicBezTo>
                    <a:pt x="582" y="16760"/>
                    <a:pt x="582" y="17876"/>
                    <a:pt x="378" y="18644"/>
                  </a:cubicBezTo>
                  <a:cubicBezTo>
                    <a:pt x="175" y="19411"/>
                    <a:pt x="-233" y="19830"/>
                    <a:pt x="175" y="20165"/>
                  </a:cubicBezTo>
                  <a:cubicBezTo>
                    <a:pt x="582" y="20500"/>
                    <a:pt x="1805" y="20751"/>
                    <a:pt x="4861" y="20974"/>
                  </a:cubicBezTo>
                  <a:cubicBezTo>
                    <a:pt x="7918" y="21197"/>
                    <a:pt x="12809" y="21393"/>
                    <a:pt x="17699" y="215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>
              <a:off x="702370" y="2166908"/>
              <a:ext cx="340399" cy="27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187" extrusionOk="0">
                  <a:moveTo>
                    <a:pt x="9032" y="6832"/>
                  </a:moveTo>
                  <a:cubicBezTo>
                    <a:pt x="9904" y="6032"/>
                    <a:pt x="10777" y="5232"/>
                    <a:pt x="11213" y="4166"/>
                  </a:cubicBezTo>
                  <a:cubicBezTo>
                    <a:pt x="11650" y="3099"/>
                    <a:pt x="11650" y="1766"/>
                    <a:pt x="11104" y="966"/>
                  </a:cubicBezTo>
                  <a:cubicBezTo>
                    <a:pt x="10559" y="166"/>
                    <a:pt x="9468" y="-101"/>
                    <a:pt x="7832" y="32"/>
                  </a:cubicBezTo>
                  <a:cubicBezTo>
                    <a:pt x="6195" y="166"/>
                    <a:pt x="4013" y="699"/>
                    <a:pt x="2595" y="2299"/>
                  </a:cubicBezTo>
                  <a:cubicBezTo>
                    <a:pt x="1177" y="3899"/>
                    <a:pt x="523" y="6566"/>
                    <a:pt x="195" y="8566"/>
                  </a:cubicBezTo>
                  <a:cubicBezTo>
                    <a:pt x="-132" y="10566"/>
                    <a:pt x="-132" y="11899"/>
                    <a:pt x="850" y="13232"/>
                  </a:cubicBezTo>
                  <a:cubicBezTo>
                    <a:pt x="1832" y="14566"/>
                    <a:pt x="3795" y="15899"/>
                    <a:pt x="5868" y="16166"/>
                  </a:cubicBezTo>
                  <a:cubicBezTo>
                    <a:pt x="7941" y="16432"/>
                    <a:pt x="10123" y="15632"/>
                    <a:pt x="11541" y="14166"/>
                  </a:cubicBezTo>
                  <a:cubicBezTo>
                    <a:pt x="12959" y="12699"/>
                    <a:pt x="13613" y="10566"/>
                    <a:pt x="13613" y="8966"/>
                  </a:cubicBezTo>
                  <a:cubicBezTo>
                    <a:pt x="13613" y="7366"/>
                    <a:pt x="12959" y="6299"/>
                    <a:pt x="12632" y="6432"/>
                  </a:cubicBezTo>
                  <a:cubicBezTo>
                    <a:pt x="12304" y="6566"/>
                    <a:pt x="12304" y="7899"/>
                    <a:pt x="12413" y="9899"/>
                  </a:cubicBezTo>
                  <a:cubicBezTo>
                    <a:pt x="12523" y="11899"/>
                    <a:pt x="12741" y="14566"/>
                    <a:pt x="13723" y="16699"/>
                  </a:cubicBezTo>
                  <a:cubicBezTo>
                    <a:pt x="14704" y="18832"/>
                    <a:pt x="16450" y="20432"/>
                    <a:pt x="17868" y="20966"/>
                  </a:cubicBezTo>
                  <a:cubicBezTo>
                    <a:pt x="19286" y="21499"/>
                    <a:pt x="20377" y="20966"/>
                    <a:pt x="21468" y="204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" name="Line"/>
            <p:cNvSpPr/>
            <p:nvPr/>
          </p:nvSpPr>
          <p:spPr>
            <a:xfrm>
              <a:off x="1105038" y="2369709"/>
              <a:ext cx="2075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" name="Line"/>
            <p:cNvSpPr/>
            <p:nvPr/>
          </p:nvSpPr>
          <p:spPr>
            <a:xfrm>
              <a:off x="1208821" y="2400845"/>
              <a:ext cx="20757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" name="Line"/>
            <p:cNvSpPr/>
            <p:nvPr/>
          </p:nvSpPr>
          <p:spPr>
            <a:xfrm>
              <a:off x="2192020" y="2131009"/>
              <a:ext cx="303709" cy="33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500" extrusionOk="0">
                  <a:moveTo>
                    <a:pt x="11710" y="4725"/>
                  </a:moveTo>
                  <a:cubicBezTo>
                    <a:pt x="11710" y="3600"/>
                    <a:pt x="11710" y="2475"/>
                    <a:pt x="11230" y="1575"/>
                  </a:cubicBezTo>
                  <a:cubicBezTo>
                    <a:pt x="10750" y="675"/>
                    <a:pt x="9790" y="0"/>
                    <a:pt x="7990" y="0"/>
                  </a:cubicBezTo>
                  <a:cubicBezTo>
                    <a:pt x="6190" y="0"/>
                    <a:pt x="3550" y="675"/>
                    <a:pt x="1870" y="2250"/>
                  </a:cubicBezTo>
                  <a:cubicBezTo>
                    <a:pt x="190" y="3825"/>
                    <a:pt x="-530" y="6300"/>
                    <a:pt x="430" y="8775"/>
                  </a:cubicBezTo>
                  <a:cubicBezTo>
                    <a:pt x="1390" y="11250"/>
                    <a:pt x="4030" y="13725"/>
                    <a:pt x="6310" y="15075"/>
                  </a:cubicBezTo>
                  <a:cubicBezTo>
                    <a:pt x="8590" y="16425"/>
                    <a:pt x="10510" y="16650"/>
                    <a:pt x="12310" y="15188"/>
                  </a:cubicBezTo>
                  <a:cubicBezTo>
                    <a:pt x="14110" y="13725"/>
                    <a:pt x="15790" y="10575"/>
                    <a:pt x="16510" y="8437"/>
                  </a:cubicBezTo>
                  <a:cubicBezTo>
                    <a:pt x="17230" y="6300"/>
                    <a:pt x="16990" y="5175"/>
                    <a:pt x="16510" y="5175"/>
                  </a:cubicBezTo>
                  <a:cubicBezTo>
                    <a:pt x="16030" y="5175"/>
                    <a:pt x="15310" y="6300"/>
                    <a:pt x="14950" y="8887"/>
                  </a:cubicBezTo>
                  <a:cubicBezTo>
                    <a:pt x="14590" y="11475"/>
                    <a:pt x="14590" y="15525"/>
                    <a:pt x="15070" y="18000"/>
                  </a:cubicBezTo>
                  <a:cubicBezTo>
                    <a:pt x="15550" y="20475"/>
                    <a:pt x="16510" y="21375"/>
                    <a:pt x="17590" y="21487"/>
                  </a:cubicBezTo>
                  <a:cubicBezTo>
                    <a:pt x="18670" y="21600"/>
                    <a:pt x="19870" y="20925"/>
                    <a:pt x="21070" y="202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" name="Line"/>
            <p:cNvSpPr/>
            <p:nvPr/>
          </p:nvSpPr>
          <p:spPr>
            <a:xfrm>
              <a:off x="2609890" y="2338575"/>
              <a:ext cx="1" cy="17643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" name="Line"/>
            <p:cNvSpPr/>
            <p:nvPr/>
          </p:nvSpPr>
          <p:spPr>
            <a:xfrm>
              <a:off x="2778743" y="2359331"/>
              <a:ext cx="152875" cy="17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424" extrusionOk="0">
                  <a:moveTo>
                    <a:pt x="1051" y="0"/>
                  </a:moveTo>
                  <a:cubicBezTo>
                    <a:pt x="3451" y="0"/>
                    <a:pt x="5851" y="0"/>
                    <a:pt x="8491" y="208"/>
                  </a:cubicBezTo>
                  <a:cubicBezTo>
                    <a:pt x="11131" y="415"/>
                    <a:pt x="14011" y="831"/>
                    <a:pt x="14971" y="2077"/>
                  </a:cubicBezTo>
                  <a:cubicBezTo>
                    <a:pt x="15931" y="3323"/>
                    <a:pt x="14971" y="5400"/>
                    <a:pt x="12571" y="7685"/>
                  </a:cubicBezTo>
                  <a:cubicBezTo>
                    <a:pt x="10171" y="9969"/>
                    <a:pt x="6331" y="12462"/>
                    <a:pt x="3691" y="14538"/>
                  </a:cubicBezTo>
                  <a:cubicBezTo>
                    <a:pt x="1051" y="16615"/>
                    <a:pt x="-389" y="18277"/>
                    <a:pt x="91" y="19523"/>
                  </a:cubicBezTo>
                  <a:cubicBezTo>
                    <a:pt x="571" y="20769"/>
                    <a:pt x="2971" y="21600"/>
                    <a:pt x="6811" y="21392"/>
                  </a:cubicBezTo>
                  <a:cubicBezTo>
                    <a:pt x="10651" y="21185"/>
                    <a:pt x="15931" y="19938"/>
                    <a:pt x="21211" y="186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" name="Line"/>
            <p:cNvSpPr/>
            <p:nvPr/>
          </p:nvSpPr>
          <p:spPr>
            <a:xfrm>
              <a:off x="3398640" y="2245170"/>
              <a:ext cx="5189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" name="Line"/>
            <p:cNvSpPr/>
            <p:nvPr/>
          </p:nvSpPr>
          <p:spPr>
            <a:xfrm>
              <a:off x="3689232" y="2297061"/>
              <a:ext cx="5189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" name="Line"/>
            <p:cNvSpPr/>
            <p:nvPr/>
          </p:nvSpPr>
          <p:spPr>
            <a:xfrm>
              <a:off x="3959068" y="2317818"/>
              <a:ext cx="7264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" name="Line"/>
            <p:cNvSpPr/>
            <p:nvPr/>
          </p:nvSpPr>
          <p:spPr>
            <a:xfrm>
              <a:off x="4790876" y="2155224"/>
              <a:ext cx="351317" cy="23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94" extrusionOk="0">
                  <a:moveTo>
                    <a:pt x="10070" y="7200"/>
                  </a:moveTo>
                  <a:cubicBezTo>
                    <a:pt x="10281" y="5635"/>
                    <a:pt x="10493" y="4070"/>
                    <a:pt x="10281" y="2661"/>
                  </a:cubicBezTo>
                  <a:cubicBezTo>
                    <a:pt x="10070" y="1252"/>
                    <a:pt x="9434" y="0"/>
                    <a:pt x="7952" y="0"/>
                  </a:cubicBezTo>
                  <a:cubicBezTo>
                    <a:pt x="6470" y="0"/>
                    <a:pt x="4140" y="1252"/>
                    <a:pt x="2552" y="3443"/>
                  </a:cubicBezTo>
                  <a:cubicBezTo>
                    <a:pt x="964" y="5635"/>
                    <a:pt x="117" y="8765"/>
                    <a:pt x="11" y="11739"/>
                  </a:cubicBezTo>
                  <a:cubicBezTo>
                    <a:pt x="-95" y="14713"/>
                    <a:pt x="540" y="17530"/>
                    <a:pt x="2023" y="19096"/>
                  </a:cubicBezTo>
                  <a:cubicBezTo>
                    <a:pt x="3505" y="20661"/>
                    <a:pt x="5834" y="20974"/>
                    <a:pt x="7634" y="19878"/>
                  </a:cubicBezTo>
                  <a:cubicBezTo>
                    <a:pt x="9434" y="18783"/>
                    <a:pt x="10705" y="16278"/>
                    <a:pt x="11446" y="14243"/>
                  </a:cubicBezTo>
                  <a:cubicBezTo>
                    <a:pt x="12187" y="12209"/>
                    <a:pt x="12399" y="10643"/>
                    <a:pt x="12187" y="10487"/>
                  </a:cubicBezTo>
                  <a:cubicBezTo>
                    <a:pt x="11976" y="10330"/>
                    <a:pt x="11340" y="11583"/>
                    <a:pt x="11023" y="12991"/>
                  </a:cubicBezTo>
                  <a:cubicBezTo>
                    <a:pt x="10705" y="14400"/>
                    <a:pt x="10705" y="15965"/>
                    <a:pt x="11870" y="17530"/>
                  </a:cubicBezTo>
                  <a:cubicBezTo>
                    <a:pt x="13034" y="19096"/>
                    <a:pt x="15364" y="20661"/>
                    <a:pt x="17164" y="21130"/>
                  </a:cubicBezTo>
                  <a:cubicBezTo>
                    <a:pt x="18964" y="21600"/>
                    <a:pt x="20234" y="20974"/>
                    <a:pt x="21505" y="203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" name="Line"/>
            <p:cNvSpPr/>
            <p:nvPr/>
          </p:nvSpPr>
          <p:spPr>
            <a:xfrm>
              <a:off x="5329002" y="2338575"/>
              <a:ext cx="31135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1800"/>
                    <a:pt x="14400" y="3600"/>
                    <a:pt x="18000" y="7200"/>
                  </a:cubicBezTo>
                  <a:cubicBezTo>
                    <a:pt x="21600" y="10800"/>
                    <a:pt x="21600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" name="Line"/>
            <p:cNvSpPr/>
            <p:nvPr/>
          </p:nvSpPr>
          <p:spPr>
            <a:xfrm>
              <a:off x="5546946" y="2348952"/>
              <a:ext cx="207567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" y="1800"/>
                    <a:pt x="2160" y="3600"/>
                    <a:pt x="2700" y="5625"/>
                  </a:cubicBezTo>
                  <a:cubicBezTo>
                    <a:pt x="3240" y="7650"/>
                    <a:pt x="3240" y="9900"/>
                    <a:pt x="3780" y="10125"/>
                  </a:cubicBezTo>
                  <a:cubicBezTo>
                    <a:pt x="4320" y="10350"/>
                    <a:pt x="5400" y="8550"/>
                    <a:pt x="6480" y="6750"/>
                  </a:cubicBezTo>
                  <a:cubicBezTo>
                    <a:pt x="7560" y="4950"/>
                    <a:pt x="8640" y="3150"/>
                    <a:pt x="10080" y="2250"/>
                  </a:cubicBezTo>
                  <a:cubicBezTo>
                    <a:pt x="11520" y="1350"/>
                    <a:pt x="13320" y="1350"/>
                    <a:pt x="14580" y="2475"/>
                  </a:cubicBezTo>
                  <a:cubicBezTo>
                    <a:pt x="15840" y="3600"/>
                    <a:pt x="16560" y="5850"/>
                    <a:pt x="16920" y="8550"/>
                  </a:cubicBezTo>
                  <a:cubicBezTo>
                    <a:pt x="17280" y="11250"/>
                    <a:pt x="17280" y="14400"/>
                    <a:pt x="18000" y="16650"/>
                  </a:cubicBezTo>
                  <a:cubicBezTo>
                    <a:pt x="18720" y="18900"/>
                    <a:pt x="20160" y="202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" name="Line"/>
            <p:cNvSpPr/>
            <p:nvPr/>
          </p:nvSpPr>
          <p:spPr>
            <a:xfrm>
              <a:off x="682317" y="3217270"/>
              <a:ext cx="215156" cy="23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extrusionOk="0">
                  <a:moveTo>
                    <a:pt x="13095" y="6125"/>
                  </a:moveTo>
                  <a:cubicBezTo>
                    <a:pt x="13781" y="4513"/>
                    <a:pt x="14467" y="2901"/>
                    <a:pt x="13438" y="1773"/>
                  </a:cubicBezTo>
                  <a:cubicBezTo>
                    <a:pt x="12410" y="645"/>
                    <a:pt x="9667" y="0"/>
                    <a:pt x="7438" y="0"/>
                  </a:cubicBezTo>
                  <a:cubicBezTo>
                    <a:pt x="5210" y="0"/>
                    <a:pt x="3495" y="645"/>
                    <a:pt x="2124" y="2579"/>
                  </a:cubicBezTo>
                  <a:cubicBezTo>
                    <a:pt x="753" y="4513"/>
                    <a:pt x="-276" y="7737"/>
                    <a:pt x="67" y="10800"/>
                  </a:cubicBezTo>
                  <a:cubicBezTo>
                    <a:pt x="410" y="13863"/>
                    <a:pt x="2124" y="16764"/>
                    <a:pt x="4695" y="17893"/>
                  </a:cubicBezTo>
                  <a:cubicBezTo>
                    <a:pt x="7267" y="19021"/>
                    <a:pt x="10695" y="18376"/>
                    <a:pt x="12753" y="17248"/>
                  </a:cubicBezTo>
                  <a:cubicBezTo>
                    <a:pt x="14810" y="16119"/>
                    <a:pt x="15495" y="14507"/>
                    <a:pt x="15838" y="12251"/>
                  </a:cubicBezTo>
                  <a:cubicBezTo>
                    <a:pt x="16181" y="9994"/>
                    <a:pt x="16181" y="7093"/>
                    <a:pt x="16181" y="6448"/>
                  </a:cubicBezTo>
                  <a:cubicBezTo>
                    <a:pt x="16181" y="5803"/>
                    <a:pt x="16181" y="7415"/>
                    <a:pt x="17038" y="10316"/>
                  </a:cubicBezTo>
                  <a:cubicBezTo>
                    <a:pt x="17895" y="13218"/>
                    <a:pt x="19610" y="17409"/>
                    <a:pt x="2132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" name="Line"/>
            <p:cNvSpPr/>
            <p:nvPr/>
          </p:nvSpPr>
          <p:spPr>
            <a:xfrm>
              <a:off x="972909" y="3392784"/>
              <a:ext cx="132130" cy="160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62" extrusionOk="0">
                  <a:moveTo>
                    <a:pt x="2876" y="581"/>
                  </a:moveTo>
                  <a:cubicBezTo>
                    <a:pt x="5645" y="122"/>
                    <a:pt x="8415" y="-338"/>
                    <a:pt x="10630" y="351"/>
                  </a:cubicBezTo>
                  <a:cubicBezTo>
                    <a:pt x="12845" y="1041"/>
                    <a:pt x="14507" y="2879"/>
                    <a:pt x="14507" y="4717"/>
                  </a:cubicBezTo>
                  <a:cubicBezTo>
                    <a:pt x="14507" y="6556"/>
                    <a:pt x="12845" y="8394"/>
                    <a:pt x="10630" y="10232"/>
                  </a:cubicBezTo>
                  <a:cubicBezTo>
                    <a:pt x="8415" y="12070"/>
                    <a:pt x="5645" y="13909"/>
                    <a:pt x="3430" y="15747"/>
                  </a:cubicBezTo>
                  <a:cubicBezTo>
                    <a:pt x="1215" y="17585"/>
                    <a:pt x="-447" y="19424"/>
                    <a:pt x="107" y="20343"/>
                  </a:cubicBezTo>
                  <a:cubicBezTo>
                    <a:pt x="661" y="21262"/>
                    <a:pt x="3430" y="21262"/>
                    <a:pt x="7307" y="21262"/>
                  </a:cubicBezTo>
                  <a:cubicBezTo>
                    <a:pt x="11184" y="21262"/>
                    <a:pt x="16168" y="21262"/>
                    <a:pt x="21153" y="212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" name="Line"/>
            <p:cNvSpPr/>
            <p:nvPr/>
          </p:nvSpPr>
          <p:spPr>
            <a:xfrm>
              <a:off x="1146551" y="3438673"/>
              <a:ext cx="25650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0" y="0"/>
                  </a:moveTo>
                  <a:cubicBezTo>
                    <a:pt x="8100" y="5200"/>
                    <a:pt x="16200" y="10400"/>
                    <a:pt x="18900" y="14000"/>
                  </a:cubicBezTo>
                  <a:cubicBezTo>
                    <a:pt x="21600" y="17600"/>
                    <a:pt x="18900" y="19600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" name="Line"/>
            <p:cNvSpPr/>
            <p:nvPr/>
          </p:nvSpPr>
          <p:spPr>
            <a:xfrm>
              <a:off x="2282580" y="3310962"/>
              <a:ext cx="254663" cy="28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318" extrusionOk="0">
                  <a:moveTo>
                    <a:pt x="15153" y="4142"/>
                  </a:moveTo>
                  <a:cubicBezTo>
                    <a:pt x="15153" y="2841"/>
                    <a:pt x="15153" y="1540"/>
                    <a:pt x="13857" y="759"/>
                  </a:cubicBezTo>
                  <a:cubicBezTo>
                    <a:pt x="12561" y="-22"/>
                    <a:pt x="9969" y="-282"/>
                    <a:pt x="7377" y="369"/>
                  </a:cubicBezTo>
                  <a:cubicBezTo>
                    <a:pt x="4785" y="1019"/>
                    <a:pt x="2193" y="2581"/>
                    <a:pt x="897" y="4663"/>
                  </a:cubicBezTo>
                  <a:cubicBezTo>
                    <a:pt x="-399" y="6745"/>
                    <a:pt x="-399" y="9347"/>
                    <a:pt x="1617" y="11559"/>
                  </a:cubicBezTo>
                  <a:cubicBezTo>
                    <a:pt x="3633" y="13771"/>
                    <a:pt x="7665" y="15593"/>
                    <a:pt x="10401" y="16373"/>
                  </a:cubicBezTo>
                  <a:cubicBezTo>
                    <a:pt x="13137" y="17154"/>
                    <a:pt x="14577" y="16894"/>
                    <a:pt x="16017" y="15463"/>
                  </a:cubicBezTo>
                  <a:cubicBezTo>
                    <a:pt x="17457" y="14031"/>
                    <a:pt x="18897" y="11429"/>
                    <a:pt x="19473" y="9477"/>
                  </a:cubicBezTo>
                  <a:cubicBezTo>
                    <a:pt x="20049" y="7525"/>
                    <a:pt x="19761" y="6224"/>
                    <a:pt x="19185" y="6094"/>
                  </a:cubicBezTo>
                  <a:cubicBezTo>
                    <a:pt x="18609" y="5964"/>
                    <a:pt x="17745" y="7005"/>
                    <a:pt x="17601" y="9217"/>
                  </a:cubicBezTo>
                  <a:cubicBezTo>
                    <a:pt x="17457" y="11429"/>
                    <a:pt x="18033" y="14812"/>
                    <a:pt x="18753" y="17024"/>
                  </a:cubicBezTo>
                  <a:cubicBezTo>
                    <a:pt x="19473" y="19236"/>
                    <a:pt x="20337" y="20277"/>
                    <a:pt x="21201" y="213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" name="Line"/>
            <p:cNvSpPr/>
            <p:nvPr/>
          </p:nvSpPr>
          <p:spPr>
            <a:xfrm>
              <a:off x="2661781" y="3465051"/>
              <a:ext cx="145298" cy="15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extrusionOk="0">
                  <a:moveTo>
                    <a:pt x="0" y="3390"/>
                  </a:moveTo>
                  <a:cubicBezTo>
                    <a:pt x="2057" y="2011"/>
                    <a:pt x="4114" y="632"/>
                    <a:pt x="6429" y="173"/>
                  </a:cubicBezTo>
                  <a:cubicBezTo>
                    <a:pt x="8743" y="-287"/>
                    <a:pt x="11314" y="173"/>
                    <a:pt x="12343" y="1551"/>
                  </a:cubicBezTo>
                  <a:cubicBezTo>
                    <a:pt x="13371" y="2930"/>
                    <a:pt x="12857" y="5228"/>
                    <a:pt x="11314" y="7526"/>
                  </a:cubicBezTo>
                  <a:cubicBezTo>
                    <a:pt x="9771" y="9824"/>
                    <a:pt x="7200" y="12122"/>
                    <a:pt x="5143" y="14419"/>
                  </a:cubicBezTo>
                  <a:cubicBezTo>
                    <a:pt x="3086" y="16717"/>
                    <a:pt x="1543" y="19015"/>
                    <a:pt x="2057" y="20164"/>
                  </a:cubicBezTo>
                  <a:cubicBezTo>
                    <a:pt x="2571" y="21313"/>
                    <a:pt x="5143" y="21313"/>
                    <a:pt x="8743" y="20853"/>
                  </a:cubicBezTo>
                  <a:cubicBezTo>
                    <a:pt x="12343" y="20394"/>
                    <a:pt x="16971" y="19475"/>
                    <a:pt x="21600" y="185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" name="Line"/>
            <p:cNvSpPr/>
            <p:nvPr/>
          </p:nvSpPr>
          <p:spPr>
            <a:xfrm>
              <a:off x="2914320" y="3464916"/>
              <a:ext cx="152216" cy="183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extrusionOk="0">
                  <a:moveTo>
                    <a:pt x="982" y="566"/>
                  </a:moveTo>
                  <a:cubicBezTo>
                    <a:pt x="3436" y="166"/>
                    <a:pt x="5891" y="-234"/>
                    <a:pt x="8100" y="166"/>
                  </a:cubicBezTo>
                  <a:cubicBezTo>
                    <a:pt x="10309" y="566"/>
                    <a:pt x="12273" y="1766"/>
                    <a:pt x="12764" y="3366"/>
                  </a:cubicBezTo>
                  <a:cubicBezTo>
                    <a:pt x="13255" y="4966"/>
                    <a:pt x="12273" y="6966"/>
                    <a:pt x="10555" y="8766"/>
                  </a:cubicBezTo>
                  <a:cubicBezTo>
                    <a:pt x="8836" y="10566"/>
                    <a:pt x="6382" y="12166"/>
                    <a:pt x="4173" y="13766"/>
                  </a:cubicBezTo>
                  <a:cubicBezTo>
                    <a:pt x="1964" y="15366"/>
                    <a:pt x="0" y="16966"/>
                    <a:pt x="0" y="18366"/>
                  </a:cubicBezTo>
                  <a:cubicBezTo>
                    <a:pt x="0" y="19766"/>
                    <a:pt x="1964" y="20966"/>
                    <a:pt x="5891" y="21166"/>
                  </a:cubicBezTo>
                  <a:cubicBezTo>
                    <a:pt x="9818" y="21366"/>
                    <a:pt x="15709" y="20566"/>
                    <a:pt x="21600" y="197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" name="Line"/>
            <p:cNvSpPr/>
            <p:nvPr/>
          </p:nvSpPr>
          <p:spPr>
            <a:xfrm>
              <a:off x="3616584" y="3459430"/>
              <a:ext cx="5189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" name="Line"/>
            <p:cNvSpPr/>
            <p:nvPr/>
          </p:nvSpPr>
          <p:spPr>
            <a:xfrm>
              <a:off x="3896798" y="3495294"/>
              <a:ext cx="280215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4533" y="2735"/>
                    <a:pt x="9067" y="-1585"/>
                    <a:pt x="12667" y="575"/>
                  </a:cubicBezTo>
                  <a:cubicBezTo>
                    <a:pt x="16267" y="2735"/>
                    <a:pt x="18933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" name="Line"/>
            <p:cNvSpPr/>
            <p:nvPr/>
          </p:nvSpPr>
          <p:spPr>
            <a:xfrm>
              <a:off x="5079923" y="3317593"/>
              <a:ext cx="280215" cy="2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0" y="6452"/>
                  </a:moveTo>
                  <a:cubicBezTo>
                    <a:pt x="11733" y="5891"/>
                    <a:pt x="13067" y="5330"/>
                    <a:pt x="13733" y="4348"/>
                  </a:cubicBezTo>
                  <a:cubicBezTo>
                    <a:pt x="14400" y="3366"/>
                    <a:pt x="14400" y="1964"/>
                    <a:pt x="13733" y="1122"/>
                  </a:cubicBezTo>
                  <a:cubicBezTo>
                    <a:pt x="13067" y="281"/>
                    <a:pt x="11733" y="0"/>
                    <a:pt x="9600" y="0"/>
                  </a:cubicBezTo>
                  <a:cubicBezTo>
                    <a:pt x="7467" y="0"/>
                    <a:pt x="4533" y="281"/>
                    <a:pt x="2667" y="982"/>
                  </a:cubicBezTo>
                  <a:cubicBezTo>
                    <a:pt x="800" y="1683"/>
                    <a:pt x="0" y="2805"/>
                    <a:pt x="0" y="4769"/>
                  </a:cubicBezTo>
                  <a:cubicBezTo>
                    <a:pt x="0" y="6732"/>
                    <a:pt x="800" y="9538"/>
                    <a:pt x="3467" y="11501"/>
                  </a:cubicBezTo>
                  <a:cubicBezTo>
                    <a:pt x="6133" y="13465"/>
                    <a:pt x="10667" y="14587"/>
                    <a:pt x="13467" y="14727"/>
                  </a:cubicBezTo>
                  <a:cubicBezTo>
                    <a:pt x="16267" y="14868"/>
                    <a:pt x="17333" y="14026"/>
                    <a:pt x="18133" y="12904"/>
                  </a:cubicBezTo>
                  <a:cubicBezTo>
                    <a:pt x="18933" y="11782"/>
                    <a:pt x="19467" y="10379"/>
                    <a:pt x="19333" y="9117"/>
                  </a:cubicBezTo>
                  <a:cubicBezTo>
                    <a:pt x="19200" y="7855"/>
                    <a:pt x="18400" y="6732"/>
                    <a:pt x="17733" y="7153"/>
                  </a:cubicBezTo>
                  <a:cubicBezTo>
                    <a:pt x="17067" y="7574"/>
                    <a:pt x="16533" y="9538"/>
                    <a:pt x="17200" y="12203"/>
                  </a:cubicBezTo>
                  <a:cubicBezTo>
                    <a:pt x="17867" y="14868"/>
                    <a:pt x="19733" y="1823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" name="Line"/>
            <p:cNvSpPr/>
            <p:nvPr/>
          </p:nvSpPr>
          <p:spPr>
            <a:xfrm>
              <a:off x="5495054" y="3469726"/>
              <a:ext cx="134919" cy="14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5" extrusionOk="0">
                  <a:moveTo>
                    <a:pt x="0" y="1451"/>
                  </a:moveTo>
                  <a:cubicBezTo>
                    <a:pt x="2769" y="491"/>
                    <a:pt x="5538" y="-469"/>
                    <a:pt x="7477" y="251"/>
                  </a:cubicBezTo>
                  <a:cubicBezTo>
                    <a:pt x="9415" y="971"/>
                    <a:pt x="10523" y="3371"/>
                    <a:pt x="10523" y="5771"/>
                  </a:cubicBezTo>
                  <a:cubicBezTo>
                    <a:pt x="10523" y="8171"/>
                    <a:pt x="9415" y="10571"/>
                    <a:pt x="7200" y="13211"/>
                  </a:cubicBezTo>
                  <a:cubicBezTo>
                    <a:pt x="4985" y="15851"/>
                    <a:pt x="1662" y="18731"/>
                    <a:pt x="1662" y="19931"/>
                  </a:cubicBezTo>
                  <a:cubicBezTo>
                    <a:pt x="1662" y="21131"/>
                    <a:pt x="4985" y="20651"/>
                    <a:pt x="8862" y="20171"/>
                  </a:cubicBezTo>
                  <a:cubicBezTo>
                    <a:pt x="12738" y="19691"/>
                    <a:pt x="17169" y="19211"/>
                    <a:pt x="21600" y="187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" name="Line"/>
            <p:cNvSpPr/>
            <p:nvPr/>
          </p:nvSpPr>
          <p:spPr>
            <a:xfrm>
              <a:off x="5671486" y="3489645"/>
              <a:ext cx="373619" cy="13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3" extrusionOk="0">
                  <a:moveTo>
                    <a:pt x="0" y="1764"/>
                  </a:moveTo>
                  <a:cubicBezTo>
                    <a:pt x="1000" y="684"/>
                    <a:pt x="2000" y="-396"/>
                    <a:pt x="2800" y="144"/>
                  </a:cubicBezTo>
                  <a:cubicBezTo>
                    <a:pt x="3600" y="684"/>
                    <a:pt x="4200" y="2844"/>
                    <a:pt x="4400" y="5544"/>
                  </a:cubicBezTo>
                  <a:cubicBezTo>
                    <a:pt x="4600" y="8244"/>
                    <a:pt x="4400" y="11484"/>
                    <a:pt x="4600" y="12024"/>
                  </a:cubicBezTo>
                  <a:cubicBezTo>
                    <a:pt x="4800" y="12564"/>
                    <a:pt x="5400" y="10404"/>
                    <a:pt x="6100" y="8244"/>
                  </a:cubicBezTo>
                  <a:cubicBezTo>
                    <a:pt x="6800" y="6084"/>
                    <a:pt x="7600" y="3924"/>
                    <a:pt x="8500" y="2304"/>
                  </a:cubicBezTo>
                  <a:cubicBezTo>
                    <a:pt x="9400" y="684"/>
                    <a:pt x="10400" y="-396"/>
                    <a:pt x="11100" y="954"/>
                  </a:cubicBezTo>
                  <a:cubicBezTo>
                    <a:pt x="11800" y="2304"/>
                    <a:pt x="12200" y="6084"/>
                    <a:pt x="12600" y="9864"/>
                  </a:cubicBezTo>
                  <a:cubicBezTo>
                    <a:pt x="13000" y="13644"/>
                    <a:pt x="13400" y="17424"/>
                    <a:pt x="14300" y="19314"/>
                  </a:cubicBezTo>
                  <a:cubicBezTo>
                    <a:pt x="15200" y="21204"/>
                    <a:pt x="16600" y="21204"/>
                    <a:pt x="17900" y="20124"/>
                  </a:cubicBezTo>
                  <a:cubicBezTo>
                    <a:pt x="19200" y="19044"/>
                    <a:pt x="20400" y="16884"/>
                    <a:pt x="21600" y="147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" name="Line"/>
            <p:cNvSpPr/>
            <p:nvPr/>
          </p:nvSpPr>
          <p:spPr>
            <a:xfrm>
              <a:off x="907851" y="3967966"/>
              <a:ext cx="10379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" name="Line"/>
            <p:cNvSpPr/>
            <p:nvPr/>
          </p:nvSpPr>
          <p:spPr>
            <a:xfrm>
              <a:off x="897472" y="4113262"/>
              <a:ext cx="20758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" name="Line"/>
            <p:cNvSpPr/>
            <p:nvPr/>
          </p:nvSpPr>
          <p:spPr>
            <a:xfrm>
              <a:off x="918229" y="4227423"/>
              <a:ext cx="10379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" name="Line"/>
            <p:cNvSpPr/>
            <p:nvPr/>
          </p:nvSpPr>
          <p:spPr>
            <a:xfrm>
              <a:off x="723849" y="4648268"/>
              <a:ext cx="225516" cy="28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30" extrusionOk="0">
                  <a:moveTo>
                    <a:pt x="11516" y="5816"/>
                  </a:moveTo>
                  <a:cubicBezTo>
                    <a:pt x="11843" y="4514"/>
                    <a:pt x="12170" y="3213"/>
                    <a:pt x="11679" y="2172"/>
                  </a:cubicBezTo>
                  <a:cubicBezTo>
                    <a:pt x="11189" y="1131"/>
                    <a:pt x="9879" y="350"/>
                    <a:pt x="8407" y="90"/>
                  </a:cubicBezTo>
                  <a:cubicBezTo>
                    <a:pt x="6934" y="-170"/>
                    <a:pt x="5298" y="90"/>
                    <a:pt x="3661" y="1391"/>
                  </a:cubicBezTo>
                  <a:cubicBezTo>
                    <a:pt x="2025" y="2693"/>
                    <a:pt x="389" y="5035"/>
                    <a:pt x="61" y="7507"/>
                  </a:cubicBezTo>
                  <a:cubicBezTo>
                    <a:pt x="-266" y="9979"/>
                    <a:pt x="716" y="12582"/>
                    <a:pt x="2843" y="14143"/>
                  </a:cubicBezTo>
                  <a:cubicBezTo>
                    <a:pt x="4970" y="15705"/>
                    <a:pt x="8243" y="16225"/>
                    <a:pt x="10698" y="16225"/>
                  </a:cubicBezTo>
                  <a:cubicBezTo>
                    <a:pt x="13152" y="16225"/>
                    <a:pt x="14789" y="15705"/>
                    <a:pt x="15770" y="14794"/>
                  </a:cubicBezTo>
                  <a:cubicBezTo>
                    <a:pt x="16752" y="13883"/>
                    <a:pt x="17079" y="12582"/>
                    <a:pt x="16752" y="11150"/>
                  </a:cubicBezTo>
                  <a:cubicBezTo>
                    <a:pt x="16425" y="9719"/>
                    <a:pt x="15443" y="8158"/>
                    <a:pt x="14952" y="8028"/>
                  </a:cubicBezTo>
                  <a:cubicBezTo>
                    <a:pt x="14461" y="7897"/>
                    <a:pt x="14461" y="9199"/>
                    <a:pt x="15607" y="11671"/>
                  </a:cubicBezTo>
                  <a:cubicBezTo>
                    <a:pt x="16752" y="14143"/>
                    <a:pt x="19043" y="17787"/>
                    <a:pt x="21334" y="214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" name="Line"/>
            <p:cNvSpPr/>
            <p:nvPr/>
          </p:nvSpPr>
          <p:spPr>
            <a:xfrm>
              <a:off x="2352531" y="4695937"/>
              <a:ext cx="271113" cy="29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90" extrusionOk="0">
                  <a:moveTo>
                    <a:pt x="12800" y="6042"/>
                  </a:moveTo>
                  <a:cubicBezTo>
                    <a:pt x="13610" y="5016"/>
                    <a:pt x="14421" y="3991"/>
                    <a:pt x="14421" y="2966"/>
                  </a:cubicBezTo>
                  <a:cubicBezTo>
                    <a:pt x="14421" y="1941"/>
                    <a:pt x="13610" y="915"/>
                    <a:pt x="12395" y="403"/>
                  </a:cubicBezTo>
                  <a:cubicBezTo>
                    <a:pt x="11180" y="-110"/>
                    <a:pt x="9559" y="-110"/>
                    <a:pt x="7533" y="274"/>
                  </a:cubicBezTo>
                  <a:cubicBezTo>
                    <a:pt x="5508" y="659"/>
                    <a:pt x="3077" y="1428"/>
                    <a:pt x="1592" y="3094"/>
                  </a:cubicBezTo>
                  <a:cubicBezTo>
                    <a:pt x="106" y="4760"/>
                    <a:pt x="-434" y="7323"/>
                    <a:pt x="376" y="9502"/>
                  </a:cubicBezTo>
                  <a:cubicBezTo>
                    <a:pt x="1186" y="11681"/>
                    <a:pt x="3347" y="13475"/>
                    <a:pt x="6048" y="14500"/>
                  </a:cubicBezTo>
                  <a:cubicBezTo>
                    <a:pt x="8749" y="15525"/>
                    <a:pt x="11990" y="15782"/>
                    <a:pt x="14421" y="14885"/>
                  </a:cubicBezTo>
                  <a:cubicBezTo>
                    <a:pt x="16851" y="13987"/>
                    <a:pt x="18472" y="11937"/>
                    <a:pt x="19147" y="10271"/>
                  </a:cubicBezTo>
                  <a:cubicBezTo>
                    <a:pt x="19822" y="8605"/>
                    <a:pt x="19552" y="7323"/>
                    <a:pt x="18877" y="6298"/>
                  </a:cubicBezTo>
                  <a:cubicBezTo>
                    <a:pt x="18202" y="5273"/>
                    <a:pt x="17121" y="4504"/>
                    <a:pt x="16581" y="5144"/>
                  </a:cubicBezTo>
                  <a:cubicBezTo>
                    <a:pt x="16041" y="5785"/>
                    <a:pt x="16041" y="7836"/>
                    <a:pt x="16581" y="10655"/>
                  </a:cubicBezTo>
                  <a:cubicBezTo>
                    <a:pt x="17121" y="13475"/>
                    <a:pt x="18202" y="17063"/>
                    <a:pt x="19417" y="19242"/>
                  </a:cubicBezTo>
                  <a:cubicBezTo>
                    <a:pt x="19976" y="20244"/>
                    <a:pt x="20563" y="20947"/>
                    <a:pt x="21166" y="214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" name="Line"/>
            <p:cNvSpPr/>
            <p:nvPr/>
          </p:nvSpPr>
          <p:spPr>
            <a:xfrm>
              <a:off x="3793015" y="4902012"/>
              <a:ext cx="9340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" name="Line"/>
            <p:cNvSpPr/>
            <p:nvPr/>
          </p:nvSpPr>
          <p:spPr>
            <a:xfrm>
              <a:off x="4093985" y="4912390"/>
              <a:ext cx="1" cy="10380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" name="Line"/>
            <p:cNvSpPr/>
            <p:nvPr/>
          </p:nvSpPr>
          <p:spPr>
            <a:xfrm>
              <a:off x="4394956" y="4943525"/>
              <a:ext cx="41514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" name="Line"/>
            <p:cNvSpPr/>
            <p:nvPr/>
          </p:nvSpPr>
          <p:spPr>
            <a:xfrm>
              <a:off x="1084281" y="4866763"/>
              <a:ext cx="435889" cy="17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extrusionOk="0">
                  <a:moveTo>
                    <a:pt x="0" y="3045"/>
                  </a:moveTo>
                  <a:cubicBezTo>
                    <a:pt x="857" y="2622"/>
                    <a:pt x="1714" y="2198"/>
                    <a:pt x="2229" y="3045"/>
                  </a:cubicBezTo>
                  <a:cubicBezTo>
                    <a:pt x="2743" y="3892"/>
                    <a:pt x="2914" y="6010"/>
                    <a:pt x="3000" y="8128"/>
                  </a:cubicBezTo>
                  <a:cubicBezTo>
                    <a:pt x="3086" y="10245"/>
                    <a:pt x="3086" y="12363"/>
                    <a:pt x="3514" y="11728"/>
                  </a:cubicBezTo>
                  <a:cubicBezTo>
                    <a:pt x="3943" y="11092"/>
                    <a:pt x="4800" y="7704"/>
                    <a:pt x="5486" y="5163"/>
                  </a:cubicBezTo>
                  <a:cubicBezTo>
                    <a:pt x="6171" y="2622"/>
                    <a:pt x="6686" y="928"/>
                    <a:pt x="7371" y="292"/>
                  </a:cubicBezTo>
                  <a:cubicBezTo>
                    <a:pt x="8057" y="-343"/>
                    <a:pt x="8914" y="81"/>
                    <a:pt x="9429" y="1351"/>
                  </a:cubicBezTo>
                  <a:cubicBezTo>
                    <a:pt x="9943" y="2622"/>
                    <a:pt x="10114" y="4739"/>
                    <a:pt x="10200" y="6857"/>
                  </a:cubicBezTo>
                  <a:cubicBezTo>
                    <a:pt x="10286" y="8975"/>
                    <a:pt x="10286" y="11092"/>
                    <a:pt x="10457" y="11092"/>
                  </a:cubicBezTo>
                  <a:cubicBezTo>
                    <a:pt x="10629" y="11092"/>
                    <a:pt x="10971" y="8975"/>
                    <a:pt x="11743" y="6645"/>
                  </a:cubicBezTo>
                  <a:cubicBezTo>
                    <a:pt x="12514" y="4316"/>
                    <a:pt x="13714" y="1775"/>
                    <a:pt x="14400" y="1563"/>
                  </a:cubicBezTo>
                  <a:cubicBezTo>
                    <a:pt x="15086" y="1351"/>
                    <a:pt x="15257" y="3469"/>
                    <a:pt x="15429" y="5798"/>
                  </a:cubicBezTo>
                  <a:cubicBezTo>
                    <a:pt x="15600" y="8128"/>
                    <a:pt x="15771" y="10669"/>
                    <a:pt x="15943" y="12998"/>
                  </a:cubicBezTo>
                  <a:cubicBezTo>
                    <a:pt x="16114" y="15328"/>
                    <a:pt x="16286" y="17445"/>
                    <a:pt x="16800" y="18928"/>
                  </a:cubicBezTo>
                  <a:cubicBezTo>
                    <a:pt x="17314" y="20410"/>
                    <a:pt x="18171" y="21257"/>
                    <a:pt x="19029" y="21045"/>
                  </a:cubicBezTo>
                  <a:cubicBezTo>
                    <a:pt x="19886" y="20833"/>
                    <a:pt x="20743" y="19563"/>
                    <a:pt x="21600" y="182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Line"/>
            <p:cNvSpPr/>
            <p:nvPr/>
          </p:nvSpPr>
          <p:spPr>
            <a:xfrm>
              <a:off x="1572061" y="4902012"/>
              <a:ext cx="41514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>
              <a:off x="2817456" y="4943525"/>
              <a:ext cx="259458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64" y="1800"/>
                    <a:pt x="1728" y="3600"/>
                    <a:pt x="2448" y="5625"/>
                  </a:cubicBezTo>
                  <a:cubicBezTo>
                    <a:pt x="3168" y="7650"/>
                    <a:pt x="3744" y="9900"/>
                    <a:pt x="4320" y="9900"/>
                  </a:cubicBezTo>
                  <a:cubicBezTo>
                    <a:pt x="4896" y="9900"/>
                    <a:pt x="5472" y="7650"/>
                    <a:pt x="6480" y="5400"/>
                  </a:cubicBezTo>
                  <a:cubicBezTo>
                    <a:pt x="7488" y="3150"/>
                    <a:pt x="8928" y="900"/>
                    <a:pt x="9936" y="900"/>
                  </a:cubicBezTo>
                  <a:cubicBezTo>
                    <a:pt x="10944" y="900"/>
                    <a:pt x="11520" y="3150"/>
                    <a:pt x="11808" y="5400"/>
                  </a:cubicBezTo>
                  <a:cubicBezTo>
                    <a:pt x="12096" y="7650"/>
                    <a:pt x="12096" y="9900"/>
                    <a:pt x="12528" y="10125"/>
                  </a:cubicBezTo>
                  <a:cubicBezTo>
                    <a:pt x="12960" y="10350"/>
                    <a:pt x="13824" y="8550"/>
                    <a:pt x="14688" y="6750"/>
                  </a:cubicBezTo>
                  <a:cubicBezTo>
                    <a:pt x="15552" y="4950"/>
                    <a:pt x="16416" y="3150"/>
                    <a:pt x="17424" y="2925"/>
                  </a:cubicBezTo>
                  <a:cubicBezTo>
                    <a:pt x="18432" y="2700"/>
                    <a:pt x="19584" y="4050"/>
                    <a:pt x="20304" y="7425"/>
                  </a:cubicBezTo>
                  <a:cubicBezTo>
                    <a:pt x="21024" y="10800"/>
                    <a:pt x="21312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3170318" y="4995416"/>
              <a:ext cx="155675" cy="136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extrusionOk="0">
                  <a:moveTo>
                    <a:pt x="0" y="0"/>
                  </a:moveTo>
                  <a:cubicBezTo>
                    <a:pt x="2400" y="1080"/>
                    <a:pt x="4800" y="2160"/>
                    <a:pt x="6000" y="4050"/>
                  </a:cubicBezTo>
                  <a:cubicBezTo>
                    <a:pt x="7200" y="5940"/>
                    <a:pt x="7200" y="8640"/>
                    <a:pt x="6480" y="11070"/>
                  </a:cubicBezTo>
                  <a:cubicBezTo>
                    <a:pt x="5760" y="13500"/>
                    <a:pt x="4320" y="15660"/>
                    <a:pt x="4560" y="17550"/>
                  </a:cubicBezTo>
                  <a:cubicBezTo>
                    <a:pt x="4800" y="19440"/>
                    <a:pt x="6720" y="21060"/>
                    <a:pt x="9840" y="21330"/>
                  </a:cubicBezTo>
                  <a:cubicBezTo>
                    <a:pt x="12960" y="21600"/>
                    <a:pt x="17280" y="20520"/>
                    <a:pt x="21600" y="19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5135681" y="4788824"/>
              <a:ext cx="328239" cy="258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19" extrusionOk="0">
                  <a:moveTo>
                    <a:pt x="10549" y="5103"/>
                  </a:moveTo>
                  <a:cubicBezTo>
                    <a:pt x="10774" y="3663"/>
                    <a:pt x="10999" y="2223"/>
                    <a:pt x="10549" y="1359"/>
                  </a:cubicBezTo>
                  <a:cubicBezTo>
                    <a:pt x="10099" y="495"/>
                    <a:pt x="8974" y="207"/>
                    <a:pt x="7624" y="63"/>
                  </a:cubicBezTo>
                  <a:cubicBezTo>
                    <a:pt x="6274" y="-81"/>
                    <a:pt x="4699" y="-81"/>
                    <a:pt x="3237" y="1215"/>
                  </a:cubicBezTo>
                  <a:cubicBezTo>
                    <a:pt x="1774" y="2511"/>
                    <a:pt x="424" y="5103"/>
                    <a:pt x="87" y="7839"/>
                  </a:cubicBezTo>
                  <a:cubicBezTo>
                    <a:pt x="-251" y="10575"/>
                    <a:pt x="424" y="13455"/>
                    <a:pt x="1774" y="15471"/>
                  </a:cubicBezTo>
                  <a:cubicBezTo>
                    <a:pt x="3124" y="17487"/>
                    <a:pt x="5149" y="18639"/>
                    <a:pt x="7174" y="18495"/>
                  </a:cubicBezTo>
                  <a:cubicBezTo>
                    <a:pt x="9199" y="18351"/>
                    <a:pt x="11224" y="16911"/>
                    <a:pt x="12349" y="15471"/>
                  </a:cubicBezTo>
                  <a:cubicBezTo>
                    <a:pt x="13474" y="14031"/>
                    <a:pt x="13699" y="12591"/>
                    <a:pt x="13587" y="11151"/>
                  </a:cubicBezTo>
                  <a:cubicBezTo>
                    <a:pt x="13474" y="9711"/>
                    <a:pt x="13024" y="8271"/>
                    <a:pt x="12799" y="8415"/>
                  </a:cubicBezTo>
                  <a:cubicBezTo>
                    <a:pt x="12574" y="8559"/>
                    <a:pt x="12574" y="10287"/>
                    <a:pt x="14037" y="12735"/>
                  </a:cubicBezTo>
                  <a:cubicBezTo>
                    <a:pt x="15499" y="15183"/>
                    <a:pt x="18424" y="18351"/>
                    <a:pt x="21349" y="215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5536567" y="4943525"/>
              <a:ext cx="280215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00" y="1920"/>
                    <a:pt x="1600" y="3840"/>
                    <a:pt x="2133" y="6000"/>
                  </a:cubicBezTo>
                  <a:cubicBezTo>
                    <a:pt x="2667" y="8160"/>
                    <a:pt x="2933" y="10560"/>
                    <a:pt x="3733" y="11280"/>
                  </a:cubicBezTo>
                  <a:cubicBezTo>
                    <a:pt x="4533" y="12000"/>
                    <a:pt x="5867" y="11040"/>
                    <a:pt x="7200" y="9120"/>
                  </a:cubicBezTo>
                  <a:cubicBezTo>
                    <a:pt x="8533" y="7200"/>
                    <a:pt x="9867" y="4320"/>
                    <a:pt x="10667" y="4080"/>
                  </a:cubicBezTo>
                  <a:cubicBezTo>
                    <a:pt x="11467" y="3840"/>
                    <a:pt x="11733" y="6240"/>
                    <a:pt x="11867" y="8640"/>
                  </a:cubicBezTo>
                  <a:cubicBezTo>
                    <a:pt x="12000" y="11040"/>
                    <a:pt x="12000" y="13440"/>
                    <a:pt x="12400" y="13440"/>
                  </a:cubicBezTo>
                  <a:cubicBezTo>
                    <a:pt x="12800" y="13440"/>
                    <a:pt x="13600" y="11040"/>
                    <a:pt x="14400" y="8880"/>
                  </a:cubicBezTo>
                  <a:cubicBezTo>
                    <a:pt x="15200" y="6720"/>
                    <a:pt x="16000" y="4800"/>
                    <a:pt x="16933" y="4560"/>
                  </a:cubicBezTo>
                  <a:cubicBezTo>
                    <a:pt x="17867" y="4320"/>
                    <a:pt x="18933" y="5760"/>
                    <a:pt x="19733" y="8880"/>
                  </a:cubicBezTo>
                  <a:cubicBezTo>
                    <a:pt x="20533" y="12000"/>
                    <a:pt x="21067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>
              <a:off x="5951699" y="5016173"/>
              <a:ext cx="373620" cy="11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0" y="0"/>
                  </a:moveTo>
                  <a:cubicBezTo>
                    <a:pt x="1000" y="0"/>
                    <a:pt x="2000" y="0"/>
                    <a:pt x="2700" y="1636"/>
                  </a:cubicBezTo>
                  <a:cubicBezTo>
                    <a:pt x="3400" y="3273"/>
                    <a:pt x="3800" y="6545"/>
                    <a:pt x="3900" y="10473"/>
                  </a:cubicBezTo>
                  <a:cubicBezTo>
                    <a:pt x="4000" y="14400"/>
                    <a:pt x="3800" y="18982"/>
                    <a:pt x="3800" y="19636"/>
                  </a:cubicBezTo>
                  <a:cubicBezTo>
                    <a:pt x="3800" y="20291"/>
                    <a:pt x="4000" y="17018"/>
                    <a:pt x="4500" y="14073"/>
                  </a:cubicBezTo>
                  <a:cubicBezTo>
                    <a:pt x="5000" y="11127"/>
                    <a:pt x="5800" y="8509"/>
                    <a:pt x="6600" y="6218"/>
                  </a:cubicBezTo>
                  <a:cubicBezTo>
                    <a:pt x="7400" y="3927"/>
                    <a:pt x="8200" y="1964"/>
                    <a:pt x="8900" y="2291"/>
                  </a:cubicBezTo>
                  <a:cubicBezTo>
                    <a:pt x="9600" y="2618"/>
                    <a:pt x="10200" y="5236"/>
                    <a:pt x="10600" y="8182"/>
                  </a:cubicBezTo>
                  <a:cubicBezTo>
                    <a:pt x="11000" y="11127"/>
                    <a:pt x="11200" y="14400"/>
                    <a:pt x="12400" y="17018"/>
                  </a:cubicBezTo>
                  <a:cubicBezTo>
                    <a:pt x="13600" y="19636"/>
                    <a:pt x="15800" y="21600"/>
                    <a:pt x="17500" y="21273"/>
                  </a:cubicBezTo>
                  <a:cubicBezTo>
                    <a:pt x="19200" y="20945"/>
                    <a:pt x="20400" y="18327"/>
                    <a:pt x="21600" y="157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>
              <a:off x="6857391" y="2131008"/>
              <a:ext cx="208781" cy="2847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600" extrusionOk="0">
                  <a:moveTo>
                    <a:pt x="7036" y="0"/>
                  </a:moveTo>
                  <a:cubicBezTo>
                    <a:pt x="10172" y="131"/>
                    <a:pt x="13307" y="262"/>
                    <a:pt x="15746" y="512"/>
                  </a:cubicBezTo>
                  <a:cubicBezTo>
                    <a:pt x="18185" y="761"/>
                    <a:pt x="19926" y="1129"/>
                    <a:pt x="20623" y="1693"/>
                  </a:cubicBezTo>
                  <a:cubicBezTo>
                    <a:pt x="21320" y="2257"/>
                    <a:pt x="20972" y="3018"/>
                    <a:pt x="20623" y="3674"/>
                  </a:cubicBezTo>
                  <a:cubicBezTo>
                    <a:pt x="20275" y="4330"/>
                    <a:pt x="19926" y="4882"/>
                    <a:pt x="19404" y="5472"/>
                  </a:cubicBezTo>
                  <a:cubicBezTo>
                    <a:pt x="18881" y="6063"/>
                    <a:pt x="18185" y="6693"/>
                    <a:pt x="17836" y="7414"/>
                  </a:cubicBezTo>
                  <a:cubicBezTo>
                    <a:pt x="17488" y="8136"/>
                    <a:pt x="17488" y="8950"/>
                    <a:pt x="17139" y="9553"/>
                  </a:cubicBezTo>
                  <a:cubicBezTo>
                    <a:pt x="16791" y="10157"/>
                    <a:pt x="16094" y="10551"/>
                    <a:pt x="15746" y="11207"/>
                  </a:cubicBezTo>
                  <a:cubicBezTo>
                    <a:pt x="15397" y="11863"/>
                    <a:pt x="15397" y="12782"/>
                    <a:pt x="15223" y="13556"/>
                  </a:cubicBezTo>
                  <a:cubicBezTo>
                    <a:pt x="15049" y="14330"/>
                    <a:pt x="14701" y="14960"/>
                    <a:pt x="14178" y="15472"/>
                  </a:cubicBezTo>
                  <a:cubicBezTo>
                    <a:pt x="13656" y="15983"/>
                    <a:pt x="12959" y="16377"/>
                    <a:pt x="12610" y="17020"/>
                  </a:cubicBezTo>
                  <a:cubicBezTo>
                    <a:pt x="12262" y="17663"/>
                    <a:pt x="12262" y="18556"/>
                    <a:pt x="11391" y="19264"/>
                  </a:cubicBezTo>
                  <a:cubicBezTo>
                    <a:pt x="10520" y="19973"/>
                    <a:pt x="8778" y="20498"/>
                    <a:pt x="7385" y="20813"/>
                  </a:cubicBezTo>
                  <a:cubicBezTo>
                    <a:pt x="5991" y="21128"/>
                    <a:pt x="4946" y="21233"/>
                    <a:pt x="3552" y="21351"/>
                  </a:cubicBezTo>
                  <a:cubicBezTo>
                    <a:pt x="2159" y="21469"/>
                    <a:pt x="417" y="21600"/>
                    <a:pt x="68" y="21600"/>
                  </a:cubicBezTo>
                  <a:cubicBezTo>
                    <a:pt x="-280" y="21600"/>
                    <a:pt x="765" y="21469"/>
                    <a:pt x="1810" y="213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>
              <a:off x="7513870" y="2110252"/>
              <a:ext cx="285166" cy="2843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extrusionOk="0">
                  <a:moveTo>
                    <a:pt x="21197" y="0"/>
                  </a:moveTo>
                  <a:cubicBezTo>
                    <a:pt x="19911" y="0"/>
                    <a:pt x="18626" y="0"/>
                    <a:pt x="16697" y="145"/>
                  </a:cubicBezTo>
                  <a:cubicBezTo>
                    <a:pt x="14768" y="289"/>
                    <a:pt x="12197" y="578"/>
                    <a:pt x="10654" y="1117"/>
                  </a:cubicBezTo>
                  <a:cubicBezTo>
                    <a:pt x="9111" y="1655"/>
                    <a:pt x="8597" y="2444"/>
                    <a:pt x="8340" y="3429"/>
                  </a:cubicBezTo>
                  <a:cubicBezTo>
                    <a:pt x="8083" y="4415"/>
                    <a:pt x="8083" y="5597"/>
                    <a:pt x="7954" y="6569"/>
                  </a:cubicBezTo>
                  <a:cubicBezTo>
                    <a:pt x="7826" y="7542"/>
                    <a:pt x="7568" y="8304"/>
                    <a:pt x="7311" y="8947"/>
                  </a:cubicBezTo>
                  <a:cubicBezTo>
                    <a:pt x="7054" y="9591"/>
                    <a:pt x="6797" y="10117"/>
                    <a:pt x="6283" y="10682"/>
                  </a:cubicBezTo>
                  <a:cubicBezTo>
                    <a:pt x="5768" y="11247"/>
                    <a:pt x="4997" y="11851"/>
                    <a:pt x="4354" y="12455"/>
                  </a:cubicBezTo>
                  <a:cubicBezTo>
                    <a:pt x="3711" y="13060"/>
                    <a:pt x="3197" y="13664"/>
                    <a:pt x="3068" y="14334"/>
                  </a:cubicBezTo>
                  <a:cubicBezTo>
                    <a:pt x="2940" y="15004"/>
                    <a:pt x="3197" y="15740"/>
                    <a:pt x="2940" y="16410"/>
                  </a:cubicBezTo>
                  <a:cubicBezTo>
                    <a:pt x="2683" y="17080"/>
                    <a:pt x="1911" y="17685"/>
                    <a:pt x="1140" y="18289"/>
                  </a:cubicBezTo>
                  <a:cubicBezTo>
                    <a:pt x="368" y="18893"/>
                    <a:pt x="-403" y="19498"/>
                    <a:pt x="240" y="20050"/>
                  </a:cubicBezTo>
                  <a:cubicBezTo>
                    <a:pt x="883" y="20601"/>
                    <a:pt x="2940" y="21101"/>
                    <a:pt x="499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>
              <a:off x="8104770" y="2098983"/>
              <a:ext cx="296207" cy="38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92" extrusionOk="0">
                  <a:moveTo>
                    <a:pt x="1161" y="6301"/>
                  </a:moveTo>
                  <a:cubicBezTo>
                    <a:pt x="658" y="5354"/>
                    <a:pt x="156" y="4406"/>
                    <a:pt x="31" y="3459"/>
                  </a:cubicBezTo>
                  <a:cubicBezTo>
                    <a:pt x="-95" y="2512"/>
                    <a:pt x="156" y="1564"/>
                    <a:pt x="910" y="901"/>
                  </a:cubicBezTo>
                  <a:cubicBezTo>
                    <a:pt x="1663" y="238"/>
                    <a:pt x="2919" y="-141"/>
                    <a:pt x="4677" y="48"/>
                  </a:cubicBezTo>
                  <a:cubicBezTo>
                    <a:pt x="6435" y="238"/>
                    <a:pt x="8696" y="996"/>
                    <a:pt x="10077" y="3554"/>
                  </a:cubicBezTo>
                  <a:cubicBezTo>
                    <a:pt x="11458" y="6112"/>
                    <a:pt x="11961" y="10470"/>
                    <a:pt x="12589" y="13691"/>
                  </a:cubicBezTo>
                  <a:cubicBezTo>
                    <a:pt x="13217" y="16912"/>
                    <a:pt x="13970" y="18996"/>
                    <a:pt x="14975" y="20133"/>
                  </a:cubicBezTo>
                  <a:cubicBezTo>
                    <a:pt x="15979" y="21270"/>
                    <a:pt x="17235" y="21459"/>
                    <a:pt x="18240" y="21175"/>
                  </a:cubicBezTo>
                  <a:cubicBezTo>
                    <a:pt x="19245" y="20891"/>
                    <a:pt x="19998" y="20133"/>
                    <a:pt x="20500" y="19470"/>
                  </a:cubicBezTo>
                  <a:cubicBezTo>
                    <a:pt x="21003" y="18806"/>
                    <a:pt x="21254" y="18238"/>
                    <a:pt x="21505" y="176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>
              <a:off x="8120762" y="2120631"/>
              <a:ext cx="269837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215" y="0"/>
                    <a:pt x="18831" y="0"/>
                    <a:pt x="17169" y="1238"/>
                  </a:cubicBezTo>
                  <a:cubicBezTo>
                    <a:pt x="15508" y="2475"/>
                    <a:pt x="13569" y="4950"/>
                    <a:pt x="10662" y="8550"/>
                  </a:cubicBezTo>
                  <a:cubicBezTo>
                    <a:pt x="7754" y="12150"/>
                    <a:pt x="3877" y="168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>
              <a:off x="8504759" y="2359331"/>
              <a:ext cx="31135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948"/>
                    <a:pt x="0" y="11896"/>
                    <a:pt x="3600" y="15496"/>
                  </a:cubicBezTo>
                  <a:cubicBezTo>
                    <a:pt x="7200" y="19096"/>
                    <a:pt x="14400" y="2034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>
              <a:off x="8141519" y="3025093"/>
              <a:ext cx="238701" cy="32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extrusionOk="0">
                  <a:moveTo>
                    <a:pt x="0" y="5355"/>
                  </a:moveTo>
                  <a:cubicBezTo>
                    <a:pt x="0" y="4218"/>
                    <a:pt x="0" y="3081"/>
                    <a:pt x="626" y="2058"/>
                  </a:cubicBezTo>
                  <a:cubicBezTo>
                    <a:pt x="1252" y="1035"/>
                    <a:pt x="2504" y="125"/>
                    <a:pt x="3757" y="12"/>
                  </a:cubicBezTo>
                  <a:cubicBezTo>
                    <a:pt x="5009" y="-102"/>
                    <a:pt x="6261" y="580"/>
                    <a:pt x="7826" y="3536"/>
                  </a:cubicBezTo>
                  <a:cubicBezTo>
                    <a:pt x="9391" y="6492"/>
                    <a:pt x="11270" y="11721"/>
                    <a:pt x="12835" y="15132"/>
                  </a:cubicBezTo>
                  <a:cubicBezTo>
                    <a:pt x="14400" y="18542"/>
                    <a:pt x="15652" y="20134"/>
                    <a:pt x="17061" y="20816"/>
                  </a:cubicBezTo>
                  <a:cubicBezTo>
                    <a:pt x="18470" y="21498"/>
                    <a:pt x="20035" y="21271"/>
                    <a:pt x="21600" y="210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>
              <a:off x="8168278" y="3085811"/>
              <a:ext cx="211942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extrusionOk="0">
                  <a:moveTo>
                    <a:pt x="21344" y="0"/>
                  </a:moveTo>
                  <a:cubicBezTo>
                    <a:pt x="17512" y="3600"/>
                    <a:pt x="13680" y="7200"/>
                    <a:pt x="10718" y="10286"/>
                  </a:cubicBezTo>
                  <a:cubicBezTo>
                    <a:pt x="7757" y="13371"/>
                    <a:pt x="5667" y="15943"/>
                    <a:pt x="3925" y="17743"/>
                  </a:cubicBezTo>
                  <a:cubicBezTo>
                    <a:pt x="2183" y="19543"/>
                    <a:pt x="789" y="20571"/>
                    <a:pt x="267" y="21086"/>
                  </a:cubicBezTo>
                  <a:cubicBezTo>
                    <a:pt x="-256" y="21600"/>
                    <a:pt x="92" y="21600"/>
                    <a:pt x="44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>
              <a:off x="8549072" y="3314134"/>
              <a:ext cx="184010" cy="24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12" extrusionOk="0">
                  <a:moveTo>
                    <a:pt x="3276" y="1825"/>
                  </a:moveTo>
                  <a:cubicBezTo>
                    <a:pt x="4876" y="913"/>
                    <a:pt x="6476" y="0"/>
                    <a:pt x="8676" y="0"/>
                  </a:cubicBezTo>
                  <a:cubicBezTo>
                    <a:pt x="10876" y="0"/>
                    <a:pt x="13676" y="913"/>
                    <a:pt x="14276" y="3042"/>
                  </a:cubicBezTo>
                  <a:cubicBezTo>
                    <a:pt x="14876" y="5172"/>
                    <a:pt x="13276" y="8518"/>
                    <a:pt x="10876" y="11104"/>
                  </a:cubicBezTo>
                  <a:cubicBezTo>
                    <a:pt x="8476" y="13690"/>
                    <a:pt x="5276" y="15515"/>
                    <a:pt x="3076" y="17037"/>
                  </a:cubicBezTo>
                  <a:cubicBezTo>
                    <a:pt x="876" y="18558"/>
                    <a:pt x="-324" y="19775"/>
                    <a:pt x="76" y="20535"/>
                  </a:cubicBezTo>
                  <a:cubicBezTo>
                    <a:pt x="476" y="21296"/>
                    <a:pt x="2476" y="21600"/>
                    <a:pt x="6276" y="21296"/>
                  </a:cubicBezTo>
                  <a:cubicBezTo>
                    <a:pt x="10076" y="20992"/>
                    <a:pt x="15676" y="20079"/>
                    <a:pt x="21276" y="191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>
              <a:off x="8328328" y="3926453"/>
              <a:ext cx="103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>
              <a:off x="8359462" y="4040614"/>
              <a:ext cx="207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>
              <a:off x="8369841" y="4268937"/>
              <a:ext cx="207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>
              <a:off x="8183033" y="4636911"/>
              <a:ext cx="238701" cy="40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extrusionOk="0">
                  <a:moveTo>
                    <a:pt x="0" y="4074"/>
                  </a:moveTo>
                  <a:cubicBezTo>
                    <a:pt x="0" y="2994"/>
                    <a:pt x="0" y="1914"/>
                    <a:pt x="626" y="1104"/>
                  </a:cubicBezTo>
                  <a:cubicBezTo>
                    <a:pt x="1252" y="294"/>
                    <a:pt x="2504" y="-246"/>
                    <a:pt x="4383" y="114"/>
                  </a:cubicBezTo>
                  <a:cubicBezTo>
                    <a:pt x="6261" y="474"/>
                    <a:pt x="8765" y="1734"/>
                    <a:pt x="10487" y="4254"/>
                  </a:cubicBezTo>
                  <a:cubicBezTo>
                    <a:pt x="12209" y="6774"/>
                    <a:pt x="13148" y="10554"/>
                    <a:pt x="13774" y="13434"/>
                  </a:cubicBezTo>
                  <a:cubicBezTo>
                    <a:pt x="14400" y="16314"/>
                    <a:pt x="14713" y="18294"/>
                    <a:pt x="15496" y="19554"/>
                  </a:cubicBezTo>
                  <a:cubicBezTo>
                    <a:pt x="16278" y="20814"/>
                    <a:pt x="17530" y="21354"/>
                    <a:pt x="18626" y="21264"/>
                  </a:cubicBezTo>
                  <a:cubicBezTo>
                    <a:pt x="19722" y="21174"/>
                    <a:pt x="20661" y="20454"/>
                    <a:pt x="21600" y="197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>
              <a:off x="8151897" y="4704825"/>
              <a:ext cx="280214" cy="32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extrusionOk="0">
                  <a:moveTo>
                    <a:pt x="21600" y="0"/>
                  </a:moveTo>
                  <a:cubicBezTo>
                    <a:pt x="18933" y="1592"/>
                    <a:pt x="16267" y="3183"/>
                    <a:pt x="13200" y="6366"/>
                  </a:cubicBezTo>
                  <a:cubicBezTo>
                    <a:pt x="10133" y="9549"/>
                    <a:pt x="6667" y="14324"/>
                    <a:pt x="4400" y="17166"/>
                  </a:cubicBezTo>
                  <a:cubicBezTo>
                    <a:pt x="2133" y="20008"/>
                    <a:pt x="1067" y="20918"/>
                    <a:pt x="533" y="21259"/>
                  </a:cubicBezTo>
                  <a:cubicBezTo>
                    <a:pt x="0" y="21600"/>
                    <a:pt x="0" y="21373"/>
                    <a:pt x="0" y="211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8567029" y="4998876"/>
              <a:ext cx="259458" cy="10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93"/>
                  </a:moveTo>
                  <a:cubicBezTo>
                    <a:pt x="1440" y="1393"/>
                    <a:pt x="2880" y="1393"/>
                    <a:pt x="3888" y="3135"/>
                  </a:cubicBezTo>
                  <a:cubicBezTo>
                    <a:pt x="4896" y="4877"/>
                    <a:pt x="5472" y="8361"/>
                    <a:pt x="6336" y="9058"/>
                  </a:cubicBezTo>
                  <a:cubicBezTo>
                    <a:pt x="7200" y="9755"/>
                    <a:pt x="8352" y="7664"/>
                    <a:pt x="9360" y="5226"/>
                  </a:cubicBezTo>
                  <a:cubicBezTo>
                    <a:pt x="10368" y="2787"/>
                    <a:pt x="11232" y="0"/>
                    <a:pt x="12096" y="0"/>
                  </a:cubicBezTo>
                  <a:cubicBezTo>
                    <a:pt x="12960" y="0"/>
                    <a:pt x="13824" y="2787"/>
                    <a:pt x="14256" y="5923"/>
                  </a:cubicBezTo>
                  <a:cubicBezTo>
                    <a:pt x="14688" y="9058"/>
                    <a:pt x="14688" y="12542"/>
                    <a:pt x="15120" y="15677"/>
                  </a:cubicBezTo>
                  <a:cubicBezTo>
                    <a:pt x="15552" y="18813"/>
                    <a:pt x="16416" y="21600"/>
                    <a:pt x="17568" y="21600"/>
                  </a:cubicBezTo>
                  <a:cubicBezTo>
                    <a:pt x="18720" y="21600"/>
                    <a:pt x="20160" y="18813"/>
                    <a:pt x="21600" y="160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9148213" y="2131008"/>
              <a:ext cx="310801" cy="306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4242" y="0"/>
                  </a:moveTo>
                  <a:cubicBezTo>
                    <a:pt x="15429" y="24"/>
                    <a:pt x="16615" y="49"/>
                    <a:pt x="17921" y="244"/>
                  </a:cubicBezTo>
                  <a:cubicBezTo>
                    <a:pt x="19226" y="439"/>
                    <a:pt x="20651" y="805"/>
                    <a:pt x="21125" y="1220"/>
                  </a:cubicBezTo>
                  <a:cubicBezTo>
                    <a:pt x="21600" y="1635"/>
                    <a:pt x="21125" y="2099"/>
                    <a:pt x="20769" y="2636"/>
                  </a:cubicBezTo>
                  <a:cubicBezTo>
                    <a:pt x="20413" y="3173"/>
                    <a:pt x="20176" y="3783"/>
                    <a:pt x="19820" y="4357"/>
                  </a:cubicBezTo>
                  <a:cubicBezTo>
                    <a:pt x="19464" y="4930"/>
                    <a:pt x="18989" y="5467"/>
                    <a:pt x="18633" y="6077"/>
                  </a:cubicBezTo>
                  <a:cubicBezTo>
                    <a:pt x="18277" y="6687"/>
                    <a:pt x="18040" y="7371"/>
                    <a:pt x="17446" y="8091"/>
                  </a:cubicBezTo>
                  <a:cubicBezTo>
                    <a:pt x="16853" y="8811"/>
                    <a:pt x="15903" y="9567"/>
                    <a:pt x="15191" y="10263"/>
                  </a:cubicBezTo>
                  <a:cubicBezTo>
                    <a:pt x="14479" y="10959"/>
                    <a:pt x="14004" y="11593"/>
                    <a:pt x="13648" y="12240"/>
                  </a:cubicBezTo>
                  <a:cubicBezTo>
                    <a:pt x="13292" y="12887"/>
                    <a:pt x="13055" y="13546"/>
                    <a:pt x="12936" y="14266"/>
                  </a:cubicBezTo>
                  <a:cubicBezTo>
                    <a:pt x="12818" y="14986"/>
                    <a:pt x="12818" y="15767"/>
                    <a:pt x="12580" y="16426"/>
                  </a:cubicBezTo>
                  <a:cubicBezTo>
                    <a:pt x="12343" y="17085"/>
                    <a:pt x="11868" y="17622"/>
                    <a:pt x="11393" y="18073"/>
                  </a:cubicBezTo>
                  <a:cubicBezTo>
                    <a:pt x="10919" y="18525"/>
                    <a:pt x="10444" y="18891"/>
                    <a:pt x="9851" y="19342"/>
                  </a:cubicBezTo>
                  <a:cubicBezTo>
                    <a:pt x="9257" y="19794"/>
                    <a:pt x="8545" y="20331"/>
                    <a:pt x="8189" y="20660"/>
                  </a:cubicBezTo>
                  <a:cubicBezTo>
                    <a:pt x="7833" y="20990"/>
                    <a:pt x="7833" y="21112"/>
                    <a:pt x="6528" y="21234"/>
                  </a:cubicBezTo>
                  <a:cubicBezTo>
                    <a:pt x="5222" y="21356"/>
                    <a:pt x="2611" y="2147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>
              <a:off x="9895449" y="3220729"/>
              <a:ext cx="304967" cy="6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4" extrusionOk="0">
                  <a:moveTo>
                    <a:pt x="0" y="0"/>
                  </a:moveTo>
                  <a:cubicBezTo>
                    <a:pt x="3640" y="6000"/>
                    <a:pt x="7281" y="12000"/>
                    <a:pt x="10315" y="15600"/>
                  </a:cubicBezTo>
                  <a:cubicBezTo>
                    <a:pt x="13348" y="19200"/>
                    <a:pt x="15775" y="20400"/>
                    <a:pt x="17596" y="21000"/>
                  </a:cubicBezTo>
                  <a:cubicBezTo>
                    <a:pt x="19416" y="21600"/>
                    <a:pt x="20629" y="21600"/>
                    <a:pt x="21115" y="20400"/>
                  </a:cubicBezTo>
                  <a:cubicBezTo>
                    <a:pt x="21600" y="19200"/>
                    <a:pt x="21357" y="16800"/>
                    <a:pt x="21115" y="14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9885071" y="3449051"/>
              <a:ext cx="332107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6300"/>
                    <a:pt x="9000" y="12600"/>
                    <a:pt x="12600" y="16200"/>
                  </a:cubicBezTo>
                  <a:cubicBezTo>
                    <a:pt x="16200" y="19800"/>
                    <a:pt x="18900" y="207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" name="Line"/>
            <p:cNvSpPr/>
            <p:nvPr/>
          </p:nvSpPr>
          <p:spPr>
            <a:xfrm>
              <a:off x="10991251" y="2030520"/>
              <a:ext cx="305268" cy="273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574" extrusionOk="0">
                  <a:moveTo>
                    <a:pt x="21416" y="383"/>
                  </a:moveTo>
                  <a:cubicBezTo>
                    <a:pt x="21416" y="247"/>
                    <a:pt x="21416" y="110"/>
                    <a:pt x="20809" y="42"/>
                  </a:cubicBezTo>
                  <a:cubicBezTo>
                    <a:pt x="20203" y="-26"/>
                    <a:pt x="18989" y="-26"/>
                    <a:pt x="17412" y="151"/>
                  </a:cubicBezTo>
                  <a:cubicBezTo>
                    <a:pt x="15834" y="329"/>
                    <a:pt x="13892" y="683"/>
                    <a:pt x="12679" y="1229"/>
                  </a:cubicBezTo>
                  <a:cubicBezTo>
                    <a:pt x="11465" y="1774"/>
                    <a:pt x="10980" y="2510"/>
                    <a:pt x="10495" y="3192"/>
                  </a:cubicBezTo>
                  <a:cubicBezTo>
                    <a:pt x="10009" y="3874"/>
                    <a:pt x="9524" y="4501"/>
                    <a:pt x="9038" y="5088"/>
                  </a:cubicBezTo>
                  <a:cubicBezTo>
                    <a:pt x="8553" y="5674"/>
                    <a:pt x="8068" y="6219"/>
                    <a:pt x="7704" y="6929"/>
                  </a:cubicBezTo>
                  <a:cubicBezTo>
                    <a:pt x="7340" y="7638"/>
                    <a:pt x="7097" y="8510"/>
                    <a:pt x="6733" y="9397"/>
                  </a:cubicBezTo>
                  <a:cubicBezTo>
                    <a:pt x="6369" y="10283"/>
                    <a:pt x="5883" y="11183"/>
                    <a:pt x="5519" y="11960"/>
                  </a:cubicBezTo>
                  <a:cubicBezTo>
                    <a:pt x="5155" y="12738"/>
                    <a:pt x="4913" y="13392"/>
                    <a:pt x="4670" y="13992"/>
                  </a:cubicBezTo>
                  <a:cubicBezTo>
                    <a:pt x="4427" y="14592"/>
                    <a:pt x="4185" y="15138"/>
                    <a:pt x="3820" y="15724"/>
                  </a:cubicBezTo>
                  <a:cubicBezTo>
                    <a:pt x="3456" y="16310"/>
                    <a:pt x="2971" y="16938"/>
                    <a:pt x="2607" y="17456"/>
                  </a:cubicBezTo>
                  <a:cubicBezTo>
                    <a:pt x="2243" y="17974"/>
                    <a:pt x="2000" y="18383"/>
                    <a:pt x="1636" y="18792"/>
                  </a:cubicBezTo>
                  <a:cubicBezTo>
                    <a:pt x="1272" y="19201"/>
                    <a:pt x="787" y="19610"/>
                    <a:pt x="423" y="19965"/>
                  </a:cubicBezTo>
                  <a:cubicBezTo>
                    <a:pt x="59" y="20319"/>
                    <a:pt x="-184" y="20619"/>
                    <a:pt x="180" y="20824"/>
                  </a:cubicBezTo>
                  <a:cubicBezTo>
                    <a:pt x="544" y="21029"/>
                    <a:pt x="1515" y="21138"/>
                    <a:pt x="2486" y="21247"/>
                  </a:cubicBezTo>
                  <a:cubicBezTo>
                    <a:pt x="3456" y="21356"/>
                    <a:pt x="4427" y="21465"/>
                    <a:pt x="5277" y="21519"/>
                  </a:cubicBezTo>
                  <a:cubicBezTo>
                    <a:pt x="6126" y="21574"/>
                    <a:pt x="6854" y="21574"/>
                    <a:pt x="7582" y="215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" name="Line"/>
            <p:cNvSpPr/>
            <p:nvPr/>
          </p:nvSpPr>
          <p:spPr>
            <a:xfrm>
              <a:off x="11749465" y="1893171"/>
              <a:ext cx="244791" cy="527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386" extrusionOk="0">
                  <a:moveTo>
                    <a:pt x="317" y="2490"/>
                  </a:moveTo>
                  <a:cubicBezTo>
                    <a:pt x="317" y="1368"/>
                    <a:pt x="317" y="246"/>
                    <a:pt x="465" y="35"/>
                  </a:cubicBezTo>
                  <a:cubicBezTo>
                    <a:pt x="613" y="-175"/>
                    <a:pt x="908" y="526"/>
                    <a:pt x="1204" y="3051"/>
                  </a:cubicBezTo>
                  <a:cubicBezTo>
                    <a:pt x="1500" y="5576"/>
                    <a:pt x="1796" y="9924"/>
                    <a:pt x="2092" y="12448"/>
                  </a:cubicBezTo>
                  <a:cubicBezTo>
                    <a:pt x="2388" y="14973"/>
                    <a:pt x="2684" y="15674"/>
                    <a:pt x="2832" y="16516"/>
                  </a:cubicBezTo>
                  <a:cubicBezTo>
                    <a:pt x="2980" y="17357"/>
                    <a:pt x="2980" y="18339"/>
                    <a:pt x="3424" y="18199"/>
                  </a:cubicBezTo>
                  <a:cubicBezTo>
                    <a:pt x="3867" y="18059"/>
                    <a:pt x="4755" y="16796"/>
                    <a:pt x="6382" y="15534"/>
                  </a:cubicBezTo>
                  <a:cubicBezTo>
                    <a:pt x="8010" y="14272"/>
                    <a:pt x="10377" y="13009"/>
                    <a:pt x="12300" y="12238"/>
                  </a:cubicBezTo>
                  <a:cubicBezTo>
                    <a:pt x="14224" y="11467"/>
                    <a:pt x="15703" y="11186"/>
                    <a:pt x="17035" y="11326"/>
                  </a:cubicBezTo>
                  <a:cubicBezTo>
                    <a:pt x="18366" y="11467"/>
                    <a:pt x="19550" y="12028"/>
                    <a:pt x="20289" y="13080"/>
                  </a:cubicBezTo>
                  <a:cubicBezTo>
                    <a:pt x="21029" y="14131"/>
                    <a:pt x="21325" y="15674"/>
                    <a:pt x="20141" y="17077"/>
                  </a:cubicBezTo>
                  <a:cubicBezTo>
                    <a:pt x="18958" y="18480"/>
                    <a:pt x="16295" y="19742"/>
                    <a:pt x="14224" y="20443"/>
                  </a:cubicBezTo>
                  <a:cubicBezTo>
                    <a:pt x="12152" y="21144"/>
                    <a:pt x="10673" y="21285"/>
                    <a:pt x="9193" y="21355"/>
                  </a:cubicBezTo>
                  <a:cubicBezTo>
                    <a:pt x="7714" y="21425"/>
                    <a:pt x="6235" y="21425"/>
                    <a:pt x="4607" y="20864"/>
                  </a:cubicBezTo>
                  <a:cubicBezTo>
                    <a:pt x="2980" y="20303"/>
                    <a:pt x="1204" y="19181"/>
                    <a:pt x="465" y="18269"/>
                  </a:cubicBezTo>
                  <a:cubicBezTo>
                    <a:pt x="-275" y="17357"/>
                    <a:pt x="21" y="16656"/>
                    <a:pt x="317" y="159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" name="Line"/>
            <p:cNvSpPr/>
            <p:nvPr/>
          </p:nvSpPr>
          <p:spPr>
            <a:xfrm>
              <a:off x="12116403" y="2297061"/>
              <a:ext cx="31136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" name="Line"/>
            <p:cNvSpPr/>
            <p:nvPr/>
          </p:nvSpPr>
          <p:spPr>
            <a:xfrm>
              <a:off x="11732407" y="2857489"/>
              <a:ext cx="216165" cy="39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13" extrusionOk="0">
                  <a:moveTo>
                    <a:pt x="3086" y="0"/>
                  </a:moveTo>
                  <a:cubicBezTo>
                    <a:pt x="2743" y="3789"/>
                    <a:pt x="2400" y="7579"/>
                    <a:pt x="2229" y="9947"/>
                  </a:cubicBezTo>
                  <a:cubicBezTo>
                    <a:pt x="2057" y="12316"/>
                    <a:pt x="2057" y="13263"/>
                    <a:pt x="2057" y="14211"/>
                  </a:cubicBezTo>
                  <a:cubicBezTo>
                    <a:pt x="2057" y="15158"/>
                    <a:pt x="2057" y="16105"/>
                    <a:pt x="2743" y="16105"/>
                  </a:cubicBezTo>
                  <a:cubicBezTo>
                    <a:pt x="3429" y="16105"/>
                    <a:pt x="4800" y="15158"/>
                    <a:pt x="6686" y="13832"/>
                  </a:cubicBezTo>
                  <a:cubicBezTo>
                    <a:pt x="8571" y="12505"/>
                    <a:pt x="10971" y="10800"/>
                    <a:pt x="13029" y="9758"/>
                  </a:cubicBezTo>
                  <a:cubicBezTo>
                    <a:pt x="15086" y="8716"/>
                    <a:pt x="16800" y="8337"/>
                    <a:pt x="18171" y="8526"/>
                  </a:cubicBezTo>
                  <a:cubicBezTo>
                    <a:pt x="19543" y="8716"/>
                    <a:pt x="20571" y="9474"/>
                    <a:pt x="21086" y="10895"/>
                  </a:cubicBezTo>
                  <a:cubicBezTo>
                    <a:pt x="21600" y="12316"/>
                    <a:pt x="21600" y="14400"/>
                    <a:pt x="20571" y="16295"/>
                  </a:cubicBezTo>
                  <a:cubicBezTo>
                    <a:pt x="19543" y="18189"/>
                    <a:pt x="17486" y="19895"/>
                    <a:pt x="15600" y="20747"/>
                  </a:cubicBezTo>
                  <a:cubicBezTo>
                    <a:pt x="13714" y="21600"/>
                    <a:pt x="12000" y="21600"/>
                    <a:pt x="9429" y="20937"/>
                  </a:cubicBezTo>
                  <a:cubicBezTo>
                    <a:pt x="6857" y="20274"/>
                    <a:pt x="3429" y="18947"/>
                    <a:pt x="1714" y="18000"/>
                  </a:cubicBezTo>
                  <a:cubicBezTo>
                    <a:pt x="0" y="17053"/>
                    <a:pt x="0" y="16484"/>
                    <a:pt x="0" y="159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" name="Line"/>
            <p:cNvSpPr/>
            <p:nvPr/>
          </p:nvSpPr>
          <p:spPr>
            <a:xfrm>
              <a:off x="12043755" y="3216353"/>
              <a:ext cx="166055" cy="14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0" y="621"/>
                  </a:moveTo>
                  <a:cubicBezTo>
                    <a:pt x="2250" y="130"/>
                    <a:pt x="4500" y="-361"/>
                    <a:pt x="6300" y="375"/>
                  </a:cubicBezTo>
                  <a:cubicBezTo>
                    <a:pt x="8100" y="1112"/>
                    <a:pt x="9450" y="3075"/>
                    <a:pt x="9675" y="5284"/>
                  </a:cubicBezTo>
                  <a:cubicBezTo>
                    <a:pt x="9900" y="7494"/>
                    <a:pt x="9000" y="9948"/>
                    <a:pt x="7425" y="12648"/>
                  </a:cubicBezTo>
                  <a:cubicBezTo>
                    <a:pt x="5850" y="15348"/>
                    <a:pt x="3600" y="18294"/>
                    <a:pt x="4275" y="19766"/>
                  </a:cubicBezTo>
                  <a:cubicBezTo>
                    <a:pt x="4950" y="21239"/>
                    <a:pt x="8550" y="21239"/>
                    <a:pt x="11925" y="21239"/>
                  </a:cubicBezTo>
                  <a:cubicBezTo>
                    <a:pt x="15300" y="21239"/>
                    <a:pt x="18450" y="21239"/>
                    <a:pt x="21600" y="212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" name="Line"/>
            <p:cNvSpPr/>
            <p:nvPr/>
          </p:nvSpPr>
          <p:spPr>
            <a:xfrm>
              <a:off x="11805055" y="3708509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" name="Line"/>
            <p:cNvSpPr/>
            <p:nvPr/>
          </p:nvSpPr>
          <p:spPr>
            <a:xfrm>
              <a:off x="11805055" y="3884940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" name="Line"/>
            <p:cNvSpPr/>
            <p:nvPr/>
          </p:nvSpPr>
          <p:spPr>
            <a:xfrm>
              <a:off x="11815433" y="4134018"/>
              <a:ext cx="3113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" name="Line"/>
            <p:cNvSpPr/>
            <p:nvPr/>
          </p:nvSpPr>
          <p:spPr>
            <a:xfrm>
              <a:off x="11701272" y="4568060"/>
              <a:ext cx="257090" cy="38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82" extrusionOk="0">
                  <a:moveTo>
                    <a:pt x="2592" y="2417"/>
                  </a:moveTo>
                  <a:cubicBezTo>
                    <a:pt x="2592" y="1260"/>
                    <a:pt x="2592" y="103"/>
                    <a:pt x="2736" y="6"/>
                  </a:cubicBezTo>
                  <a:cubicBezTo>
                    <a:pt x="2880" y="-90"/>
                    <a:pt x="3168" y="874"/>
                    <a:pt x="3600" y="3381"/>
                  </a:cubicBezTo>
                  <a:cubicBezTo>
                    <a:pt x="4032" y="5889"/>
                    <a:pt x="4608" y="9939"/>
                    <a:pt x="5040" y="12446"/>
                  </a:cubicBezTo>
                  <a:cubicBezTo>
                    <a:pt x="5472" y="14953"/>
                    <a:pt x="5760" y="15917"/>
                    <a:pt x="6336" y="15917"/>
                  </a:cubicBezTo>
                  <a:cubicBezTo>
                    <a:pt x="6912" y="15917"/>
                    <a:pt x="7776" y="14953"/>
                    <a:pt x="9216" y="13506"/>
                  </a:cubicBezTo>
                  <a:cubicBezTo>
                    <a:pt x="10656" y="12060"/>
                    <a:pt x="12672" y="10131"/>
                    <a:pt x="14400" y="8974"/>
                  </a:cubicBezTo>
                  <a:cubicBezTo>
                    <a:pt x="16128" y="7817"/>
                    <a:pt x="17568" y="7431"/>
                    <a:pt x="18720" y="7721"/>
                  </a:cubicBezTo>
                  <a:cubicBezTo>
                    <a:pt x="19872" y="8010"/>
                    <a:pt x="20736" y="8974"/>
                    <a:pt x="21168" y="10421"/>
                  </a:cubicBezTo>
                  <a:cubicBezTo>
                    <a:pt x="21600" y="11867"/>
                    <a:pt x="21600" y="13796"/>
                    <a:pt x="19728" y="15724"/>
                  </a:cubicBezTo>
                  <a:cubicBezTo>
                    <a:pt x="17856" y="17653"/>
                    <a:pt x="14112" y="19581"/>
                    <a:pt x="11232" y="20546"/>
                  </a:cubicBezTo>
                  <a:cubicBezTo>
                    <a:pt x="8352" y="21510"/>
                    <a:pt x="6336" y="21510"/>
                    <a:pt x="4608" y="20642"/>
                  </a:cubicBezTo>
                  <a:cubicBezTo>
                    <a:pt x="2880" y="19774"/>
                    <a:pt x="1440" y="18039"/>
                    <a:pt x="0" y="163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" name="Line"/>
            <p:cNvSpPr/>
            <p:nvPr/>
          </p:nvSpPr>
          <p:spPr>
            <a:xfrm>
              <a:off x="11991864" y="4924931"/>
              <a:ext cx="352863" cy="226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extrusionOk="0">
                  <a:moveTo>
                    <a:pt x="0" y="4704"/>
                  </a:moveTo>
                  <a:cubicBezTo>
                    <a:pt x="424" y="3068"/>
                    <a:pt x="847" y="1431"/>
                    <a:pt x="1588" y="613"/>
                  </a:cubicBezTo>
                  <a:cubicBezTo>
                    <a:pt x="2329" y="-205"/>
                    <a:pt x="3388" y="-205"/>
                    <a:pt x="4024" y="613"/>
                  </a:cubicBezTo>
                  <a:cubicBezTo>
                    <a:pt x="4659" y="1431"/>
                    <a:pt x="4871" y="3068"/>
                    <a:pt x="5082" y="4704"/>
                  </a:cubicBezTo>
                  <a:cubicBezTo>
                    <a:pt x="5294" y="6340"/>
                    <a:pt x="5506" y="7977"/>
                    <a:pt x="5612" y="9777"/>
                  </a:cubicBezTo>
                  <a:cubicBezTo>
                    <a:pt x="5718" y="11577"/>
                    <a:pt x="5718" y="13540"/>
                    <a:pt x="5824" y="13540"/>
                  </a:cubicBezTo>
                  <a:cubicBezTo>
                    <a:pt x="5929" y="13540"/>
                    <a:pt x="6141" y="11577"/>
                    <a:pt x="6565" y="9940"/>
                  </a:cubicBezTo>
                  <a:cubicBezTo>
                    <a:pt x="6988" y="8304"/>
                    <a:pt x="7624" y="6995"/>
                    <a:pt x="8365" y="5850"/>
                  </a:cubicBezTo>
                  <a:cubicBezTo>
                    <a:pt x="9106" y="4704"/>
                    <a:pt x="9953" y="3722"/>
                    <a:pt x="10694" y="3886"/>
                  </a:cubicBezTo>
                  <a:cubicBezTo>
                    <a:pt x="11435" y="4050"/>
                    <a:pt x="12071" y="5359"/>
                    <a:pt x="12494" y="6831"/>
                  </a:cubicBezTo>
                  <a:cubicBezTo>
                    <a:pt x="12918" y="8304"/>
                    <a:pt x="13129" y="9940"/>
                    <a:pt x="13235" y="11577"/>
                  </a:cubicBezTo>
                  <a:cubicBezTo>
                    <a:pt x="13341" y="13213"/>
                    <a:pt x="13341" y="14849"/>
                    <a:pt x="13553" y="14849"/>
                  </a:cubicBezTo>
                  <a:cubicBezTo>
                    <a:pt x="13765" y="14849"/>
                    <a:pt x="14188" y="13213"/>
                    <a:pt x="14718" y="11740"/>
                  </a:cubicBezTo>
                  <a:cubicBezTo>
                    <a:pt x="15247" y="10268"/>
                    <a:pt x="15882" y="8959"/>
                    <a:pt x="16729" y="8468"/>
                  </a:cubicBezTo>
                  <a:cubicBezTo>
                    <a:pt x="17576" y="7977"/>
                    <a:pt x="18635" y="8304"/>
                    <a:pt x="19482" y="10595"/>
                  </a:cubicBezTo>
                  <a:cubicBezTo>
                    <a:pt x="20329" y="12886"/>
                    <a:pt x="20965" y="17140"/>
                    <a:pt x="21600" y="21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Line"/>
            <p:cNvSpPr/>
            <p:nvPr/>
          </p:nvSpPr>
          <p:spPr>
            <a:xfrm>
              <a:off x="12406997" y="1923443"/>
              <a:ext cx="320667" cy="333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extrusionOk="0">
                  <a:moveTo>
                    <a:pt x="12542" y="0"/>
                  </a:moveTo>
                  <a:cubicBezTo>
                    <a:pt x="15561" y="404"/>
                    <a:pt x="18581" y="807"/>
                    <a:pt x="20090" y="1189"/>
                  </a:cubicBezTo>
                  <a:cubicBezTo>
                    <a:pt x="21600" y="1570"/>
                    <a:pt x="21600" y="1929"/>
                    <a:pt x="21484" y="2456"/>
                  </a:cubicBezTo>
                  <a:cubicBezTo>
                    <a:pt x="21368" y="2983"/>
                    <a:pt x="21136" y="3679"/>
                    <a:pt x="20903" y="4430"/>
                  </a:cubicBezTo>
                  <a:cubicBezTo>
                    <a:pt x="20671" y="5181"/>
                    <a:pt x="20439" y="5989"/>
                    <a:pt x="20206" y="6673"/>
                  </a:cubicBezTo>
                  <a:cubicBezTo>
                    <a:pt x="19974" y="7357"/>
                    <a:pt x="19742" y="7918"/>
                    <a:pt x="19626" y="8680"/>
                  </a:cubicBezTo>
                  <a:cubicBezTo>
                    <a:pt x="19510" y="9443"/>
                    <a:pt x="19510" y="10407"/>
                    <a:pt x="19277" y="11125"/>
                  </a:cubicBezTo>
                  <a:cubicBezTo>
                    <a:pt x="19045" y="11843"/>
                    <a:pt x="18581" y="12314"/>
                    <a:pt x="18116" y="12807"/>
                  </a:cubicBezTo>
                  <a:cubicBezTo>
                    <a:pt x="17652" y="13301"/>
                    <a:pt x="17187" y="13817"/>
                    <a:pt x="16839" y="14389"/>
                  </a:cubicBezTo>
                  <a:cubicBezTo>
                    <a:pt x="16490" y="14961"/>
                    <a:pt x="16258" y="15589"/>
                    <a:pt x="15910" y="16150"/>
                  </a:cubicBezTo>
                  <a:cubicBezTo>
                    <a:pt x="15561" y="16710"/>
                    <a:pt x="15097" y="17204"/>
                    <a:pt x="14748" y="17787"/>
                  </a:cubicBezTo>
                  <a:cubicBezTo>
                    <a:pt x="14400" y="18370"/>
                    <a:pt x="14168" y="19043"/>
                    <a:pt x="13587" y="19570"/>
                  </a:cubicBezTo>
                  <a:cubicBezTo>
                    <a:pt x="13006" y="20097"/>
                    <a:pt x="12077" y="20479"/>
                    <a:pt x="9755" y="20793"/>
                  </a:cubicBezTo>
                  <a:cubicBezTo>
                    <a:pt x="7432" y="21107"/>
                    <a:pt x="3716" y="2135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" name="Line"/>
            <p:cNvSpPr/>
            <p:nvPr/>
          </p:nvSpPr>
          <p:spPr>
            <a:xfrm>
              <a:off x="368179" y="2968191"/>
              <a:ext cx="6040166" cy="99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47"/>
                  </a:moveTo>
                  <a:cubicBezTo>
                    <a:pt x="12" y="374"/>
                    <a:pt x="25" y="0"/>
                    <a:pt x="31" y="0"/>
                  </a:cubicBezTo>
                  <a:cubicBezTo>
                    <a:pt x="37" y="0"/>
                    <a:pt x="37" y="374"/>
                    <a:pt x="43" y="1495"/>
                  </a:cubicBezTo>
                  <a:cubicBezTo>
                    <a:pt x="49" y="2616"/>
                    <a:pt x="62" y="4484"/>
                    <a:pt x="68" y="6727"/>
                  </a:cubicBezTo>
                  <a:cubicBezTo>
                    <a:pt x="74" y="8969"/>
                    <a:pt x="74" y="11585"/>
                    <a:pt x="87" y="13453"/>
                  </a:cubicBezTo>
                  <a:cubicBezTo>
                    <a:pt x="99" y="15322"/>
                    <a:pt x="124" y="16443"/>
                    <a:pt x="136" y="17190"/>
                  </a:cubicBezTo>
                  <a:cubicBezTo>
                    <a:pt x="148" y="17938"/>
                    <a:pt x="148" y="18311"/>
                    <a:pt x="179" y="18573"/>
                  </a:cubicBezTo>
                  <a:cubicBezTo>
                    <a:pt x="210" y="18835"/>
                    <a:pt x="272" y="18984"/>
                    <a:pt x="414" y="18984"/>
                  </a:cubicBezTo>
                  <a:cubicBezTo>
                    <a:pt x="557" y="18984"/>
                    <a:pt x="779" y="18835"/>
                    <a:pt x="1021" y="18722"/>
                  </a:cubicBezTo>
                  <a:cubicBezTo>
                    <a:pt x="1262" y="18610"/>
                    <a:pt x="1522" y="18536"/>
                    <a:pt x="1788" y="18536"/>
                  </a:cubicBezTo>
                  <a:cubicBezTo>
                    <a:pt x="2054" y="18536"/>
                    <a:pt x="2326" y="18610"/>
                    <a:pt x="2610" y="18760"/>
                  </a:cubicBezTo>
                  <a:cubicBezTo>
                    <a:pt x="2895" y="18909"/>
                    <a:pt x="3192" y="19134"/>
                    <a:pt x="3464" y="19283"/>
                  </a:cubicBezTo>
                  <a:cubicBezTo>
                    <a:pt x="3736" y="19433"/>
                    <a:pt x="3984" y="19507"/>
                    <a:pt x="4305" y="19507"/>
                  </a:cubicBezTo>
                  <a:cubicBezTo>
                    <a:pt x="4627" y="19507"/>
                    <a:pt x="5023" y="19433"/>
                    <a:pt x="5412" y="19433"/>
                  </a:cubicBezTo>
                  <a:cubicBezTo>
                    <a:pt x="5802" y="19433"/>
                    <a:pt x="6186" y="19507"/>
                    <a:pt x="6532" y="19582"/>
                  </a:cubicBezTo>
                  <a:cubicBezTo>
                    <a:pt x="6878" y="19657"/>
                    <a:pt x="7188" y="19731"/>
                    <a:pt x="7509" y="19806"/>
                  </a:cubicBezTo>
                  <a:cubicBezTo>
                    <a:pt x="7831" y="19881"/>
                    <a:pt x="8165" y="19956"/>
                    <a:pt x="8573" y="19993"/>
                  </a:cubicBezTo>
                  <a:cubicBezTo>
                    <a:pt x="8981" y="20030"/>
                    <a:pt x="9464" y="20030"/>
                    <a:pt x="9860" y="20143"/>
                  </a:cubicBezTo>
                  <a:cubicBezTo>
                    <a:pt x="10256" y="20255"/>
                    <a:pt x="10565" y="20479"/>
                    <a:pt x="10936" y="20591"/>
                  </a:cubicBezTo>
                  <a:cubicBezTo>
                    <a:pt x="11307" y="20703"/>
                    <a:pt x="11740" y="20703"/>
                    <a:pt x="12136" y="20740"/>
                  </a:cubicBezTo>
                  <a:cubicBezTo>
                    <a:pt x="12532" y="20778"/>
                    <a:pt x="12891" y="20853"/>
                    <a:pt x="13268" y="20927"/>
                  </a:cubicBezTo>
                  <a:cubicBezTo>
                    <a:pt x="13645" y="21002"/>
                    <a:pt x="14041" y="21077"/>
                    <a:pt x="14480" y="21114"/>
                  </a:cubicBezTo>
                  <a:cubicBezTo>
                    <a:pt x="14920" y="21152"/>
                    <a:pt x="15402" y="21152"/>
                    <a:pt x="15847" y="21189"/>
                  </a:cubicBezTo>
                  <a:cubicBezTo>
                    <a:pt x="16293" y="21226"/>
                    <a:pt x="16701" y="21301"/>
                    <a:pt x="17140" y="21338"/>
                  </a:cubicBezTo>
                  <a:cubicBezTo>
                    <a:pt x="17579" y="21376"/>
                    <a:pt x="18049" y="21376"/>
                    <a:pt x="18476" y="21413"/>
                  </a:cubicBezTo>
                  <a:cubicBezTo>
                    <a:pt x="18903" y="21451"/>
                    <a:pt x="19287" y="21525"/>
                    <a:pt x="19701" y="21563"/>
                  </a:cubicBezTo>
                  <a:cubicBezTo>
                    <a:pt x="20115" y="21600"/>
                    <a:pt x="20561" y="21600"/>
                    <a:pt x="20882" y="21600"/>
                  </a:cubicBezTo>
                  <a:cubicBezTo>
                    <a:pt x="21204" y="21600"/>
                    <a:pt x="21402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" name="Line"/>
            <p:cNvSpPr/>
            <p:nvPr/>
          </p:nvSpPr>
          <p:spPr>
            <a:xfrm>
              <a:off x="368179" y="2940515"/>
              <a:ext cx="13491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326666" y="2900189"/>
              <a:ext cx="6180723" cy="107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76" extrusionOk="0">
                  <a:moveTo>
                    <a:pt x="0" y="1222"/>
                  </a:moveTo>
                  <a:cubicBezTo>
                    <a:pt x="36" y="945"/>
                    <a:pt x="73" y="668"/>
                    <a:pt x="151" y="461"/>
                  </a:cubicBezTo>
                  <a:cubicBezTo>
                    <a:pt x="230" y="253"/>
                    <a:pt x="351" y="114"/>
                    <a:pt x="568" y="45"/>
                  </a:cubicBezTo>
                  <a:cubicBezTo>
                    <a:pt x="786" y="-24"/>
                    <a:pt x="1100" y="-24"/>
                    <a:pt x="1408" y="114"/>
                  </a:cubicBezTo>
                  <a:cubicBezTo>
                    <a:pt x="1716" y="253"/>
                    <a:pt x="2019" y="530"/>
                    <a:pt x="2333" y="703"/>
                  </a:cubicBezTo>
                  <a:cubicBezTo>
                    <a:pt x="2647" y="876"/>
                    <a:pt x="2973" y="945"/>
                    <a:pt x="3372" y="980"/>
                  </a:cubicBezTo>
                  <a:cubicBezTo>
                    <a:pt x="3771" y="1014"/>
                    <a:pt x="4243" y="1014"/>
                    <a:pt x="4635" y="1049"/>
                  </a:cubicBezTo>
                  <a:cubicBezTo>
                    <a:pt x="5028" y="1084"/>
                    <a:pt x="5343" y="1153"/>
                    <a:pt x="5687" y="1153"/>
                  </a:cubicBezTo>
                  <a:cubicBezTo>
                    <a:pt x="6032" y="1153"/>
                    <a:pt x="6406" y="1084"/>
                    <a:pt x="6799" y="1014"/>
                  </a:cubicBezTo>
                  <a:cubicBezTo>
                    <a:pt x="7192" y="945"/>
                    <a:pt x="7603" y="876"/>
                    <a:pt x="8044" y="841"/>
                  </a:cubicBezTo>
                  <a:cubicBezTo>
                    <a:pt x="8485" y="807"/>
                    <a:pt x="8957" y="807"/>
                    <a:pt x="9464" y="807"/>
                  </a:cubicBezTo>
                  <a:cubicBezTo>
                    <a:pt x="9972" y="807"/>
                    <a:pt x="10516" y="807"/>
                    <a:pt x="11048" y="807"/>
                  </a:cubicBezTo>
                  <a:cubicBezTo>
                    <a:pt x="11580" y="807"/>
                    <a:pt x="12099" y="807"/>
                    <a:pt x="12619" y="807"/>
                  </a:cubicBezTo>
                  <a:cubicBezTo>
                    <a:pt x="13139" y="807"/>
                    <a:pt x="13659" y="807"/>
                    <a:pt x="14070" y="841"/>
                  </a:cubicBezTo>
                  <a:cubicBezTo>
                    <a:pt x="14481" y="876"/>
                    <a:pt x="14783" y="945"/>
                    <a:pt x="15127" y="1014"/>
                  </a:cubicBezTo>
                  <a:cubicBezTo>
                    <a:pt x="15472" y="1084"/>
                    <a:pt x="15859" y="1153"/>
                    <a:pt x="16251" y="1222"/>
                  </a:cubicBezTo>
                  <a:cubicBezTo>
                    <a:pt x="16644" y="1291"/>
                    <a:pt x="17043" y="1361"/>
                    <a:pt x="17430" y="1430"/>
                  </a:cubicBezTo>
                  <a:cubicBezTo>
                    <a:pt x="17817" y="1499"/>
                    <a:pt x="18191" y="1568"/>
                    <a:pt x="18542" y="1638"/>
                  </a:cubicBezTo>
                  <a:cubicBezTo>
                    <a:pt x="18892" y="1707"/>
                    <a:pt x="19219" y="1776"/>
                    <a:pt x="19533" y="1845"/>
                  </a:cubicBezTo>
                  <a:cubicBezTo>
                    <a:pt x="19847" y="1914"/>
                    <a:pt x="20150" y="1984"/>
                    <a:pt x="20391" y="2088"/>
                  </a:cubicBezTo>
                  <a:cubicBezTo>
                    <a:pt x="20633" y="2191"/>
                    <a:pt x="20814" y="2330"/>
                    <a:pt x="20965" y="2434"/>
                  </a:cubicBezTo>
                  <a:cubicBezTo>
                    <a:pt x="21117" y="2538"/>
                    <a:pt x="21237" y="2607"/>
                    <a:pt x="21328" y="2641"/>
                  </a:cubicBezTo>
                  <a:cubicBezTo>
                    <a:pt x="21419" y="2676"/>
                    <a:pt x="21479" y="2676"/>
                    <a:pt x="21521" y="2849"/>
                  </a:cubicBezTo>
                  <a:cubicBezTo>
                    <a:pt x="21564" y="3022"/>
                    <a:pt x="21588" y="3368"/>
                    <a:pt x="21594" y="4061"/>
                  </a:cubicBezTo>
                  <a:cubicBezTo>
                    <a:pt x="21600" y="4753"/>
                    <a:pt x="21588" y="5791"/>
                    <a:pt x="21570" y="7211"/>
                  </a:cubicBezTo>
                  <a:cubicBezTo>
                    <a:pt x="21552" y="8630"/>
                    <a:pt x="21527" y="10430"/>
                    <a:pt x="21509" y="12230"/>
                  </a:cubicBezTo>
                  <a:cubicBezTo>
                    <a:pt x="21491" y="14030"/>
                    <a:pt x="21479" y="15830"/>
                    <a:pt x="21443" y="17388"/>
                  </a:cubicBezTo>
                  <a:cubicBezTo>
                    <a:pt x="21407" y="18945"/>
                    <a:pt x="21346" y="20261"/>
                    <a:pt x="21286" y="2157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" name="Line"/>
            <p:cNvSpPr/>
            <p:nvPr/>
          </p:nvSpPr>
          <p:spPr>
            <a:xfrm>
              <a:off x="7882061" y="1944200"/>
              <a:ext cx="26407" cy="339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580" extrusionOk="0">
                  <a:moveTo>
                    <a:pt x="0" y="0"/>
                  </a:moveTo>
                  <a:cubicBezTo>
                    <a:pt x="2700" y="639"/>
                    <a:pt x="5400" y="1277"/>
                    <a:pt x="6750" y="2015"/>
                  </a:cubicBezTo>
                  <a:cubicBezTo>
                    <a:pt x="8100" y="2752"/>
                    <a:pt x="8100" y="3589"/>
                    <a:pt x="9450" y="4294"/>
                  </a:cubicBezTo>
                  <a:cubicBezTo>
                    <a:pt x="10800" y="4998"/>
                    <a:pt x="13500" y="5571"/>
                    <a:pt x="16200" y="6143"/>
                  </a:cubicBezTo>
                  <a:cubicBezTo>
                    <a:pt x="18900" y="6716"/>
                    <a:pt x="21600" y="7288"/>
                    <a:pt x="20250" y="7938"/>
                  </a:cubicBezTo>
                  <a:cubicBezTo>
                    <a:pt x="18900" y="8587"/>
                    <a:pt x="13500" y="9314"/>
                    <a:pt x="12150" y="9963"/>
                  </a:cubicBezTo>
                  <a:cubicBezTo>
                    <a:pt x="10800" y="10613"/>
                    <a:pt x="13500" y="11185"/>
                    <a:pt x="14850" y="11901"/>
                  </a:cubicBezTo>
                  <a:cubicBezTo>
                    <a:pt x="16200" y="12617"/>
                    <a:pt x="16200" y="13475"/>
                    <a:pt x="16200" y="14323"/>
                  </a:cubicBezTo>
                  <a:cubicBezTo>
                    <a:pt x="16200" y="15171"/>
                    <a:pt x="16200" y="16007"/>
                    <a:pt x="16200" y="16855"/>
                  </a:cubicBezTo>
                  <a:cubicBezTo>
                    <a:pt x="16200" y="17703"/>
                    <a:pt x="16200" y="18561"/>
                    <a:pt x="14850" y="19233"/>
                  </a:cubicBezTo>
                  <a:cubicBezTo>
                    <a:pt x="13500" y="19905"/>
                    <a:pt x="10800" y="20389"/>
                    <a:pt x="8100" y="20686"/>
                  </a:cubicBezTo>
                  <a:cubicBezTo>
                    <a:pt x="5400" y="20983"/>
                    <a:pt x="2700" y="21094"/>
                    <a:pt x="4050" y="21237"/>
                  </a:cubicBezTo>
                  <a:cubicBezTo>
                    <a:pt x="5400" y="21380"/>
                    <a:pt x="10800" y="21556"/>
                    <a:pt x="13500" y="21578"/>
                  </a:cubicBezTo>
                  <a:cubicBezTo>
                    <a:pt x="16200" y="21600"/>
                    <a:pt x="16200" y="21468"/>
                    <a:pt x="14850" y="21347"/>
                  </a:cubicBezTo>
                  <a:cubicBezTo>
                    <a:pt x="13500" y="21226"/>
                    <a:pt x="10800" y="21116"/>
                    <a:pt x="8100" y="2100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Line"/>
            <p:cNvSpPr/>
            <p:nvPr/>
          </p:nvSpPr>
          <p:spPr>
            <a:xfrm>
              <a:off x="7840548" y="1903512"/>
              <a:ext cx="1094614" cy="3471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66" extrusionOk="0">
                  <a:moveTo>
                    <a:pt x="0" y="317"/>
                  </a:moveTo>
                  <a:cubicBezTo>
                    <a:pt x="341" y="210"/>
                    <a:pt x="681" y="102"/>
                    <a:pt x="1397" y="49"/>
                  </a:cubicBezTo>
                  <a:cubicBezTo>
                    <a:pt x="2112" y="-5"/>
                    <a:pt x="3203" y="-5"/>
                    <a:pt x="4463" y="6"/>
                  </a:cubicBezTo>
                  <a:cubicBezTo>
                    <a:pt x="5724" y="16"/>
                    <a:pt x="7155" y="38"/>
                    <a:pt x="8688" y="70"/>
                  </a:cubicBezTo>
                  <a:cubicBezTo>
                    <a:pt x="10221" y="102"/>
                    <a:pt x="11856" y="145"/>
                    <a:pt x="13355" y="188"/>
                  </a:cubicBezTo>
                  <a:cubicBezTo>
                    <a:pt x="14854" y="231"/>
                    <a:pt x="16217" y="274"/>
                    <a:pt x="17239" y="317"/>
                  </a:cubicBezTo>
                  <a:cubicBezTo>
                    <a:pt x="18261" y="360"/>
                    <a:pt x="18943" y="403"/>
                    <a:pt x="19454" y="436"/>
                  </a:cubicBezTo>
                  <a:cubicBezTo>
                    <a:pt x="19965" y="468"/>
                    <a:pt x="20305" y="489"/>
                    <a:pt x="20544" y="554"/>
                  </a:cubicBezTo>
                  <a:cubicBezTo>
                    <a:pt x="20782" y="618"/>
                    <a:pt x="20919" y="726"/>
                    <a:pt x="20987" y="1113"/>
                  </a:cubicBezTo>
                  <a:cubicBezTo>
                    <a:pt x="21055" y="1499"/>
                    <a:pt x="21055" y="2166"/>
                    <a:pt x="21089" y="2778"/>
                  </a:cubicBezTo>
                  <a:cubicBezTo>
                    <a:pt x="21123" y="3391"/>
                    <a:pt x="21191" y="3950"/>
                    <a:pt x="21225" y="4691"/>
                  </a:cubicBezTo>
                  <a:cubicBezTo>
                    <a:pt x="21259" y="5433"/>
                    <a:pt x="21259" y="6357"/>
                    <a:pt x="21293" y="7141"/>
                  </a:cubicBezTo>
                  <a:cubicBezTo>
                    <a:pt x="21327" y="7926"/>
                    <a:pt x="21396" y="8571"/>
                    <a:pt x="21430" y="9258"/>
                  </a:cubicBezTo>
                  <a:cubicBezTo>
                    <a:pt x="21464" y="9946"/>
                    <a:pt x="21464" y="10677"/>
                    <a:pt x="21464" y="11504"/>
                  </a:cubicBezTo>
                  <a:cubicBezTo>
                    <a:pt x="21464" y="12332"/>
                    <a:pt x="21464" y="13256"/>
                    <a:pt x="21430" y="13965"/>
                  </a:cubicBezTo>
                  <a:cubicBezTo>
                    <a:pt x="21396" y="14674"/>
                    <a:pt x="21327" y="15169"/>
                    <a:pt x="21259" y="15749"/>
                  </a:cubicBezTo>
                  <a:cubicBezTo>
                    <a:pt x="21191" y="16329"/>
                    <a:pt x="21123" y="16996"/>
                    <a:pt x="21123" y="17705"/>
                  </a:cubicBezTo>
                  <a:cubicBezTo>
                    <a:pt x="21123" y="18414"/>
                    <a:pt x="21191" y="19166"/>
                    <a:pt x="21259" y="19704"/>
                  </a:cubicBezTo>
                  <a:cubicBezTo>
                    <a:pt x="21327" y="20241"/>
                    <a:pt x="21396" y="20563"/>
                    <a:pt x="21464" y="20778"/>
                  </a:cubicBezTo>
                  <a:cubicBezTo>
                    <a:pt x="21532" y="20993"/>
                    <a:pt x="21600" y="21101"/>
                    <a:pt x="21532" y="21230"/>
                  </a:cubicBezTo>
                  <a:cubicBezTo>
                    <a:pt x="21464" y="21359"/>
                    <a:pt x="21259" y="21509"/>
                    <a:pt x="21021" y="21552"/>
                  </a:cubicBezTo>
                  <a:cubicBezTo>
                    <a:pt x="20782" y="21595"/>
                    <a:pt x="20510" y="21531"/>
                    <a:pt x="19692" y="21488"/>
                  </a:cubicBezTo>
                  <a:cubicBezTo>
                    <a:pt x="18874" y="21445"/>
                    <a:pt x="17512" y="21423"/>
                    <a:pt x="15910" y="21391"/>
                  </a:cubicBezTo>
                  <a:cubicBezTo>
                    <a:pt x="14309" y="21359"/>
                    <a:pt x="12469" y="21316"/>
                    <a:pt x="11038" y="21240"/>
                  </a:cubicBezTo>
                  <a:cubicBezTo>
                    <a:pt x="9608" y="21165"/>
                    <a:pt x="8585" y="21058"/>
                    <a:pt x="7291" y="20918"/>
                  </a:cubicBezTo>
                  <a:cubicBezTo>
                    <a:pt x="5996" y="20778"/>
                    <a:pt x="4429" y="20606"/>
                    <a:pt x="3271" y="20520"/>
                  </a:cubicBezTo>
                  <a:cubicBezTo>
                    <a:pt x="2112" y="20434"/>
                    <a:pt x="1363" y="20434"/>
                    <a:pt x="613" y="204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" name="Line"/>
            <p:cNvSpPr/>
            <p:nvPr/>
          </p:nvSpPr>
          <p:spPr>
            <a:xfrm>
              <a:off x="11426104" y="2698215"/>
              <a:ext cx="896359" cy="894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83" extrusionOk="0">
                  <a:moveTo>
                    <a:pt x="13783" y="1332"/>
                  </a:moveTo>
                  <a:cubicBezTo>
                    <a:pt x="11879" y="917"/>
                    <a:pt x="9976" y="502"/>
                    <a:pt x="8610" y="252"/>
                  </a:cubicBezTo>
                  <a:cubicBezTo>
                    <a:pt x="7245" y="3"/>
                    <a:pt x="6417" y="-80"/>
                    <a:pt x="5631" y="86"/>
                  </a:cubicBezTo>
                  <a:cubicBezTo>
                    <a:pt x="4845" y="252"/>
                    <a:pt x="4100" y="668"/>
                    <a:pt x="3314" y="1540"/>
                  </a:cubicBezTo>
                  <a:cubicBezTo>
                    <a:pt x="2528" y="2412"/>
                    <a:pt x="1700" y="3742"/>
                    <a:pt x="1079" y="5320"/>
                  </a:cubicBezTo>
                  <a:cubicBezTo>
                    <a:pt x="459" y="6898"/>
                    <a:pt x="45" y="8726"/>
                    <a:pt x="3" y="10346"/>
                  </a:cubicBezTo>
                  <a:cubicBezTo>
                    <a:pt x="-38" y="11966"/>
                    <a:pt x="293" y="13378"/>
                    <a:pt x="1121" y="14708"/>
                  </a:cubicBezTo>
                  <a:cubicBezTo>
                    <a:pt x="1948" y="16037"/>
                    <a:pt x="3272" y="17283"/>
                    <a:pt x="4555" y="18280"/>
                  </a:cubicBezTo>
                  <a:cubicBezTo>
                    <a:pt x="5838" y="19277"/>
                    <a:pt x="7079" y="20025"/>
                    <a:pt x="8362" y="20565"/>
                  </a:cubicBezTo>
                  <a:cubicBezTo>
                    <a:pt x="9645" y="21105"/>
                    <a:pt x="10969" y="21437"/>
                    <a:pt x="12541" y="21478"/>
                  </a:cubicBezTo>
                  <a:cubicBezTo>
                    <a:pt x="14114" y="21520"/>
                    <a:pt x="15934" y="21271"/>
                    <a:pt x="17217" y="20855"/>
                  </a:cubicBezTo>
                  <a:cubicBezTo>
                    <a:pt x="18500" y="20440"/>
                    <a:pt x="19245" y="19858"/>
                    <a:pt x="19907" y="18986"/>
                  </a:cubicBezTo>
                  <a:cubicBezTo>
                    <a:pt x="20569" y="18114"/>
                    <a:pt x="21148" y="16951"/>
                    <a:pt x="21355" y="15580"/>
                  </a:cubicBezTo>
                  <a:cubicBezTo>
                    <a:pt x="21562" y="14209"/>
                    <a:pt x="21396" y="12631"/>
                    <a:pt x="20941" y="11052"/>
                  </a:cubicBezTo>
                  <a:cubicBezTo>
                    <a:pt x="20486" y="9474"/>
                    <a:pt x="19741" y="7895"/>
                    <a:pt x="18790" y="6691"/>
                  </a:cubicBezTo>
                  <a:cubicBezTo>
                    <a:pt x="17838" y="5486"/>
                    <a:pt x="16679" y="4655"/>
                    <a:pt x="15769" y="3991"/>
                  </a:cubicBezTo>
                  <a:cubicBezTo>
                    <a:pt x="14859" y="3326"/>
                    <a:pt x="14196" y="2828"/>
                    <a:pt x="13410" y="2495"/>
                  </a:cubicBezTo>
                  <a:cubicBezTo>
                    <a:pt x="12624" y="2163"/>
                    <a:pt x="11714" y="1997"/>
                    <a:pt x="10803" y="18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" name="Line"/>
            <p:cNvSpPr/>
            <p:nvPr/>
          </p:nvSpPr>
          <p:spPr>
            <a:xfrm>
              <a:off x="13029693" y="3210351"/>
              <a:ext cx="550472" cy="4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extrusionOk="0">
                  <a:moveTo>
                    <a:pt x="0" y="18514"/>
                  </a:moveTo>
                  <a:cubicBezTo>
                    <a:pt x="2970" y="20057"/>
                    <a:pt x="5940" y="21600"/>
                    <a:pt x="9315" y="21600"/>
                  </a:cubicBezTo>
                  <a:cubicBezTo>
                    <a:pt x="12690" y="21600"/>
                    <a:pt x="16470" y="20057"/>
                    <a:pt x="18698" y="18514"/>
                  </a:cubicBezTo>
                  <a:cubicBezTo>
                    <a:pt x="20925" y="16971"/>
                    <a:pt x="21600" y="15428"/>
                    <a:pt x="21465" y="12343"/>
                  </a:cubicBezTo>
                  <a:cubicBezTo>
                    <a:pt x="21330" y="9257"/>
                    <a:pt x="20385" y="4629"/>
                    <a:pt x="1944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Line"/>
            <p:cNvSpPr/>
            <p:nvPr/>
          </p:nvSpPr>
          <p:spPr>
            <a:xfrm>
              <a:off x="12962091" y="3116946"/>
              <a:ext cx="254412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extrusionOk="0">
                  <a:moveTo>
                    <a:pt x="14461" y="0"/>
                  </a:moveTo>
                  <a:cubicBezTo>
                    <a:pt x="10374" y="3273"/>
                    <a:pt x="6288" y="6545"/>
                    <a:pt x="3661" y="8673"/>
                  </a:cubicBezTo>
                  <a:cubicBezTo>
                    <a:pt x="1034" y="10800"/>
                    <a:pt x="-134" y="11782"/>
                    <a:pt x="12" y="12600"/>
                  </a:cubicBezTo>
                  <a:cubicBezTo>
                    <a:pt x="158" y="13418"/>
                    <a:pt x="1617" y="14073"/>
                    <a:pt x="5412" y="15545"/>
                  </a:cubicBezTo>
                  <a:cubicBezTo>
                    <a:pt x="9207" y="17018"/>
                    <a:pt x="15336" y="19309"/>
                    <a:pt x="2146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>
              <a:off x="14109035" y="3241485"/>
              <a:ext cx="228324" cy="17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6" extrusionOk="0">
                  <a:moveTo>
                    <a:pt x="0" y="6231"/>
                  </a:moveTo>
                  <a:cubicBezTo>
                    <a:pt x="1309" y="4985"/>
                    <a:pt x="2618" y="3738"/>
                    <a:pt x="3927" y="2492"/>
                  </a:cubicBezTo>
                  <a:cubicBezTo>
                    <a:pt x="5236" y="1246"/>
                    <a:pt x="6545" y="0"/>
                    <a:pt x="7855" y="0"/>
                  </a:cubicBezTo>
                  <a:cubicBezTo>
                    <a:pt x="9164" y="0"/>
                    <a:pt x="10473" y="1246"/>
                    <a:pt x="10800" y="3115"/>
                  </a:cubicBezTo>
                  <a:cubicBezTo>
                    <a:pt x="11127" y="4985"/>
                    <a:pt x="10473" y="7477"/>
                    <a:pt x="9982" y="9969"/>
                  </a:cubicBezTo>
                  <a:cubicBezTo>
                    <a:pt x="9491" y="12462"/>
                    <a:pt x="9164" y="14954"/>
                    <a:pt x="9327" y="17238"/>
                  </a:cubicBezTo>
                  <a:cubicBezTo>
                    <a:pt x="9491" y="19523"/>
                    <a:pt x="10146" y="21600"/>
                    <a:pt x="12273" y="20562"/>
                  </a:cubicBezTo>
                  <a:cubicBezTo>
                    <a:pt x="14400" y="19523"/>
                    <a:pt x="18000" y="15369"/>
                    <a:pt x="21600" y="1121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14243953" y="2940515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Line"/>
            <p:cNvSpPr/>
            <p:nvPr/>
          </p:nvSpPr>
          <p:spPr>
            <a:xfrm>
              <a:off x="11971108" y="823344"/>
              <a:ext cx="103784" cy="64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extrusionOk="0">
                  <a:moveTo>
                    <a:pt x="21600" y="0"/>
                  </a:moveTo>
                  <a:cubicBezTo>
                    <a:pt x="18000" y="231"/>
                    <a:pt x="14400" y="462"/>
                    <a:pt x="11160" y="2195"/>
                  </a:cubicBezTo>
                  <a:cubicBezTo>
                    <a:pt x="7920" y="3927"/>
                    <a:pt x="5040" y="7162"/>
                    <a:pt x="3240" y="10107"/>
                  </a:cubicBezTo>
                  <a:cubicBezTo>
                    <a:pt x="1440" y="13052"/>
                    <a:pt x="720" y="15709"/>
                    <a:pt x="360" y="17326"/>
                  </a:cubicBezTo>
                  <a:cubicBezTo>
                    <a:pt x="0" y="18943"/>
                    <a:pt x="0" y="19521"/>
                    <a:pt x="720" y="20156"/>
                  </a:cubicBezTo>
                  <a:cubicBezTo>
                    <a:pt x="1440" y="20791"/>
                    <a:pt x="2880" y="21484"/>
                    <a:pt x="2880" y="21542"/>
                  </a:cubicBezTo>
                  <a:cubicBezTo>
                    <a:pt x="2880" y="21600"/>
                    <a:pt x="1440" y="21022"/>
                    <a:pt x="0" y="204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" name="Line"/>
            <p:cNvSpPr/>
            <p:nvPr/>
          </p:nvSpPr>
          <p:spPr>
            <a:xfrm>
              <a:off x="11856946" y="1311123"/>
              <a:ext cx="259458" cy="1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9" extrusionOk="0">
                  <a:moveTo>
                    <a:pt x="0" y="3888"/>
                  </a:moveTo>
                  <a:cubicBezTo>
                    <a:pt x="2880" y="9504"/>
                    <a:pt x="5760" y="15120"/>
                    <a:pt x="7920" y="18144"/>
                  </a:cubicBezTo>
                  <a:cubicBezTo>
                    <a:pt x="10080" y="21168"/>
                    <a:pt x="11520" y="21600"/>
                    <a:pt x="12672" y="20736"/>
                  </a:cubicBezTo>
                  <a:cubicBezTo>
                    <a:pt x="13824" y="19872"/>
                    <a:pt x="14688" y="17712"/>
                    <a:pt x="16128" y="14040"/>
                  </a:cubicBezTo>
                  <a:cubicBezTo>
                    <a:pt x="17568" y="10368"/>
                    <a:pt x="19584" y="518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>
              <a:off x="12159407" y="179890"/>
              <a:ext cx="147505" cy="481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469" extrusionOk="0">
                  <a:moveTo>
                    <a:pt x="18934" y="0"/>
                  </a:moveTo>
                  <a:cubicBezTo>
                    <a:pt x="19425" y="3240"/>
                    <a:pt x="19916" y="6480"/>
                    <a:pt x="20407" y="9411"/>
                  </a:cubicBezTo>
                  <a:cubicBezTo>
                    <a:pt x="20898" y="12343"/>
                    <a:pt x="21389" y="14966"/>
                    <a:pt x="20162" y="16894"/>
                  </a:cubicBezTo>
                  <a:cubicBezTo>
                    <a:pt x="18934" y="18823"/>
                    <a:pt x="15989" y="20057"/>
                    <a:pt x="13289" y="20751"/>
                  </a:cubicBezTo>
                  <a:cubicBezTo>
                    <a:pt x="10589" y="21446"/>
                    <a:pt x="8134" y="21600"/>
                    <a:pt x="5925" y="21369"/>
                  </a:cubicBezTo>
                  <a:cubicBezTo>
                    <a:pt x="3716" y="21137"/>
                    <a:pt x="1753" y="20520"/>
                    <a:pt x="771" y="19594"/>
                  </a:cubicBezTo>
                  <a:cubicBezTo>
                    <a:pt x="-211" y="18669"/>
                    <a:pt x="-211" y="17434"/>
                    <a:pt x="525" y="16509"/>
                  </a:cubicBezTo>
                  <a:cubicBezTo>
                    <a:pt x="1262" y="15583"/>
                    <a:pt x="2734" y="14966"/>
                    <a:pt x="4207" y="14349"/>
                  </a:cubicBezTo>
                  <a:cubicBezTo>
                    <a:pt x="5680" y="13731"/>
                    <a:pt x="7153" y="13114"/>
                    <a:pt x="9362" y="12729"/>
                  </a:cubicBezTo>
                  <a:cubicBezTo>
                    <a:pt x="11571" y="12343"/>
                    <a:pt x="14516" y="12189"/>
                    <a:pt x="17462" y="120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" name="Line"/>
            <p:cNvSpPr/>
            <p:nvPr/>
          </p:nvSpPr>
          <p:spPr>
            <a:xfrm>
              <a:off x="7122556" y="774532"/>
              <a:ext cx="176394" cy="51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354" extrusionOk="0">
                  <a:moveTo>
                    <a:pt x="14895" y="1600"/>
                  </a:moveTo>
                  <a:cubicBezTo>
                    <a:pt x="13265" y="736"/>
                    <a:pt x="11634" y="-128"/>
                    <a:pt x="11634" y="16"/>
                  </a:cubicBezTo>
                  <a:cubicBezTo>
                    <a:pt x="11634" y="160"/>
                    <a:pt x="13265" y="1312"/>
                    <a:pt x="15099" y="3544"/>
                  </a:cubicBezTo>
                  <a:cubicBezTo>
                    <a:pt x="16933" y="5776"/>
                    <a:pt x="18970" y="9088"/>
                    <a:pt x="19989" y="11896"/>
                  </a:cubicBezTo>
                  <a:cubicBezTo>
                    <a:pt x="21008" y="14704"/>
                    <a:pt x="21008" y="17008"/>
                    <a:pt x="20193" y="18520"/>
                  </a:cubicBezTo>
                  <a:cubicBezTo>
                    <a:pt x="19378" y="20032"/>
                    <a:pt x="17748" y="20752"/>
                    <a:pt x="15710" y="21112"/>
                  </a:cubicBezTo>
                  <a:cubicBezTo>
                    <a:pt x="13672" y="21472"/>
                    <a:pt x="11227" y="21472"/>
                    <a:pt x="8578" y="20824"/>
                  </a:cubicBezTo>
                  <a:cubicBezTo>
                    <a:pt x="5929" y="20176"/>
                    <a:pt x="3076" y="18880"/>
                    <a:pt x="1446" y="17440"/>
                  </a:cubicBezTo>
                  <a:cubicBezTo>
                    <a:pt x="-184" y="16000"/>
                    <a:pt x="-592" y="14416"/>
                    <a:pt x="1038" y="13120"/>
                  </a:cubicBezTo>
                  <a:cubicBezTo>
                    <a:pt x="2668" y="11824"/>
                    <a:pt x="6336" y="10816"/>
                    <a:pt x="9393" y="10312"/>
                  </a:cubicBezTo>
                  <a:cubicBezTo>
                    <a:pt x="12450" y="9808"/>
                    <a:pt x="14895" y="9808"/>
                    <a:pt x="17340" y="980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>
              <a:off x="7155581" y="491239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" name="Line"/>
            <p:cNvSpPr/>
            <p:nvPr/>
          </p:nvSpPr>
          <p:spPr>
            <a:xfrm>
              <a:off x="7487687" y="968640"/>
              <a:ext cx="1868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>
              <a:off x="7831114" y="771453"/>
              <a:ext cx="196245" cy="31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02" extrusionOk="0">
                  <a:moveTo>
                    <a:pt x="1034" y="0"/>
                  </a:moveTo>
                  <a:cubicBezTo>
                    <a:pt x="655" y="5400"/>
                    <a:pt x="276" y="10800"/>
                    <a:pt x="86" y="14087"/>
                  </a:cubicBezTo>
                  <a:cubicBezTo>
                    <a:pt x="-103" y="17374"/>
                    <a:pt x="-103" y="18548"/>
                    <a:pt x="1413" y="19604"/>
                  </a:cubicBezTo>
                  <a:cubicBezTo>
                    <a:pt x="2929" y="20661"/>
                    <a:pt x="5960" y="21600"/>
                    <a:pt x="9371" y="21365"/>
                  </a:cubicBezTo>
                  <a:cubicBezTo>
                    <a:pt x="12781" y="21130"/>
                    <a:pt x="16571" y="19722"/>
                    <a:pt x="18655" y="18430"/>
                  </a:cubicBezTo>
                  <a:cubicBezTo>
                    <a:pt x="20739" y="17139"/>
                    <a:pt x="21118" y="15965"/>
                    <a:pt x="21497" y="1479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>
              <a:off x="7736765" y="854479"/>
              <a:ext cx="23870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>
              <a:off x="8094367" y="439347"/>
              <a:ext cx="358501" cy="65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47" extrusionOk="0">
                  <a:moveTo>
                    <a:pt x="961" y="0"/>
                  </a:moveTo>
                  <a:cubicBezTo>
                    <a:pt x="546" y="2956"/>
                    <a:pt x="131" y="5912"/>
                    <a:pt x="27" y="9265"/>
                  </a:cubicBezTo>
                  <a:cubicBezTo>
                    <a:pt x="-77" y="12619"/>
                    <a:pt x="131" y="16371"/>
                    <a:pt x="442" y="18587"/>
                  </a:cubicBezTo>
                  <a:cubicBezTo>
                    <a:pt x="754" y="20804"/>
                    <a:pt x="1169" y="21486"/>
                    <a:pt x="1481" y="21543"/>
                  </a:cubicBezTo>
                  <a:cubicBezTo>
                    <a:pt x="1792" y="21600"/>
                    <a:pt x="2000" y="21032"/>
                    <a:pt x="2519" y="20065"/>
                  </a:cubicBezTo>
                  <a:cubicBezTo>
                    <a:pt x="3038" y="19099"/>
                    <a:pt x="3869" y="17735"/>
                    <a:pt x="4596" y="16825"/>
                  </a:cubicBezTo>
                  <a:cubicBezTo>
                    <a:pt x="5323" y="15916"/>
                    <a:pt x="5946" y="15461"/>
                    <a:pt x="6569" y="15006"/>
                  </a:cubicBezTo>
                  <a:cubicBezTo>
                    <a:pt x="7192" y="14552"/>
                    <a:pt x="7815" y="14097"/>
                    <a:pt x="8542" y="14040"/>
                  </a:cubicBezTo>
                  <a:cubicBezTo>
                    <a:pt x="9269" y="13983"/>
                    <a:pt x="10100" y="14324"/>
                    <a:pt x="10931" y="15347"/>
                  </a:cubicBezTo>
                  <a:cubicBezTo>
                    <a:pt x="11761" y="16371"/>
                    <a:pt x="12592" y="18076"/>
                    <a:pt x="13423" y="19099"/>
                  </a:cubicBezTo>
                  <a:cubicBezTo>
                    <a:pt x="14254" y="20122"/>
                    <a:pt x="15085" y="20463"/>
                    <a:pt x="16019" y="20520"/>
                  </a:cubicBezTo>
                  <a:cubicBezTo>
                    <a:pt x="16954" y="20577"/>
                    <a:pt x="17992" y="20349"/>
                    <a:pt x="18927" y="19838"/>
                  </a:cubicBezTo>
                  <a:cubicBezTo>
                    <a:pt x="19861" y="19326"/>
                    <a:pt x="20692" y="18531"/>
                    <a:pt x="21523" y="1773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" name="Line"/>
            <p:cNvSpPr/>
            <p:nvPr/>
          </p:nvSpPr>
          <p:spPr>
            <a:xfrm>
              <a:off x="8910616" y="867638"/>
              <a:ext cx="393272" cy="19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117" extrusionOk="0">
                  <a:moveTo>
                    <a:pt x="11209" y="1969"/>
                  </a:moveTo>
                  <a:cubicBezTo>
                    <a:pt x="8392" y="832"/>
                    <a:pt x="5575" y="-305"/>
                    <a:pt x="3602" y="74"/>
                  </a:cubicBezTo>
                  <a:cubicBezTo>
                    <a:pt x="1630" y="453"/>
                    <a:pt x="503" y="2348"/>
                    <a:pt x="128" y="5190"/>
                  </a:cubicBezTo>
                  <a:cubicBezTo>
                    <a:pt x="-248" y="8032"/>
                    <a:pt x="128" y="11821"/>
                    <a:pt x="2288" y="15042"/>
                  </a:cubicBezTo>
                  <a:cubicBezTo>
                    <a:pt x="4448" y="18263"/>
                    <a:pt x="8392" y="20916"/>
                    <a:pt x="11867" y="21106"/>
                  </a:cubicBezTo>
                  <a:cubicBezTo>
                    <a:pt x="15342" y="21295"/>
                    <a:pt x="18347" y="19021"/>
                    <a:pt x="21352" y="1674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" name="Line"/>
            <p:cNvSpPr/>
            <p:nvPr/>
          </p:nvSpPr>
          <p:spPr>
            <a:xfrm>
              <a:off x="9292618" y="379916"/>
              <a:ext cx="1152882" cy="79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23" extrusionOk="0">
                  <a:moveTo>
                    <a:pt x="1181" y="15632"/>
                  </a:moveTo>
                  <a:cubicBezTo>
                    <a:pt x="857" y="15539"/>
                    <a:pt x="534" y="15445"/>
                    <a:pt x="308" y="15772"/>
                  </a:cubicBezTo>
                  <a:cubicBezTo>
                    <a:pt x="81" y="16100"/>
                    <a:pt x="-48" y="16848"/>
                    <a:pt x="17" y="17362"/>
                  </a:cubicBezTo>
                  <a:cubicBezTo>
                    <a:pt x="81" y="17876"/>
                    <a:pt x="340" y="18157"/>
                    <a:pt x="890" y="18344"/>
                  </a:cubicBezTo>
                  <a:cubicBezTo>
                    <a:pt x="1439" y="18531"/>
                    <a:pt x="2280" y="18624"/>
                    <a:pt x="2798" y="18484"/>
                  </a:cubicBezTo>
                  <a:cubicBezTo>
                    <a:pt x="3315" y="18344"/>
                    <a:pt x="3509" y="17970"/>
                    <a:pt x="3574" y="17549"/>
                  </a:cubicBezTo>
                  <a:cubicBezTo>
                    <a:pt x="3638" y="17128"/>
                    <a:pt x="3574" y="16661"/>
                    <a:pt x="3186" y="16193"/>
                  </a:cubicBezTo>
                  <a:cubicBezTo>
                    <a:pt x="2798" y="15726"/>
                    <a:pt x="2086" y="15258"/>
                    <a:pt x="1439" y="14931"/>
                  </a:cubicBezTo>
                  <a:cubicBezTo>
                    <a:pt x="793" y="14604"/>
                    <a:pt x="211" y="14417"/>
                    <a:pt x="81" y="14323"/>
                  </a:cubicBezTo>
                  <a:cubicBezTo>
                    <a:pt x="-48" y="14229"/>
                    <a:pt x="275" y="14229"/>
                    <a:pt x="760" y="14136"/>
                  </a:cubicBezTo>
                  <a:cubicBezTo>
                    <a:pt x="1245" y="14042"/>
                    <a:pt x="1892" y="13855"/>
                    <a:pt x="2798" y="12874"/>
                  </a:cubicBezTo>
                  <a:cubicBezTo>
                    <a:pt x="3703" y="11892"/>
                    <a:pt x="4867" y="10115"/>
                    <a:pt x="5611" y="8245"/>
                  </a:cubicBezTo>
                  <a:cubicBezTo>
                    <a:pt x="6354" y="6375"/>
                    <a:pt x="6678" y="4411"/>
                    <a:pt x="6839" y="3196"/>
                  </a:cubicBezTo>
                  <a:cubicBezTo>
                    <a:pt x="7001" y="1980"/>
                    <a:pt x="7001" y="1513"/>
                    <a:pt x="6936" y="1045"/>
                  </a:cubicBezTo>
                  <a:cubicBezTo>
                    <a:pt x="6872" y="578"/>
                    <a:pt x="6742" y="110"/>
                    <a:pt x="6548" y="17"/>
                  </a:cubicBezTo>
                  <a:cubicBezTo>
                    <a:pt x="6354" y="-77"/>
                    <a:pt x="6096" y="204"/>
                    <a:pt x="5772" y="1279"/>
                  </a:cubicBezTo>
                  <a:cubicBezTo>
                    <a:pt x="5449" y="2354"/>
                    <a:pt x="5061" y="4224"/>
                    <a:pt x="4899" y="6796"/>
                  </a:cubicBezTo>
                  <a:cubicBezTo>
                    <a:pt x="4738" y="9367"/>
                    <a:pt x="4802" y="12640"/>
                    <a:pt x="4899" y="14650"/>
                  </a:cubicBezTo>
                  <a:cubicBezTo>
                    <a:pt x="4996" y="16661"/>
                    <a:pt x="5126" y="17409"/>
                    <a:pt x="5287" y="17970"/>
                  </a:cubicBezTo>
                  <a:cubicBezTo>
                    <a:pt x="5449" y="18531"/>
                    <a:pt x="5643" y="18905"/>
                    <a:pt x="5902" y="19139"/>
                  </a:cubicBezTo>
                  <a:cubicBezTo>
                    <a:pt x="6160" y="19372"/>
                    <a:pt x="6484" y="19466"/>
                    <a:pt x="6807" y="19466"/>
                  </a:cubicBezTo>
                  <a:cubicBezTo>
                    <a:pt x="7130" y="19466"/>
                    <a:pt x="7454" y="19372"/>
                    <a:pt x="7712" y="19139"/>
                  </a:cubicBezTo>
                  <a:cubicBezTo>
                    <a:pt x="7971" y="18905"/>
                    <a:pt x="8165" y="18531"/>
                    <a:pt x="8327" y="18110"/>
                  </a:cubicBezTo>
                  <a:cubicBezTo>
                    <a:pt x="8489" y="17689"/>
                    <a:pt x="8618" y="17222"/>
                    <a:pt x="8683" y="17268"/>
                  </a:cubicBezTo>
                  <a:cubicBezTo>
                    <a:pt x="8747" y="17315"/>
                    <a:pt x="8747" y="17876"/>
                    <a:pt x="8877" y="18344"/>
                  </a:cubicBezTo>
                  <a:cubicBezTo>
                    <a:pt x="9006" y="18811"/>
                    <a:pt x="9265" y="19185"/>
                    <a:pt x="9556" y="19419"/>
                  </a:cubicBezTo>
                  <a:cubicBezTo>
                    <a:pt x="9847" y="19653"/>
                    <a:pt x="10170" y="19746"/>
                    <a:pt x="10493" y="19700"/>
                  </a:cubicBezTo>
                  <a:cubicBezTo>
                    <a:pt x="10817" y="19653"/>
                    <a:pt x="11140" y="19466"/>
                    <a:pt x="11366" y="19139"/>
                  </a:cubicBezTo>
                  <a:cubicBezTo>
                    <a:pt x="11593" y="18811"/>
                    <a:pt x="11722" y="18344"/>
                    <a:pt x="11722" y="17876"/>
                  </a:cubicBezTo>
                  <a:cubicBezTo>
                    <a:pt x="11722" y="17409"/>
                    <a:pt x="11593" y="16941"/>
                    <a:pt x="11528" y="16941"/>
                  </a:cubicBezTo>
                  <a:cubicBezTo>
                    <a:pt x="11463" y="16941"/>
                    <a:pt x="11463" y="17409"/>
                    <a:pt x="11593" y="17783"/>
                  </a:cubicBezTo>
                  <a:cubicBezTo>
                    <a:pt x="11722" y="18157"/>
                    <a:pt x="11981" y="18437"/>
                    <a:pt x="12336" y="18718"/>
                  </a:cubicBezTo>
                  <a:cubicBezTo>
                    <a:pt x="12692" y="18998"/>
                    <a:pt x="13145" y="19279"/>
                    <a:pt x="13468" y="19232"/>
                  </a:cubicBezTo>
                  <a:cubicBezTo>
                    <a:pt x="13792" y="19185"/>
                    <a:pt x="13986" y="18811"/>
                    <a:pt x="14147" y="18344"/>
                  </a:cubicBezTo>
                  <a:cubicBezTo>
                    <a:pt x="14309" y="17876"/>
                    <a:pt x="14438" y="17315"/>
                    <a:pt x="14600" y="16848"/>
                  </a:cubicBezTo>
                  <a:cubicBezTo>
                    <a:pt x="14762" y="16380"/>
                    <a:pt x="14956" y="16006"/>
                    <a:pt x="15117" y="16053"/>
                  </a:cubicBezTo>
                  <a:cubicBezTo>
                    <a:pt x="15279" y="16100"/>
                    <a:pt x="15408" y="16567"/>
                    <a:pt x="15473" y="17035"/>
                  </a:cubicBezTo>
                  <a:cubicBezTo>
                    <a:pt x="15538" y="17502"/>
                    <a:pt x="15538" y="17970"/>
                    <a:pt x="15570" y="18437"/>
                  </a:cubicBezTo>
                  <a:cubicBezTo>
                    <a:pt x="15602" y="18905"/>
                    <a:pt x="15667" y="19372"/>
                    <a:pt x="15796" y="19326"/>
                  </a:cubicBezTo>
                  <a:cubicBezTo>
                    <a:pt x="15926" y="19279"/>
                    <a:pt x="16120" y="18718"/>
                    <a:pt x="16346" y="18250"/>
                  </a:cubicBezTo>
                  <a:cubicBezTo>
                    <a:pt x="16572" y="17783"/>
                    <a:pt x="16831" y="17409"/>
                    <a:pt x="17057" y="17409"/>
                  </a:cubicBezTo>
                  <a:cubicBezTo>
                    <a:pt x="17284" y="17409"/>
                    <a:pt x="17478" y="17783"/>
                    <a:pt x="17607" y="18204"/>
                  </a:cubicBezTo>
                  <a:cubicBezTo>
                    <a:pt x="17736" y="18624"/>
                    <a:pt x="17801" y="19092"/>
                    <a:pt x="17898" y="19092"/>
                  </a:cubicBezTo>
                  <a:cubicBezTo>
                    <a:pt x="17995" y="19092"/>
                    <a:pt x="18124" y="18624"/>
                    <a:pt x="18286" y="18204"/>
                  </a:cubicBezTo>
                  <a:cubicBezTo>
                    <a:pt x="18448" y="17783"/>
                    <a:pt x="18642" y="17409"/>
                    <a:pt x="18900" y="17128"/>
                  </a:cubicBezTo>
                  <a:cubicBezTo>
                    <a:pt x="19159" y="16848"/>
                    <a:pt x="19483" y="16661"/>
                    <a:pt x="19709" y="16801"/>
                  </a:cubicBezTo>
                  <a:cubicBezTo>
                    <a:pt x="19935" y="16941"/>
                    <a:pt x="20065" y="17409"/>
                    <a:pt x="20226" y="18110"/>
                  </a:cubicBezTo>
                  <a:cubicBezTo>
                    <a:pt x="20388" y="18811"/>
                    <a:pt x="20582" y="19746"/>
                    <a:pt x="20808" y="20354"/>
                  </a:cubicBezTo>
                  <a:cubicBezTo>
                    <a:pt x="21035" y="20962"/>
                    <a:pt x="21293" y="21242"/>
                    <a:pt x="21552" y="215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" name="Line"/>
            <p:cNvSpPr/>
            <p:nvPr/>
          </p:nvSpPr>
          <p:spPr>
            <a:xfrm>
              <a:off x="10559660" y="1047290"/>
              <a:ext cx="404754" cy="132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2" extrusionOk="0">
                  <a:moveTo>
                    <a:pt x="0" y="683"/>
                  </a:moveTo>
                  <a:cubicBezTo>
                    <a:pt x="923" y="143"/>
                    <a:pt x="1846" y="-397"/>
                    <a:pt x="2585" y="413"/>
                  </a:cubicBezTo>
                  <a:cubicBezTo>
                    <a:pt x="3323" y="1223"/>
                    <a:pt x="3877" y="3383"/>
                    <a:pt x="4246" y="5813"/>
                  </a:cubicBezTo>
                  <a:cubicBezTo>
                    <a:pt x="4615" y="8243"/>
                    <a:pt x="4800" y="10943"/>
                    <a:pt x="5262" y="11483"/>
                  </a:cubicBezTo>
                  <a:cubicBezTo>
                    <a:pt x="5723" y="12023"/>
                    <a:pt x="6462" y="10403"/>
                    <a:pt x="7108" y="8513"/>
                  </a:cubicBezTo>
                  <a:cubicBezTo>
                    <a:pt x="7754" y="6623"/>
                    <a:pt x="8308" y="4463"/>
                    <a:pt x="8862" y="4463"/>
                  </a:cubicBezTo>
                  <a:cubicBezTo>
                    <a:pt x="9415" y="4463"/>
                    <a:pt x="9969" y="6623"/>
                    <a:pt x="11538" y="9863"/>
                  </a:cubicBezTo>
                  <a:cubicBezTo>
                    <a:pt x="13108" y="13103"/>
                    <a:pt x="15692" y="17423"/>
                    <a:pt x="17538" y="19313"/>
                  </a:cubicBezTo>
                  <a:cubicBezTo>
                    <a:pt x="19385" y="21203"/>
                    <a:pt x="20492" y="20663"/>
                    <a:pt x="21600" y="201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" name="Line"/>
            <p:cNvSpPr/>
            <p:nvPr/>
          </p:nvSpPr>
          <p:spPr>
            <a:xfrm>
              <a:off x="12500400" y="383996"/>
              <a:ext cx="228324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64" y="10800"/>
                    <a:pt x="11127" y="0"/>
                    <a:pt x="14727" y="0"/>
                  </a:cubicBezTo>
                  <a:cubicBezTo>
                    <a:pt x="18327" y="0"/>
                    <a:pt x="19964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" name="Line"/>
            <p:cNvSpPr/>
            <p:nvPr/>
          </p:nvSpPr>
          <p:spPr>
            <a:xfrm>
              <a:off x="12850071" y="262916"/>
              <a:ext cx="200380" cy="32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316" extrusionOk="0">
                  <a:moveTo>
                    <a:pt x="4731" y="0"/>
                  </a:moveTo>
                  <a:cubicBezTo>
                    <a:pt x="2901" y="3906"/>
                    <a:pt x="1070" y="7813"/>
                    <a:pt x="338" y="11030"/>
                  </a:cubicBezTo>
                  <a:cubicBezTo>
                    <a:pt x="-394" y="14247"/>
                    <a:pt x="-28" y="16774"/>
                    <a:pt x="2352" y="18613"/>
                  </a:cubicBezTo>
                  <a:cubicBezTo>
                    <a:pt x="4731" y="20451"/>
                    <a:pt x="9125" y="21600"/>
                    <a:pt x="12603" y="21255"/>
                  </a:cubicBezTo>
                  <a:cubicBezTo>
                    <a:pt x="16081" y="20911"/>
                    <a:pt x="18643" y="19072"/>
                    <a:pt x="21206" y="172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" name="Line"/>
            <p:cNvSpPr/>
            <p:nvPr/>
          </p:nvSpPr>
          <p:spPr>
            <a:xfrm>
              <a:off x="12759857" y="408213"/>
              <a:ext cx="23870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13133476" y="76107"/>
              <a:ext cx="280215" cy="509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extrusionOk="0">
                  <a:moveTo>
                    <a:pt x="0" y="0"/>
                  </a:moveTo>
                  <a:cubicBezTo>
                    <a:pt x="533" y="4816"/>
                    <a:pt x="1067" y="9632"/>
                    <a:pt x="1333" y="12478"/>
                  </a:cubicBezTo>
                  <a:cubicBezTo>
                    <a:pt x="1600" y="15324"/>
                    <a:pt x="1600" y="16200"/>
                    <a:pt x="1600" y="17076"/>
                  </a:cubicBezTo>
                  <a:cubicBezTo>
                    <a:pt x="1600" y="17951"/>
                    <a:pt x="1600" y="18827"/>
                    <a:pt x="1467" y="18900"/>
                  </a:cubicBezTo>
                  <a:cubicBezTo>
                    <a:pt x="1333" y="18973"/>
                    <a:pt x="1067" y="18243"/>
                    <a:pt x="1333" y="17586"/>
                  </a:cubicBezTo>
                  <a:cubicBezTo>
                    <a:pt x="1600" y="16930"/>
                    <a:pt x="2400" y="16346"/>
                    <a:pt x="3467" y="15835"/>
                  </a:cubicBezTo>
                  <a:cubicBezTo>
                    <a:pt x="4533" y="15324"/>
                    <a:pt x="5867" y="14886"/>
                    <a:pt x="6800" y="15032"/>
                  </a:cubicBezTo>
                  <a:cubicBezTo>
                    <a:pt x="7733" y="15178"/>
                    <a:pt x="8267" y="15908"/>
                    <a:pt x="9067" y="17003"/>
                  </a:cubicBezTo>
                  <a:cubicBezTo>
                    <a:pt x="9867" y="18097"/>
                    <a:pt x="10933" y="19557"/>
                    <a:pt x="12133" y="20432"/>
                  </a:cubicBezTo>
                  <a:cubicBezTo>
                    <a:pt x="13333" y="21308"/>
                    <a:pt x="14667" y="21600"/>
                    <a:pt x="16267" y="21454"/>
                  </a:cubicBezTo>
                  <a:cubicBezTo>
                    <a:pt x="17867" y="21308"/>
                    <a:pt x="19733" y="20724"/>
                    <a:pt x="21600" y="2014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13868748" y="398778"/>
              <a:ext cx="390917" cy="295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0963" extrusionOk="0">
                  <a:moveTo>
                    <a:pt x="10792" y="4351"/>
                  </a:moveTo>
                  <a:cubicBezTo>
                    <a:pt x="11167" y="3124"/>
                    <a:pt x="11543" y="1897"/>
                    <a:pt x="11261" y="1160"/>
                  </a:cubicBezTo>
                  <a:cubicBezTo>
                    <a:pt x="10980" y="424"/>
                    <a:pt x="10040" y="178"/>
                    <a:pt x="8632" y="56"/>
                  </a:cubicBezTo>
                  <a:cubicBezTo>
                    <a:pt x="7223" y="-67"/>
                    <a:pt x="5345" y="-67"/>
                    <a:pt x="3748" y="915"/>
                  </a:cubicBezTo>
                  <a:cubicBezTo>
                    <a:pt x="2152" y="1897"/>
                    <a:pt x="837" y="3860"/>
                    <a:pt x="273" y="6192"/>
                  </a:cubicBezTo>
                  <a:cubicBezTo>
                    <a:pt x="-290" y="8524"/>
                    <a:pt x="-102" y="11224"/>
                    <a:pt x="1964" y="14047"/>
                  </a:cubicBezTo>
                  <a:cubicBezTo>
                    <a:pt x="4030" y="16869"/>
                    <a:pt x="7974" y="19815"/>
                    <a:pt x="11261" y="20674"/>
                  </a:cubicBezTo>
                  <a:cubicBezTo>
                    <a:pt x="14548" y="21533"/>
                    <a:pt x="17178" y="20306"/>
                    <a:pt x="18868" y="19201"/>
                  </a:cubicBezTo>
                  <a:cubicBezTo>
                    <a:pt x="20559" y="18097"/>
                    <a:pt x="21310" y="17115"/>
                    <a:pt x="21216" y="15642"/>
                  </a:cubicBezTo>
                  <a:cubicBezTo>
                    <a:pt x="21122" y="14169"/>
                    <a:pt x="20183" y="12206"/>
                    <a:pt x="19056" y="11101"/>
                  </a:cubicBezTo>
                  <a:cubicBezTo>
                    <a:pt x="17929" y="9997"/>
                    <a:pt x="16614" y="9751"/>
                    <a:pt x="15487" y="9751"/>
                  </a:cubicBezTo>
                  <a:cubicBezTo>
                    <a:pt x="14360" y="9751"/>
                    <a:pt x="13421" y="9997"/>
                    <a:pt x="12858" y="10733"/>
                  </a:cubicBezTo>
                  <a:cubicBezTo>
                    <a:pt x="12294" y="11469"/>
                    <a:pt x="12107" y="12697"/>
                    <a:pt x="13140" y="14292"/>
                  </a:cubicBezTo>
                  <a:cubicBezTo>
                    <a:pt x="14173" y="15888"/>
                    <a:pt x="16426" y="17851"/>
                    <a:pt x="18680" y="1981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" name="Line"/>
            <p:cNvSpPr/>
            <p:nvPr/>
          </p:nvSpPr>
          <p:spPr>
            <a:xfrm>
              <a:off x="14451520" y="0"/>
              <a:ext cx="830263" cy="77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0" y="956"/>
                  </a:moveTo>
                  <a:cubicBezTo>
                    <a:pt x="0" y="478"/>
                    <a:pt x="0" y="0"/>
                    <a:pt x="0" y="0"/>
                  </a:cubicBezTo>
                  <a:cubicBezTo>
                    <a:pt x="0" y="0"/>
                    <a:pt x="0" y="478"/>
                    <a:pt x="0" y="2772"/>
                  </a:cubicBezTo>
                  <a:cubicBezTo>
                    <a:pt x="0" y="5065"/>
                    <a:pt x="0" y="9175"/>
                    <a:pt x="0" y="11804"/>
                  </a:cubicBezTo>
                  <a:cubicBezTo>
                    <a:pt x="0" y="14432"/>
                    <a:pt x="0" y="15579"/>
                    <a:pt x="0" y="16391"/>
                  </a:cubicBezTo>
                  <a:cubicBezTo>
                    <a:pt x="0" y="17204"/>
                    <a:pt x="0" y="17681"/>
                    <a:pt x="180" y="18064"/>
                  </a:cubicBezTo>
                  <a:cubicBezTo>
                    <a:pt x="360" y="18446"/>
                    <a:pt x="720" y="18733"/>
                    <a:pt x="1125" y="18876"/>
                  </a:cubicBezTo>
                  <a:cubicBezTo>
                    <a:pt x="1530" y="19019"/>
                    <a:pt x="1980" y="19019"/>
                    <a:pt x="2610" y="18733"/>
                  </a:cubicBezTo>
                  <a:cubicBezTo>
                    <a:pt x="3240" y="18446"/>
                    <a:pt x="4050" y="17873"/>
                    <a:pt x="4455" y="17251"/>
                  </a:cubicBezTo>
                  <a:cubicBezTo>
                    <a:pt x="4860" y="16630"/>
                    <a:pt x="4860" y="15961"/>
                    <a:pt x="4815" y="15865"/>
                  </a:cubicBezTo>
                  <a:cubicBezTo>
                    <a:pt x="4770" y="15770"/>
                    <a:pt x="4680" y="16248"/>
                    <a:pt x="4635" y="16965"/>
                  </a:cubicBezTo>
                  <a:cubicBezTo>
                    <a:pt x="4590" y="17681"/>
                    <a:pt x="4590" y="18637"/>
                    <a:pt x="4725" y="19354"/>
                  </a:cubicBezTo>
                  <a:cubicBezTo>
                    <a:pt x="4860" y="20071"/>
                    <a:pt x="5130" y="20549"/>
                    <a:pt x="5490" y="20835"/>
                  </a:cubicBezTo>
                  <a:cubicBezTo>
                    <a:pt x="5850" y="21122"/>
                    <a:pt x="6300" y="21218"/>
                    <a:pt x="6795" y="20883"/>
                  </a:cubicBezTo>
                  <a:cubicBezTo>
                    <a:pt x="7290" y="20549"/>
                    <a:pt x="7830" y="19784"/>
                    <a:pt x="8100" y="19115"/>
                  </a:cubicBezTo>
                  <a:cubicBezTo>
                    <a:pt x="8370" y="18446"/>
                    <a:pt x="8370" y="17873"/>
                    <a:pt x="8190" y="17442"/>
                  </a:cubicBezTo>
                  <a:cubicBezTo>
                    <a:pt x="8010" y="17012"/>
                    <a:pt x="7650" y="16726"/>
                    <a:pt x="7470" y="16821"/>
                  </a:cubicBezTo>
                  <a:cubicBezTo>
                    <a:pt x="7290" y="16917"/>
                    <a:pt x="7290" y="17395"/>
                    <a:pt x="7470" y="18111"/>
                  </a:cubicBezTo>
                  <a:cubicBezTo>
                    <a:pt x="7650" y="18828"/>
                    <a:pt x="8010" y="19784"/>
                    <a:pt x="8415" y="20405"/>
                  </a:cubicBezTo>
                  <a:cubicBezTo>
                    <a:pt x="8820" y="21027"/>
                    <a:pt x="9270" y="21313"/>
                    <a:pt x="9720" y="21457"/>
                  </a:cubicBezTo>
                  <a:cubicBezTo>
                    <a:pt x="10170" y="21600"/>
                    <a:pt x="10620" y="21600"/>
                    <a:pt x="10980" y="21265"/>
                  </a:cubicBezTo>
                  <a:cubicBezTo>
                    <a:pt x="11340" y="20931"/>
                    <a:pt x="11610" y="20262"/>
                    <a:pt x="11835" y="19688"/>
                  </a:cubicBezTo>
                  <a:cubicBezTo>
                    <a:pt x="12060" y="19115"/>
                    <a:pt x="12240" y="18637"/>
                    <a:pt x="12375" y="18159"/>
                  </a:cubicBezTo>
                  <a:cubicBezTo>
                    <a:pt x="12510" y="17681"/>
                    <a:pt x="12600" y="17204"/>
                    <a:pt x="12780" y="17204"/>
                  </a:cubicBezTo>
                  <a:cubicBezTo>
                    <a:pt x="12960" y="17204"/>
                    <a:pt x="13230" y="17681"/>
                    <a:pt x="13365" y="18159"/>
                  </a:cubicBezTo>
                  <a:cubicBezTo>
                    <a:pt x="13500" y="18637"/>
                    <a:pt x="13500" y="19115"/>
                    <a:pt x="13545" y="19593"/>
                  </a:cubicBezTo>
                  <a:cubicBezTo>
                    <a:pt x="13590" y="20071"/>
                    <a:pt x="13680" y="20549"/>
                    <a:pt x="13860" y="20596"/>
                  </a:cubicBezTo>
                  <a:cubicBezTo>
                    <a:pt x="14040" y="20644"/>
                    <a:pt x="14310" y="20262"/>
                    <a:pt x="14535" y="19784"/>
                  </a:cubicBezTo>
                  <a:cubicBezTo>
                    <a:pt x="14760" y="19306"/>
                    <a:pt x="14940" y="18733"/>
                    <a:pt x="15210" y="18255"/>
                  </a:cubicBezTo>
                  <a:cubicBezTo>
                    <a:pt x="15480" y="17777"/>
                    <a:pt x="15840" y="17395"/>
                    <a:pt x="16155" y="17395"/>
                  </a:cubicBezTo>
                  <a:cubicBezTo>
                    <a:pt x="16470" y="17395"/>
                    <a:pt x="16740" y="17777"/>
                    <a:pt x="16875" y="18207"/>
                  </a:cubicBezTo>
                  <a:cubicBezTo>
                    <a:pt x="17010" y="18637"/>
                    <a:pt x="17010" y="19115"/>
                    <a:pt x="17010" y="19593"/>
                  </a:cubicBezTo>
                  <a:cubicBezTo>
                    <a:pt x="17010" y="20071"/>
                    <a:pt x="17010" y="20549"/>
                    <a:pt x="17100" y="20549"/>
                  </a:cubicBezTo>
                  <a:cubicBezTo>
                    <a:pt x="17190" y="20549"/>
                    <a:pt x="17370" y="20071"/>
                    <a:pt x="17595" y="19593"/>
                  </a:cubicBezTo>
                  <a:cubicBezTo>
                    <a:pt x="17820" y="19115"/>
                    <a:pt x="18090" y="18637"/>
                    <a:pt x="18450" y="18255"/>
                  </a:cubicBezTo>
                  <a:cubicBezTo>
                    <a:pt x="18810" y="17873"/>
                    <a:pt x="19260" y="17586"/>
                    <a:pt x="19620" y="17729"/>
                  </a:cubicBezTo>
                  <a:cubicBezTo>
                    <a:pt x="19980" y="17873"/>
                    <a:pt x="20250" y="18446"/>
                    <a:pt x="20565" y="19115"/>
                  </a:cubicBezTo>
                  <a:cubicBezTo>
                    <a:pt x="20880" y="19784"/>
                    <a:pt x="21240" y="20549"/>
                    <a:pt x="21600" y="2131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" name="Line"/>
            <p:cNvSpPr/>
            <p:nvPr/>
          </p:nvSpPr>
          <p:spPr>
            <a:xfrm>
              <a:off x="15520482" y="615778"/>
              <a:ext cx="435890" cy="14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9" extrusionOk="0">
                  <a:moveTo>
                    <a:pt x="0" y="0"/>
                  </a:moveTo>
                  <a:cubicBezTo>
                    <a:pt x="857" y="0"/>
                    <a:pt x="1714" y="0"/>
                    <a:pt x="2314" y="1227"/>
                  </a:cubicBezTo>
                  <a:cubicBezTo>
                    <a:pt x="2914" y="2455"/>
                    <a:pt x="3257" y="4909"/>
                    <a:pt x="3514" y="7364"/>
                  </a:cubicBezTo>
                  <a:cubicBezTo>
                    <a:pt x="3771" y="9818"/>
                    <a:pt x="3943" y="12273"/>
                    <a:pt x="3943" y="14973"/>
                  </a:cubicBezTo>
                  <a:cubicBezTo>
                    <a:pt x="3943" y="17673"/>
                    <a:pt x="3771" y="20618"/>
                    <a:pt x="3771" y="20864"/>
                  </a:cubicBezTo>
                  <a:cubicBezTo>
                    <a:pt x="3771" y="21109"/>
                    <a:pt x="3943" y="18655"/>
                    <a:pt x="4200" y="16200"/>
                  </a:cubicBezTo>
                  <a:cubicBezTo>
                    <a:pt x="4457" y="13745"/>
                    <a:pt x="4800" y="11291"/>
                    <a:pt x="5229" y="9082"/>
                  </a:cubicBezTo>
                  <a:cubicBezTo>
                    <a:pt x="5657" y="6873"/>
                    <a:pt x="6171" y="4909"/>
                    <a:pt x="6857" y="4418"/>
                  </a:cubicBezTo>
                  <a:cubicBezTo>
                    <a:pt x="7543" y="3927"/>
                    <a:pt x="8400" y="4909"/>
                    <a:pt x="9600" y="8100"/>
                  </a:cubicBezTo>
                  <a:cubicBezTo>
                    <a:pt x="10800" y="11291"/>
                    <a:pt x="12343" y="16691"/>
                    <a:pt x="14400" y="19145"/>
                  </a:cubicBezTo>
                  <a:cubicBezTo>
                    <a:pt x="16457" y="21600"/>
                    <a:pt x="19029" y="21109"/>
                    <a:pt x="21600" y="206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" name="Line"/>
            <p:cNvSpPr/>
            <p:nvPr/>
          </p:nvSpPr>
          <p:spPr>
            <a:xfrm>
              <a:off x="14472275" y="3282998"/>
              <a:ext cx="16605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" name="Line"/>
            <p:cNvSpPr/>
            <p:nvPr/>
          </p:nvSpPr>
          <p:spPr>
            <a:xfrm>
              <a:off x="14869797" y="3168838"/>
              <a:ext cx="204421" cy="29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89" extrusionOk="0">
                  <a:moveTo>
                    <a:pt x="6153" y="0"/>
                  </a:moveTo>
                  <a:cubicBezTo>
                    <a:pt x="3993" y="4717"/>
                    <a:pt x="1833" y="9434"/>
                    <a:pt x="753" y="12786"/>
                  </a:cubicBezTo>
                  <a:cubicBezTo>
                    <a:pt x="-327" y="16138"/>
                    <a:pt x="-327" y="18124"/>
                    <a:pt x="1293" y="19490"/>
                  </a:cubicBezTo>
                  <a:cubicBezTo>
                    <a:pt x="2913" y="20855"/>
                    <a:pt x="6153" y="21600"/>
                    <a:pt x="9753" y="21476"/>
                  </a:cubicBezTo>
                  <a:cubicBezTo>
                    <a:pt x="13353" y="21352"/>
                    <a:pt x="17313" y="20359"/>
                    <a:pt x="21273" y="1936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" name="Line"/>
            <p:cNvSpPr/>
            <p:nvPr/>
          </p:nvSpPr>
          <p:spPr>
            <a:xfrm>
              <a:off x="14825137" y="3231107"/>
              <a:ext cx="19718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" name="Line"/>
            <p:cNvSpPr/>
            <p:nvPr/>
          </p:nvSpPr>
          <p:spPr>
            <a:xfrm>
              <a:off x="15167622" y="2867867"/>
              <a:ext cx="259458" cy="59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extrusionOk="0">
                  <a:moveTo>
                    <a:pt x="1728" y="0"/>
                  </a:moveTo>
                  <a:cubicBezTo>
                    <a:pt x="1152" y="5119"/>
                    <a:pt x="576" y="10238"/>
                    <a:pt x="288" y="13484"/>
                  </a:cubicBezTo>
                  <a:cubicBezTo>
                    <a:pt x="0" y="16731"/>
                    <a:pt x="0" y="18104"/>
                    <a:pt x="0" y="19103"/>
                  </a:cubicBezTo>
                  <a:cubicBezTo>
                    <a:pt x="0" y="20102"/>
                    <a:pt x="0" y="20726"/>
                    <a:pt x="0" y="20726"/>
                  </a:cubicBezTo>
                  <a:cubicBezTo>
                    <a:pt x="0" y="20726"/>
                    <a:pt x="0" y="20102"/>
                    <a:pt x="864" y="19165"/>
                  </a:cubicBezTo>
                  <a:cubicBezTo>
                    <a:pt x="1728" y="18229"/>
                    <a:pt x="3456" y="16980"/>
                    <a:pt x="4896" y="16169"/>
                  </a:cubicBezTo>
                  <a:cubicBezTo>
                    <a:pt x="6336" y="15357"/>
                    <a:pt x="7488" y="14983"/>
                    <a:pt x="8352" y="15170"/>
                  </a:cubicBezTo>
                  <a:cubicBezTo>
                    <a:pt x="9216" y="15357"/>
                    <a:pt x="9792" y="16106"/>
                    <a:pt x="10080" y="16855"/>
                  </a:cubicBezTo>
                  <a:cubicBezTo>
                    <a:pt x="10368" y="17605"/>
                    <a:pt x="10368" y="18354"/>
                    <a:pt x="11664" y="19228"/>
                  </a:cubicBezTo>
                  <a:cubicBezTo>
                    <a:pt x="12960" y="20102"/>
                    <a:pt x="15552" y="21101"/>
                    <a:pt x="17424" y="21350"/>
                  </a:cubicBezTo>
                  <a:cubicBezTo>
                    <a:pt x="19296" y="21600"/>
                    <a:pt x="20448" y="21101"/>
                    <a:pt x="21600" y="2060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" name="Line"/>
            <p:cNvSpPr/>
            <p:nvPr/>
          </p:nvSpPr>
          <p:spPr>
            <a:xfrm>
              <a:off x="16029019" y="3241485"/>
              <a:ext cx="591578" cy="285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76" extrusionOk="0">
                  <a:moveTo>
                    <a:pt x="0" y="0"/>
                  </a:moveTo>
                  <a:cubicBezTo>
                    <a:pt x="879" y="5725"/>
                    <a:pt x="1758" y="11451"/>
                    <a:pt x="2260" y="15354"/>
                  </a:cubicBezTo>
                  <a:cubicBezTo>
                    <a:pt x="2763" y="19258"/>
                    <a:pt x="2888" y="21340"/>
                    <a:pt x="2951" y="21470"/>
                  </a:cubicBezTo>
                  <a:cubicBezTo>
                    <a:pt x="3014" y="21600"/>
                    <a:pt x="3014" y="19778"/>
                    <a:pt x="3202" y="16655"/>
                  </a:cubicBezTo>
                  <a:cubicBezTo>
                    <a:pt x="3391" y="13533"/>
                    <a:pt x="3767" y="9108"/>
                    <a:pt x="4081" y="6246"/>
                  </a:cubicBezTo>
                  <a:cubicBezTo>
                    <a:pt x="4395" y="3383"/>
                    <a:pt x="4647" y="2082"/>
                    <a:pt x="5086" y="1692"/>
                  </a:cubicBezTo>
                  <a:cubicBezTo>
                    <a:pt x="5526" y="1301"/>
                    <a:pt x="6153" y="1822"/>
                    <a:pt x="6907" y="3513"/>
                  </a:cubicBezTo>
                  <a:cubicBezTo>
                    <a:pt x="7660" y="5205"/>
                    <a:pt x="8540" y="8067"/>
                    <a:pt x="9858" y="10800"/>
                  </a:cubicBezTo>
                  <a:cubicBezTo>
                    <a:pt x="11177" y="13533"/>
                    <a:pt x="12935" y="16135"/>
                    <a:pt x="14567" y="17436"/>
                  </a:cubicBezTo>
                  <a:cubicBezTo>
                    <a:pt x="16200" y="18737"/>
                    <a:pt x="17707" y="18737"/>
                    <a:pt x="18774" y="18347"/>
                  </a:cubicBezTo>
                  <a:cubicBezTo>
                    <a:pt x="19842" y="17957"/>
                    <a:pt x="20470" y="17176"/>
                    <a:pt x="20909" y="15745"/>
                  </a:cubicBezTo>
                  <a:cubicBezTo>
                    <a:pt x="21349" y="14313"/>
                    <a:pt x="21600" y="12231"/>
                    <a:pt x="21412" y="10670"/>
                  </a:cubicBezTo>
                  <a:cubicBezTo>
                    <a:pt x="21223" y="9108"/>
                    <a:pt x="20595" y="8067"/>
                    <a:pt x="19088" y="7287"/>
                  </a:cubicBezTo>
                  <a:cubicBezTo>
                    <a:pt x="17581" y="6506"/>
                    <a:pt x="15195" y="5986"/>
                    <a:pt x="13688" y="5855"/>
                  </a:cubicBezTo>
                  <a:cubicBezTo>
                    <a:pt x="12181" y="5725"/>
                    <a:pt x="11553" y="5986"/>
                    <a:pt x="11051" y="6636"/>
                  </a:cubicBezTo>
                  <a:cubicBezTo>
                    <a:pt x="10549" y="7287"/>
                    <a:pt x="10172" y="8328"/>
                    <a:pt x="10109" y="9499"/>
                  </a:cubicBezTo>
                  <a:cubicBezTo>
                    <a:pt x="10047" y="10670"/>
                    <a:pt x="10298" y="11971"/>
                    <a:pt x="11554" y="13402"/>
                  </a:cubicBezTo>
                  <a:cubicBezTo>
                    <a:pt x="12809" y="14834"/>
                    <a:pt x="15070" y="16395"/>
                    <a:pt x="17330" y="1795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16709094" y="3196373"/>
              <a:ext cx="523807" cy="281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205" extrusionOk="0">
                  <a:moveTo>
                    <a:pt x="201" y="8078"/>
                  </a:moveTo>
                  <a:cubicBezTo>
                    <a:pt x="59" y="6777"/>
                    <a:pt x="-83" y="5475"/>
                    <a:pt x="59" y="5475"/>
                  </a:cubicBezTo>
                  <a:cubicBezTo>
                    <a:pt x="201" y="5475"/>
                    <a:pt x="628" y="6777"/>
                    <a:pt x="1196" y="9379"/>
                  </a:cubicBezTo>
                  <a:cubicBezTo>
                    <a:pt x="1764" y="11981"/>
                    <a:pt x="2475" y="15885"/>
                    <a:pt x="3185" y="18227"/>
                  </a:cubicBezTo>
                  <a:cubicBezTo>
                    <a:pt x="3896" y="20569"/>
                    <a:pt x="4606" y="21350"/>
                    <a:pt x="5033" y="21090"/>
                  </a:cubicBezTo>
                  <a:cubicBezTo>
                    <a:pt x="5459" y="20830"/>
                    <a:pt x="5601" y="19528"/>
                    <a:pt x="5743" y="17446"/>
                  </a:cubicBezTo>
                  <a:cubicBezTo>
                    <a:pt x="5885" y="15364"/>
                    <a:pt x="6028" y="12502"/>
                    <a:pt x="6028" y="9769"/>
                  </a:cubicBezTo>
                  <a:cubicBezTo>
                    <a:pt x="6028" y="7037"/>
                    <a:pt x="5885" y="4434"/>
                    <a:pt x="6028" y="4174"/>
                  </a:cubicBezTo>
                  <a:cubicBezTo>
                    <a:pt x="6170" y="3914"/>
                    <a:pt x="6596" y="5996"/>
                    <a:pt x="7306" y="8728"/>
                  </a:cubicBezTo>
                  <a:cubicBezTo>
                    <a:pt x="8017" y="11461"/>
                    <a:pt x="9012" y="14844"/>
                    <a:pt x="9722" y="17056"/>
                  </a:cubicBezTo>
                  <a:cubicBezTo>
                    <a:pt x="10433" y="19268"/>
                    <a:pt x="10859" y="20309"/>
                    <a:pt x="11428" y="20830"/>
                  </a:cubicBezTo>
                  <a:cubicBezTo>
                    <a:pt x="11996" y="21350"/>
                    <a:pt x="12707" y="21350"/>
                    <a:pt x="13062" y="20699"/>
                  </a:cubicBezTo>
                  <a:cubicBezTo>
                    <a:pt x="13417" y="20049"/>
                    <a:pt x="13417" y="18748"/>
                    <a:pt x="13346" y="15755"/>
                  </a:cubicBezTo>
                  <a:cubicBezTo>
                    <a:pt x="13275" y="12762"/>
                    <a:pt x="13133" y="8078"/>
                    <a:pt x="13062" y="5085"/>
                  </a:cubicBezTo>
                  <a:cubicBezTo>
                    <a:pt x="12991" y="2092"/>
                    <a:pt x="12991" y="791"/>
                    <a:pt x="13346" y="270"/>
                  </a:cubicBezTo>
                  <a:cubicBezTo>
                    <a:pt x="13701" y="-250"/>
                    <a:pt x="14412" y="10"/>
                    <a:pt x="15833" y="791"/>
                  </a:cubicBezTo>
                  <a:cubicBezTo>
                    <a:pt x="17254" y="1572"/>
                    <a:pt x="19385" y="2873"/>
                    <a:pt x="21517" y="417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68" name="Drawing"/>
          <p:cNvGrpSpPr/>
          <p:nvPr/>
        </p:nvGrpSpPr>
        <p:grpSpPr>
          <a:xfrm>
            <a:off x="1743552" y="10201859"/>
            <a:ext cx="2636087" cy="671766"/>
            <a:chOff x="0" y="0"/>
            <a:chExt cx="2636085" cy="671764"/>
          </a:xfrm>
        </p:grpSpPr>
        <p:sp>
          <p:nvSpPr>
            <p:cNvPr id="359" name="Line"/>
            <p:cNvSpPr/>
            <p:nvPr/>
          </p:nvSpPr>
          <p:spPr>
            <a:xfrm>
              <a:off x="0" y="366329"/>
              <a:ext cx="176431" cy="30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4106"/>
                  </a:moveTo>
                  <a:cubicBezTo>
                    <a:pt x="1694" y="2186"/>
                    <a:pt x="3388" y="266"/>
                    <a:pt x="4235" y="26"/>
                  </a:cubicBezTo>
                  <a:cubicBezTo>
                    <a:pt x="5082" y="-214"/>
                    <a:pt x="5082" y="1226"/>
                    <a:pt x="5082" y="4586"/>
                  </a:cubicBezTo>
                  <a:cubicBezTo>
                    <a:pt x="5082" y="7946"/>
                    <a:pt x="5082" y="13226"/>
                    <a:pt x="5506" y="16466"/>
                  </a:cubicBezTo>
                  <a:cubicBezTo>
                    <a:pt x="5929" y="19706"/>
                    <a:pt x="6776" y="20906"/>
                    <a:pt x="8259" y="21146"/>
                  </a:cubicBezTo>
                  <a:cubicBezTo>
                    <a:pt x="9741" y="21386"/>
                    <a:pt x="11859" y="20666"/>
                    <a:pt x="14188" y="18506"/>
                  </a:cubicBezTo>
                  <a:cubicBezTo>
                    <a:pt x="16518" y="16346"/>
                    <a:pt x="19059" y="12746"/>
                    <a:pt x="21600" y="914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" name="Line"/>
            <p:cNvSpPr/>
            <p:nvPr/>
          </p:nvSpPr>
          <p:spPr>
            <a:xfrm>
              <a:off x="12412" y="88067"/>
              <a:ext cx="80993" cy="36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702" extrusionOk="0">
                  <a:moveTo>
                    <a:pt x="2084" y="20702"/>
                  </a:moveTo>
                  <a:cubicBezTo>
                    <a:pt x="356" y="10884"/>
                    <a:pt x="-1372" y="1066"/>
                    <a:pt x="1652" y="84"/>
                  </a:cubicBezTo>
                  <a:cubicBezTo>
                    <a:pt x="4676" y="-898"/>
                    <a:pt x="12452" y="6957"/>
                    <a:pt x="20228" y="1481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" name="Line"/>
            <p:cNvSpPr/>
            <p:nvPr/>
          </p:nvSpPr>
          <p:spPr>
            <a:xfrm>
              <a:off x="290592" y="404752"/>
              <a:ext cx="11416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" name="Line"/>
            <p:cNvSpPr/>
            <p:nvPr/>
          </p:nvSpPr>
          <p:spPr>
            <a:xfrm>
              <a:off x="613506" y="259457"/>
              <a:ext cx="175245" cy="33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04" extrusionOk="0">
                  <a:moveTo>
                    <a:pt x="4937" y="0"/>
                  </a:moveTo>
                  <a:cubicBezTo>
                    <a:pt x="3243" y="5400"/>
                    <a:pt x="1549" y="10800"/>
                    <a:pt x="702" y="14040"/>
                  </a:cubicBezTo>
                  <a:cubicBezTo>
                    <a:pt x="-145" y="17280"/>
                    <a:pt x="-145" y="18360"/>
                    <a:pt x="279" y="19440"/>
                  </a:cubicBezTo>
                  <a:cubicBezTo>
                    <a:pt x="702" y="20520"/>
                    <a:pt x="1549" y="21600"/>
                    <a:pt x="5149" y="21060"/>
                  </a:cubicBezTo>
                  <a:cubicBezTo>
                    <a:pt x="8749" y="20520"/>
                    <a:pt x="15102" y="18360"/>
                    <a:pt x="21455" y="162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" name="Line"/>
            <p:cNvSpPr/>
            <p:nvPr/>
          </p:nvSpPr>
          <p:spPr>
            <a:xfrm>
              <a:off x="550049" y="404752"/>
              <a:ext cx="228323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" name="Line"/>
            <p:cNvSpPr/>
            <p:nvPr/>
          </p:nvSpPr>
          <p:spPr>
            <a:xfrm>
              <a:off x="882154" y="0"/>
              <a:ext cx="332106" cy="626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0" y="0"/>
                  </a:moveTo>
                  <a:cubicBezTo>
                    <a:pt x="0" y="3560"/>
                    <a:pt x="0" y="7121"/>
                    <a:pt x="0" y="10266"/>
                  </a:cubicBezTo>
                  <a:cubicBezTo>
                    <a:pt x="0" y="13411"/>
                    <a:pt x="0" y="16141"/>
                    <a:pt x="450" y="16971"/>
                  </a:cubicBezTo>
                  <a:cubicBezTo>
                    <a:pt x="900" y="17802"/>
                    <a:pt x="1800" y="16734"/>
                    <a:pt x="2588" y="15963"/>
                  </a:cubicBezTo>
                  <a:cubicBezTo>
                    <a:pt x="3375" y="15191"/>
                    <a:pt x="4050" y="14716"/>
                    <a:pt x="4950" y="14479"/>
                  </a:cubicBezTo>
                  <a:cubicBezTo>
                    <a:pt x="5850" y="14242"/>
                    <a:pt x="6975" y="14242"/>
                    <a:pt x="7762" y="14538"/>
                  </a:cubicBezTo>
                  <a:cubicBezTo>
                    <a:pt x="8550" y="14835"/>
                    <a:pt x="9000" y="15429"/>
                    <a:pt x="9450" y="16437"/>
                  </a:cubicBezTo>
                  <a:cubicBezTo>
                    <a:pt x="9900" y="17446"/>
                    <a:pt x="10350" y="18870"/>
                    <a:pt x="10912" y="19820"/>
                  </a:cubicBezTo>
                  <a:cubicBezTo>
                    <a:pt x="11475" y="20769"/>
                    <a:pt x="12150" y="21244"/>
                    <a:pt x="13050" y="21422"/>
                  </a:cubicBezTo>
                  <a:cubicBezTo>
                    <a:pt x="13950" y="21600"/>
                    <a:pt x="15075" y="21481"/>
                    <a:pt x="16537" y="20947"/>
                  </a:cubicBezTo>
                  <a:cubicBezTo>
                    <a:pt x="18000" y="20413"/>
                    <a:pt x="19800" y="19464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" name="Line"/>
            <p:cNvSpPr/>
            <p:nvPr/>
          </p:nvSpPr>
          <p:spPr>
            <a:xfrm>
              <a:off x="1556743" y="316390"/>
              <a:ext cx="342485" cy="26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0" y="2088"/>
                  </a:moveTo>
                  <a:cubicBezTo>
                    <a:pt x="655" y="981"/>
                    <a:pt x="1309" y="-127"/>
                    <a:pt x="2073" y="11"/>
                  </a:cubicBezTo>
                  <a:cubicBezTo>
                    <a:pt x="2836" y="150"/>
                    <a:pt x="3709" y="1535"/>
                    <a:pt x="4691" y="4858"/>
                  </a:cubicBezTo>
                  <a:cubicBezTo>
                    <a:pt x="5673" y="8181"/>
                    <a:pt x="6764" y="13442"/>
                    <a:pt x="7527" y="16765"/>
                  </a:cubicBezTo>
                  <a:cubicBezTo>
                    <a:pt x="8291" y="20088"/>
                    <a:pt x="8727" y="21473"/>
                    <a:pt x="8836" y="21335"/>
                  </a:cubicBezTo>
                  <a:cubicBezTo>
                    <a:pt x="8945" y="21196"/>
                    <a:pt x="8727" y="19535"/>
                    <a:pt x="8618" y="16627"/>
                  </a:cubicBezTo>
                  <a:cubicBezTo>
                    <a:pt x="8509" y="13719"/>
                    <a:pt x="8509" y="9565"/>
                    <a:pt x="9491" y="6381"/>
                  </a:cubicBezTo>
                  <a:cubicBezTo>
                    <a:pt x="10473" y="3196"/>
                    <a:pt x="12436" y="981"/>
                    <a:pt x="14618" y="565"/>
                  </a:cubicBezTo>
                  <a:cubicBezTo>
                    <a:pt x="16800" y="150"/>
                    <a:pt x="19200" y="1535"/>
                    <a:pt x="21600" y="291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" name="Line"/>
            <p:cNvSpPr/>
            <p:nvPr/>
          </p:nvSpPr>
          <p:spPr>
            <a:xfrm>
              <a:off x="1891994" y="407116"/>
              <a:ext cx="226221" cy="14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004" extrusionOk="0">
                  <a:moveTo>
                    <a:pt x="5429" y="13535"/>
                  </a:moveTo>
                  <a:cubicBezTo>
                    <a:pt x="6382" y="16106"/>
                    <a:pt x="7335" y="18678"/>
                    <a:pt x="9240" y="19963"/>
                  </a:cubicBezTo>
                  <a:cubicBezTo>
                    <a:pt x="11146" y="21249"/>
                    <a:pt x="14005" y="21249"/>
                    <a:pt x="16070" y="20478"/>
                  </a:cubicBezTo>
                  <a:cubicBezTo>
                    <a:pt x="18135" y="19706"/>
                    <a:pt x="19405" y="18163"/>
                    <a:pt x="20199" y="16106"/>
                  </a:cubicBezTo>
                  <a:cubicBezTo>
                    <a:pt x="20993" y="14049"/>
                    <a:pt x="21311" y="11478"/>
                    <a:pt x="18770" y="8649"/>
                  </a:cubicBezTo>
                  <a:cubicBezTo>
                    <a:pt x="16229" y="5820"/>
                    <a:pt x="10829" y="2735"/>
                    <a:pt x="7176" y="1192"/>
                  </a:cubicBezTo>
                  <a:cubicBezTo>
                    <a:pt x="3523" y="-351"/>
                    <a:pt x="1617" y="-351"/>
                    <a:pt x="664" y="935"/>
                  </a:cubicBezTo>
                  <a:cubicBezTo>
                    <a:pt x="-289" y="2220"/>
                    <a:pt x="-289" y="4792"/>
                    <a:pt x="1140" y="8135"/>
                  </a:cubicBezTo>
                  <a:cubicBezTo>
                    <a:pt x="2570" y="11478"/>
                    <a:pt x="5429" y="15592"/>
                    <a:pt x="8287" y="1970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2210575" y="287765"/>
              <a:ext cx="425511" cy="300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extrusionOk="0">
                  <a:moveTo>
                    <a:pt x="0" y="8207"/>
                  </a:moveTo>
                  <a:cubicBezTo>
                    <a:pt x="0" y="6994"/>
                    <a:pt x="0" y="5780"/>
                    <a:pt x="351" y="5659"/>
                  </a:cubicBezTo>
                  <a:cubicBezTo>
                    <a:pt x="702" y="5538"/>
                    <a:pt x="1405" y="6509"/>
                    <a:pt x="2195" y="8207"/>
                  </a:cubicBezTo>
                  <a:cubicBezTo>
                    <a:pt x="2985" y="9906"/>
                    <a:pt x="3863" y="12333"/>
                    <a:pt x="4566" y="14153"/>
                  </a:cubicBezTo>
                  <a:cubicBezTo>
                    <a:pt x="5268" y="15974"/>
                    <a:pt x="5795" y="17187"/>
                    <a:pt x="6146" y="17187"/>
                  </a:cubicBezTo>
                  <a:cubicBezTo>
                    <a:pt x="6498" y="17187"/>
                    <a:pt x="6673" y="15974"/>
                    <a:pt x="6761" y="14760"/>
                  </a:cubicBezTo>
                  <a:cubicBezTo>
                    <a:pt x="6849" y="13547"/>
                    <a:pt x="6849" y="12333"/>
                    <a:pt x="6849" y="11120"/>
                  </a:cubicBezTo>
                  <a:cubicBezTo>
                    <a:pt x="6849" y="9906"/>
                    <a:pt x="6849" y="8693"/>
                    <a:pt x="7288" y="7965"/>
                  </a:cubicBezTo>
                  <a:cubicBezTo>
                    <a:pt x="7727" y="7237"/>
                    <a:pt x="8605" y="6994"/>
                    <a:pt x="9307" y="7479"/>
                  </a:cubicBezTo>
                  <a:cubicBezTo>
                    <a:pt x="10010" y="7965"/>
                    <a:pt x="10537" y="9178"/>
                    <a:pt x="11327" y="11362"/>
                  </a:cubicBezTo>
                  <a:cubicBezTo>
                    <a:pt x="12117" y="13547"/>
                    <a:pt x="13171" y="16702"/>
                    <a:pt x="14049" y="18643"/>
                  </a:cubicBezTo>
                  <a:cubicBezTo>
                    <a:pt x="14927" y="20585"/>
                    <a:pt x="15629" y="21313"/>
                    <a:pt x="16156" y="21070"/>
                  </a:cubicBezTo>
                  <a:cubicBezTo>
                    <a:pt x="16683" y="20828"/>
                    <a:pt x="17034" y="19614"/>
                    <a:pt x="17122" y="16944"/>
                  </a:cubicBezTo>
                  <a:cubicBezTo>
                    <a:pt x="17210" y="14275"/>
                    <a:pt x="17034" y="10149"/>
                    <a:pt x="16683" y="6994"/>
                  </a:cubicBezTo>
                  <a:cubicBezTo>
                    <a:pt x="16332" y="3839"/>
                    <a:pt x="15805" y="1655"/>
                    <a:pt x="16068" y="684"/>
                  </a:cubicBezTo>
                  <a:cubicBezTo>
                    <a:pt x="16332" y="-287"/>
                    <a:pt x="17385" y="-44"/>
                    <a:pt x="18439" y="320"/>
                  </a:cubicBezTo>
                  <a:cubicBezTo>
                    <a:pt x="19493" y="684"/>
                    <a:pt x="20546" y="1169"/>
                    <a:pt x="21600" y="16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More general echelon form"/>
          <p:cNvSpPr txBox="1">
            <a:spLocks noGrp="1"/>
          </p:cNvSpPr>
          <p:nvPr>
            <p:ph type="body" idx="1"/>
          </p:nvPr>
        </p:nvSpPr>
        <p:spPr>
          <a:xfrm>
            <a:off x="1270000" y="894104"/>
            <a:ext cx="21844000" cy="11927792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More general echelon form</a:t>
            </a:r>
          </a:p>
        </p:txBody>
      </p:sp>
      <p:pic>
        <p:nvPicPr>
          <p:cNvPr id="3045" name="IMG_0011.png" descr="IMG_00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16" y="2719798"/>
            <a:ext cx="15857045" cy="49411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8" name="Drawing"/>
          <p:cNvGrpSpPr/>
          <p:nvPr/>
        </p:nvGrpSpPr>
        <p:grpSpPr>
          <a:xfrm>
            <a:off x="7192586" y="2698355"/>
            <a:ext cx="919777" cy="4742054"/>
            <a:chOff x="0" y="0"/>
            <a:chExt cx="919776" cy="4742052"/>
          </a:xfrm>
        </p:grpSpPr>
        <p:sp>
          <p:nvSpPr>
            <p:cNvPr id="3046" name="Line"/>
            <p:cNvSpPr/>
            <p:nvPr/>
          </p:nvSpPr>
          <p:spPr>
            <a:xfrm>
              <a:off x="0" y="62269"/>
              <a:ext cx="889320" cy="4679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96" extrusionOk="0">
                  <a:moveTo>
                    <a:pt x="743" y="0"/>
                  </a:moveTo>
                  <a:cubicBezTo>
                    <a:pt x="576" y="543"/>
                    <a:pt x="409" y="1086"/>
                    <a:pt x="367" y="1565"/>
                  </a:cubicBezTo>
                  <a:cubicBezTo>
                    <a:pt x="325" y="2043"/>
                    <a:pt x="409" y="2459"/>
                    <a:pt x="450" y="2961"/>
                  </a:cubicBezTo>
                  <a:cubicBezTo>
                    <a:pt x="492" y="3464"/>
                    <a:pt x="492" y="4055"/>
                    <a:pt x="492" y="4598"/>
                  </a:cubicBezTo>
                  <a:cubicBezTo>
                    <a:pt x="492" y="5141"/>
                    <a:pt x="492" y="5635"/>
                    <a:pt x="450" y="6146"/>
                  </a:cubicBezTo>
                  <a:cubicBezTo>
                    <a:pt x="409" y="6657"/>
                    <a:pt x="325" y="7184"/>
                    <a:pt x="283" y="7759"/>
                  </a:cubicBezTo>
                  <a:cubicBezTo>
                    <a:pt x="241" y="8333"/>
                    <a:pt x="241" y="8956"/>
                    <a:pt x="325" y="9507"/>
                  </a:cubicBezTo>
                  <a:cubicBezTo>
                    <a:pt x="409" y="10058"/>
                    <a:pt x="576" y="10537"/>
                    <a:pt x="618" y="11024"/>
                  </a:cubicBezTo>
                  <a:cubicBezTo>
                    <a:pt x="660" y="11510"/>
                    <a:pt x="576" y="12005"/>
                    <a:pt x="492" y="12460"/>
                  </a:cubicBezTo>
                  <a:cubicBezTo>
                    <a:pt x="409" y="12915"/>
                    <a:pt x="325" y="13330"/>
                    <a:pt x="241" y="13801"/>
                  </a:cubicBezTo>
                  <a:cubicBezTo>
                    <a:pt x="157" y="14272"/>
                    <a:pt x="74" y="14799"/>
                    <a:pt x="32" y="15398"/>
                  </a:cubicBezTo>
                  <a:cubicBezTo>
                    <a:pt x="-10" y="15996"/>
                    <a:pt x="-10" y="16667"/>
                    <a:pt x="32" y="17186"/>
                  </a:cubicBezTo>
                  <a:cubicBezTo>
                    <a:pt x="74" y="17705"/>
                    <a:pt x="157" y="18072"/>
                    <a:pt x="283" y="18423"/>
                  </a:cubicBezTo>
                  <a:cubicBezTo>
                    <a:pt x="409" y="18774"/>
                    <a:pt x="576" y="19110"/>
                    <a:pt x="702" y="19517"/>
                  </a:cubicBezTo>
                  <a:cubicBezTo>
                    <a:pt x="827" y="19924"/>
                    <a:pt x="911" y="20403"/>
                    <a:pt x="953" y="20722"/>
                  </a:cubicBezTo>
                  <a:cubicBezTo>
                    <a:pt x="995" y="21041"/>
                    <a:pt x="995" y="21201"/>
                    <a:pt x="1078" y="21321"/>
                  </a:cubicBezTo>
                  <a:cubicBezTo>
                    <a:pt x="1162" y="21440"/>
                    <a:pt x="1330" y="21520"/>
                    <a:pt x="1623" y="21560"/>
                  </a:cubicBezTo>
                  <a:cubicBezTo>
                    <a:pt x="1916" y="21600"/>
                    <a:pt x="2334" y="21600"/>
                    <a:pt x="3590" y="21592"/>
                  </a:cubicBezTo>
                  <a:cubicBezTo>
                    <a:pt x="4846" y="21584"/>
                    <a:pt x="6939" y="21568"/>
                    <a:pt x="9492" y="21560"/>
                  </a:cubicBezTo>
                  <a:cubicBezTo>
                    <a:pt x="12046" y="21552"/>
                    <a:pt x="15060" y="21552"/>
                    <a:pt x="16985" y="21552"/>
                  </a:cubicBezTo>
                  <a:cubicBezTo>
                    <a:pt x="18911" y="21552"/>
                    <a:pt x="19748" y="21552"/>
                    <a:pt x="20376" y="21560"/>
                  </a:cubicBezTo>
                  <a:cubicBezTo>
                    <a:pt x="21004" y="21568"/>
                    <a:pt x="21423" y="21584"/>
                    <a:pt x="21506" y="21560"/>
                  </a:cubicBezTo>
                  <a:cubicBezTo>
                    <a:pt x="21590" y="21536"/>
                    <a:pt x="21339" y="21472"/>
                    <a:pt x="21088" y="2140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7" name="Line"/>
            <p:cNvSpPr/>
            <p:nvPr/>
          </p:nvSpPr>
          <p:spPr>
            <a:xfrm>
              <a:off x="20324" y="0"/>
              <a:ext cx="899453" cy="4659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12" y="0"/>
                    <a:pt x="2825" y="0"/>
                    <a:pt x="4445" y="8"/>
                  </a:cubicBezTo>
                  <a:cubicBezTo>
                    <a:pt x="6065" y="16"/>
                    <a:pt x="7892" y="32"/>
                    <a:pt x="9637" y="56"/>
                  </a:cubicBezTo>
                  <a:cubicBezTo>
                    <a:pt x="11382" y="80"/>
                    <a:pt x="13043" y="112"/>
                    <a:pt x="14289" y="120"/>
                  </a:cubicBezTo>
                  <a:cubicBezTo>
                    <a:pt x="15535" y="128"/>
                    <a:pt x="16366" y="112"/>
                    <a:pt x="16989" y="104"/>
                  </a:cubicBezTo>
                  <a:cubicBezTo>
                    <a:pt x="17612" y="96"/>
                    <a:pt x="18028" y="96"/>
                    <a:pt x="18402" y="120"/>
                  </a:cubicBezTo>
                  <a:cubicBezTo>
                    <a:pt x="18775" y="144"/>
                    <a:pt x="19108" y="192"/>
                    <a:pt x="19274" y="257"/>
                  </a:cubicBezTo>
                  <a:cubicBezTo>
                    <a:pt x="19440" y="321"/>
                    <a:pt x="19440" y="401"/>
                    <a:pt x="19523" y="609"/>
                  </a:cubicBezTo>
                  <a:cubicBezTo>
                    <a:pt x="19606" y="818"/>
                    <a:pt x="19772" y="1155"/>
                    <a:pt x="19938" y="1499"/>
                  </a:cubicBezTo>
                  <a:cubicBezTo>
                    <a:pt x="20105" y="1844"/>
                    <a:pt x="20271" y="2197"/>
                    <a:pt x="20395" y="2622"/>
                  </a:cubicBezTo>
                  <a:cubicBezTo>
                    <a:pt x="20520" y="3047"/>
                    <a:pt x="20603" y="3544"/>
                    <a:pt x="20645" y="4113"/>
                  </a:cubicBezTo>
                  <a:cubicBezTo>
                    <a:pt x="20686" y="4682"/>
                    <a:pt x="20686" y="5324"/>
                    <a:pt x="20645" y="5877"/>
                  </a:cubicBezTo>
                  <a:cubicBezTo>
                    <a:pt x="20603" y="6430"/>
                    <a:pt x="20520" y="6895"/>
                    <a:pt x="20437" y="7320"/>
                  </a:cubicBezTo>
                  <a:cubicBezTo>
                    <a:pt x="20354" y="7745"/>
                    <a:pt x="20271" y="8130"/>
                    <a:pt x="20188" y="8539"/>
                  </a:cubicBezTo>
                  <a:cubicBezTo>
                    <a:pt x="20105" y="8948"/>
                    <a:pt x="20022" y="9381"/>
                    <a:pt x="19980" y="9806"/>
                  </a:cubicBezTo>
                  <a:cubicBezTo>
                    <a:pt x="19938" y="10231"/>
                    <a:pt x="19938" y="10648"/>
                    <a:pt x="20022" y="11137"/>
                  </a:cubicBezTo>
                  <a:cubicBezTo>
                    <a:pt x="20105" y="11626"/>
                    <a:pt x="20271" y="12187"/>
                    <a:pt x="20354" y="12748"/>
                  </a:cubicBezTo>
                  <a:cubicBezTo>
                    <a:pt x="20437" y="13310"/>
                    <a:pt x="20437" y="13871"/>
                    <a:pt x="20478" y="14360"/>
                  </a:cubicBezTo>
                  <a:cubicBezTo>
                    <a:pt x="20520" y="14849"/>
                    <a:pt x="20603" y="15266"/>
                    <a:pt x="20728" y="15747"/>
                  </a:cubicBezTo>
                  <a:cubicBezTo>
                    <a:pt x="20852" y="16228"/>
                    <a:pt x="21018" y="16773"/>
                    <a:pt x="21060" y="17294"/>
                  </a:cubicBezTo>
                  <a:cubicBezTo>
                    <a:pt x="21102" y="17816"/>
                    <a:pt x="21018" y="18313"/>
                    <a:pt x="21018" y="18834"/>
                  </a:cubicBezTo>
                  <a:cubicBezTo>
                    <a:pt x="21018" y="19355"/>
                    <a:pt x="21102" y="19900"/>
                    <a:pt x="21185" y="20333"/>
                  </a:cubicBezTo>
                  <a:cubicBezTo>
                    <a:pt x="21268" y="20766"/>
                    <a:pt x="21351" y="21087"/>
                    <a:pt x="21434" y="21295"/>
                  </a:cubicBezTo>
                  <a:cubicBezTo>
                    <a:pt x="21517" y="21504"/>
                    <a:pt x="21600" y="21600"/>
                    <a:pt x="21600" y="21600"/>
                  </a:cubicBezTo>
                  <a:cubicBezTo>
                    <a:pt x="21600" y="21600"/>
                    <a:pt x="21517" y="21504"/>
                    <a:pt x="21434" y="2140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078" name="Drawing"/>
          <p:cNvGrpSpPr/>
          <p:nvPr/>
        </p:nvGrpSpPr>
        <p:grpSpPr>
          <a:xfrm>
            <a:off x="7752582" y="2333265"/>
            <a:ext cx="12474706" cy="9620440"/>
            <a:chOff x="0" y="0"/>
            <a:chExt cx="12474705" cy="9620439"/>
          </a:xfrm>
        </p:grpSpPr>
        <p:sp>
          <p:nvSpPr>
            <p:cNvPr id="3049" name="Line"/>
            <p:cNvSpPr/>
            <p:nvPr/>
          </p:nvSpPr>
          <p:spPr>
            <a:xfrm>
              <a:off x="5458979" y="468872"/>
              <a:ext cx="2573818" cy="479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261" y="0"/>
                  </a:moveTo>
                  <a:cubicBezTo>
                    <a:pt x="174" y="250"/>
                    <a:pt x="87" y="499"/>
                    <a:pt x="58" y="889"/>
                  </a:cubicBezTo>
                  <a:cubicBezTo>
                    <a:pt x="29" y="1279"/>
                    <a:pt x="58" y="1809"/>
                    <a:pt x="58" y="2324"/>
                  </a:cubicBezTo>
                  <a:cubicBezTo>
                    <a:pt x="58" y="2838"/>
                    <a:pt x="29" y="3337"/>
                    <a:pt x="15" y="3899"/>
                  </a:cubicBezTo>
                  <a:cubicBezTo>
                    <a:pt x="0" y="4460"/>
                    <a:pt x="0" y="5084"/>
                    <a:pt x="0" y="5716"/>
                  </a:cubicBezTo>
                  <a:cubicBezTo>
                    <a:pt x="0" y="6347"/>
                    <a:pt x="0" y="6987"/>
                    <a:pt x="15" y="7525"/>
                  </a:cubicBezTo>
                  <a:cubicBezTo>
                    <a:pt x="29" y="8063"/>
                    <a:pt x="58" y="8500"/>
                    <a:pt x="87" y="8960"/>
                  </a:cubicBezTo>
                  <a:cubicBezTo>
                    <a:pt x="116" y="9420"/>
                    <a:pt x="145" y="9903"/>
                    <a:pt x="160" y="10457"/>
                  </a:cubicBezTo>
                  <a:cubicBezTo>
                    <a:pt x="174" y="11011"/>
                    <a:pt x="174" y="11634"/>
                    <a:pt x="174" y="12274"/>
                  </a:cubicBezTo>
                  <a:cubicBezTo>
                    <a:pt x="174" y="12913"/>
                    <a:pt x="174" y="13568"/>
                    <a:pt x="174" y="14231"/>
                  </a:cubicBezTo>
                  <a:cubicBezTo>
                    <a:pt x="174" y="14894"/>
                    <a:pt x="174" y="15564"/>
                    <a:pt x="174" y="16188"/>
                  </a:cubicBezTo>
                  <a:cubicBezTo>
                    <a:pt x="174" y="16812"/>
                    <a:pt x="174" y="17389"/>
                    <a:pt x="189" y="17841"/>
                  </a:cubicBezTo>
                  <a:cubicBezTo>
                    <a:pt x="203" y="18294"/>
                    <a:pt x="232" y="18621"/>
                    <a:pt x="290" y="18972"/>
                  </a:cubicBezTo>
                  <a:cubicBezTo>
                    <a:pt x="348" y="19323"/>
                    <a:pt x="435" y="19697"/>
                    <a:pt x="508" y="20017"/>
                  </a:cubicBezTo>
                  <a:cubicBezTo>
                    <a:pt x="581" y="20337"/>
                    <a:pt x="639" y="20602"/>
                    <a:pt x="682" y="20812"/>
                  </a:cubicBezTo>
                  <a:cubicBezTo>
                    <a:pt x="726" y="21023"/>
                    <a:pt x="755" y="21179"/>
                    <a:pt x="827" y="21280"/>
                  </a:cubicBezTo>
                  <a:cubicBezTo>
                    <a:pt x="900" y="21382"/>
                    <a:pt x="1016" y="21428"/>
                    <a:pt x="1379" y="21452"/>
                  </a:cubicBezTo>
                  <a:cubicBezTo>
                    <a:pt x="1742" y="21475"/>
                    <a:pt x="2352" y="21475"/>
                    <a:pt x="3121" y="21483"/>
                  </a:cubicBezTo>
                  <a:cubicBezTo>
                    <a:pt x="3890" y="21491"/>
                    <a:pt x="4819" y="21506"/>
                    <a:pt x="5618" y="21530"/>
                  </a:cubicBezTo>
                  <a:cubicBezTo>
                    <a:pt x="6416" y="21553"/>
                    <a:pt x="7084" y="21584"/>
                    <a:pt x="7810" y="21592"/>
                  </a:cubicBezTo>
                  <a:cubicBezTo>
                    <a:pt x="8535" y="21600"/>
                    <a:pt x="9319" y="21584"/>
                    <a:pt x="10074" y="21561"/>
                  </a:cubicBezTo>
                  <a:cubicBezTo>
                    <a:pt x="10829" y="21538"/>
                    <a:pt x="11555" y="21506"/>
                    <a:pt x="12266" y="21475"/>
                  </a:cubicBezTo>
                  <a:cubicBezTo>
                    <a:pt x="12977" y="21444"/>
                    <a:pt x="13674" y="21413"/>
                    <a:pt x="14356" y="21382"/>
                  </a:cubicBezTo>
                  <a:cubicBezTo>
                    <a:pt x="15039" y="21350"/>
                    <a:pt x="15706" y="21319"/>
                    <a:pt x="16461" y="21296"/>
                  </a:cubicBezTo>
                  <a:cubicBezTo>
                    <a:pt x="17216" y="21272"/>
                    <a:pt x="18058" y="21257"/>
                    <a:pt x="18929" y="21218"/>
                  </a:cubicBezTo>
                  <a:cubicBezTo>
                    <a:pt x="19800" y="21179"/>
                    <a:pt x="20700" y="21117"/>
                    <a:pt x="21600" y="210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0" name="Line"/>
            <p:cNvSpPr/>
            <p:nvPr/>
          </p:nvSpPr>
          <p:spPr>
            <a:xfrm>
              <a:off x="5464022" y="396224"/>
              <a:ext cx="2661411" cy="478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600" extrusionOk="0">
                  <a:moveTo>
                    <a:pt x="211" y="375"/>
                  </a:moveTo>
                  <a:cubicBezTo>
                    <a:pt x="99" y="328"/>
                    <a:pt x="-13" y="281"/>
                    <a:pt x="1" y="250"/>
                  </a:cubicBezTo>
                  <a:cubicBezTo>
                    <a:pt x="15" y="219"/>
                    <a:pt x="155" y="203"/>
                    <a:pt x="716" y="195"/>
                  </a:cubicBezTo>
                  <a:cubicBezTo>
                    <a:pt x="1277" y="188"/>
                    <a:pt x="2259" y="188"/>
                    <a:pt x="3171" y="180"/>
                  </a:cubicBezTo>
                  <a:cubicBezTo>
                    <a:pt x="4083" y="172"/>
                    <a:pt x="4924" y="156"/>
                    <a:pt x="5892" y="148"/>
                  </a:cubicBezTo>
                  <a:cubicBezTo>
                    <a:pt x="6860" y="141"/>
                    <a:pt x="7954" y="141"/>
                    <a:pt x="8950" y="133"/>
                  </a:cubicBezTo>
                  <a:cubicBezTo>
                    <a:pt x="9945" y="125"/>
                    <a:pt x="10843" y="109"/>
                    <a:pt x="11741" y="102"/>
                  </a:cubicBezTo>
                  <a:cubicBezTo>
                    <a:pt x="12638" y="94"/>
                    <a:pt x="13536" y="94"/>
                    <a:pt x="14308" y="86"/>
                  </a:cubicBezTo>
                  <a:cubicBezTo>
                    <a:pt x="15079" y="78"/>
                    <a:pt x="15724" y="63"/>
                    <a:pt x="16397" y="47"/>
                  </a:cubicBezTo>
                  <a:cubicBezTo>
                    <a:pt x="17071" y="31"/>
                    <a:pt x="17772" y="16"/>
                    <a:pt x="18487" y="8"/>
                  </a:cubicBezTo>
                  <a:cubicBezTo>
                    <a:pt x="19203" y="0"/>
                    <a:pt x="19932" y="0"/>
                    <a:pt x="20367" y="0"/>
                  </a:cubicBezTo>
                  <a:cubicBezTo>
                    <a:pt x="20802" y="0"/>
                    <a:pt x="20942" y="0"/>
                    <a:pt x="21040" y="39"/>
                  </a:cubicBezTo>
                  <a:cubicBezTo>
                    <a:pt x="21138" y="78"/>
                    <a:pt x="21194" y="156"/>
                    <a:pt x="21222" y="445"/>
                  </a:cubicBezTo>
                  <a:cubicBezTo>
                    <a:pt x="21250" y="735"/>
                    <a:pt x="21250" y="1235"/>
                    <a:pt x="21236" y="1704"/>
                  </a:cubicBezTo>
                  <a:cubicBezTo>
                    <a:pt x="21222" y="2173"/>
                    <a:pt x="21194" y="2610"/>
                    <a:pt x="21166" y="2985"/>
                  </a:cubicBezTo>
                  <a:cubicBezTo>
                    <a:pt x="21138" y="3360"/>
                    <a:pt x="21110" y="3673"/>
                    <a:pt x="21082" y="4032"/>
                  </a:cubicBezTo>
                  <a:cubicBezTo>
                    <a:pt x="21054" y="4392"/>
                    <a:pt x="21026" y="4798"/>
                    <a:pt x="21026" y="5220"/>
                  </a:cubicBezTo>
                  <a:cubicBezTo>
                    <a:pt x="21026" y="5642"/>
                    <a:pt x="21054" y="6080"/>
                    <a:pt x="21082" y="6455"/>
                  </a:cubicBezTo>
                  <a:cubicBezTo>
                    <a:pt x="21110" y="6830"/>
                    <a:pt x="21138" y="7143"/>
                    <a:pt x="21166" y="7471"/>
                  </a:cubicBezTo>
                  <a:cubicBezTo>
                    <a:pt x="21194" y="7799"/>
                    <a:pt x="21222" y="8143"/>
                    <a:pt x="21236" y="8596"/>
                  </a:cubicBezTo>
                  <a:cubicBezTo>
                    <a:pt x="21250" y="9049"/>
                    <a:pt x="21250" y="9612"/>
                    <a:pt x="21264" y="10112"/>
                  </a:cubicBezTo>
                  <a:cubicBezTo>
                    <a:pt x="21278" y="10612"/>
                    <a:pt x="21306" y="11050"/>
                    <a:pt x="21320" y="11597"/>
                  </a:cubicBezTo>
                  <a:cubicBezTo>
                    <a:pt x="21335" y="12144"/>
                    <a:pt x="21335" y="12801"/>
                    <a:pt x="21335" y="13465"/>
                  </a:cubicBezTo>
                  <a:cubicBezTo>
                    <a:pt x="21335" y="14129"/>
                    <a:pt x="21335" y="14801"/>
                    <a:pt x="21335" y="15465"/>
                  </a:cubicBezTo>
                  <a:cubicBezTo>
                    <a:pt x="21335" y="16130"/>
                    <a:pt x="21335" y="16786"/>
                    <a:pt x="21349" y="17310"/>
                  </a:cubicBezTo>
                  <a:cubicBezTo>
                    <a:pt x="21363" y="17833"/>
                    <a:pt x="21391" y="18224"/>
                    <a:pt x="21419" y="18576"/>
                  </a:cubicBezTo>
                  <a:cubicBezTo>
                    <a:pt x="21447" y="18927"/>
                    <a:pt x="21475" y="19240"/>
                    <a:pt x="21503" y="19638"/>
                  </a:cubicBezTo>
                  <a:cubicBezTo>
                    <a:pt x="21531" y="20037"/>
                    <a:pt x="21559" y="20522"/>
                    <a:pt x="21573" y="20811"/>
                  </a:cubicBezTo>
                  <a:cubicBezTo>
                    <a:pt x="21587" y="21100"/>
                    <a:pt x="21587" y="21194"/>
                    <a:pt x="21531" y="21272"/>
                  </a:cubicBezTo>
                  <a:cubicBezTo>
                    <a:pt x="21475" y="21350"/>
                    <a:pt x="21363" y="21412"/>
                    <a:pt x="21222" y="21475"/>
                  </a:cubicBezTo>
                  <a:cubicBezTo>
                    <a:pt x="21082" y="21537"/>
                    <a:pt x="20914" y="21600"/>
                    <a:pt x="20788" y="21600"/>
                  </a:cubicBezTo>
                  <a:cubicBezTo>
                    <a:pt x="20661" y="21600"/>
                    <a:pt x="20577" y="21537"/>
                    <a:pt x="20493" y="2147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1" name="Line"/>
            <p:cNvSpPr/>
            <p:nvPr/>
          </p:nvSpPr>
          <p:spPr>
            <a:xfrm>
              <a:off x="9932455" y="-1"/>
              <a:ext cx="72217" cy="5614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88" extrusionOk="0">
                  <a:moveTo>
                    <a:pt x="2957" y="127"/>
                  </a:moveTo>
                  <a:cubicBezTo>
                    <a:pt x="3985" y="61"/>
                    <a:pt x="5014" y="-6"/>
                    <a:pt x="5528" y="1"/>
                  </a:cubicBezTo>
                  <a:cubicBezTo>
                    <a:pt x="6042" y="7"/>
                    <a:pt x="6042" y="87"/>
                    <a:pt x="5528" y="273"/>
                  </a:cubicBezTo>
                  <a:cubicBezTo>
                    <a:pt x="5014" y="460"/>
                    <a:pt x="3985" y="752"/>
                    <a:pt x="3471" y="1164"/>
                  </a:cubicBezTo>
                  <a:cubicBezTo>
                    <a:pt x="2957" y="1577"/>
                    <a:pt x="2957" y="2109"/>
                    <a:pt x="2443" y="2568"/>
                  </a:cubicBezTo>
                  <a:cubicBezTo>
                    <a:pt x="1928" y="3027"/>
                    <a:pt x="900" y="3412"/>
                    <a:pt x="385" y="3864"/>
                  </a:cubicBezTo>
                  <a:cubicBezTo>
                    <a:pt x="-129" y="4317"/>
                    <a:pt x="-129" y="4835"/>
                    <a:pt x="385" y="5234"/>
                  </a:cubicBezTo>
                  <a:cubicBezTo>
                    <a:pt x="900" y="5633"/>
                    <a:pt x="1928" y="5913"/>
                    <a:pt x="2957" y="6239"/>
                  </a:cubicBezTo>
                  <a:cubicBezTo>
                    <a:pt x="3985" y="6564"/>
                    <a:pt x="5014" y="6937"/>
                    <a:pt x="5014" y="7362"/>
                  </a:cubicBezTo>
                  <a:cubicBezTo>
                    <a:pt x="5014" y="7788"/>
                    <a:pt x="3985" y="8267"/>
                    <a:pt x="3471" y="8772"/>
                  </a:cubicBezTo>
                  <a:cubicBezTo>
                    <a:pt x="2957" y="9278"/>
                    <a:pt x="2957" y="9810"/>
                    <a:pt x="2957" y="10355"/>
                  </a:cubicBezTo>
                  <a:cubicBezTo>
                    <a:pt x="2957" y="10900"/>
                    <a:pt x="2957" y="11459"/>
                    <a:pt x="3471" y="11918"/>
                  </a:cubicBezTo>
                  <a:cubicBezTo>
                    <a:pt x="3985" y="12377"/>
                    <a:pt x="5014" y="12736"/>
                    <a:pt x="6042" y="13135"/>
                  </a:cubicBezTo>
                  <a:cubicBezTo>
                    <a:pt x="7071" y="13534"/>
                    <a:pt x="8100" y="13973"/>
                    <a:pt x="8614" y="14412"/>
                  </a:cubicBezTo>
                  <a:cubicBezTo>
                    <a:pt x="9128" y="14851"/>
                    <a:pt x="9128" y="15290"/>
                    <a:pt x="9642" y="15755"/>
                  </a:cubicBezTo>
                  <a:cubicBezTo>
                    <a:pt x="10157" y="16221"/>
                    <a:pt x="11185" y="16713"/>
                    <a:pt x="11700" y="17231"/>
                  </a:cubicBezTo>
                  <a:cubicBezTo>
                    <a:pt x="12214" y="17750"/>
                    <a:pt x="12214" y="18295"/>
                    <a:pt x="12214" y="18827"/>
                  </a:cubicBezTo>
                  <a:cubicBezTo>
                    <a:pt x="12214" y="19360"/>
                    <a:pt x="12214" y="19878"/>
                    <a:pt x="13243" y="20304"/>
                  </a:cubicBezTo>
                  <a:cubicBezTo>
                    <a:pt x="14271" y="20729"/>
                    <a:pt x="16328" y="21062"/>
                    <a:pt x="17871" y="21275"/>
                  </a:cubicBezTo>
                  <a:cubicBezTo>
                    <a:pt x="19414" y="21488"/>
                    <a:pt x="20442" y="21581"/>
                    <a:pt x="20957" y="21587"/>
                  </a:cubicBezTo>
                  <a:cubicBezTo>
                    <a:pt x="21471" y="21594"/>
                    <a:pt x="21471" y="21514"/>
                    <a:pt x="21471" y="21434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2" name="Line"/>
            <p:cNvSpPr/>
            <p:nvPr/>
          </p:nvSpPr>
          <p:spPr>
            <a:xfrm>
              <a:off x="0" y="4818674"/>
              <a:ext cx="11347469" cy="2174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87" extrusionOk="0">
                  <a:moveTo>
                    <a:pt x="0" y="7301"/>
                  </a:moveTo>
                  <a:cubicBezTo>
                    <a:pt x="105" y="7645"/>
                    <a:pt x="211" y="7988"/>
                    <a:pt x="300" y="8332"/>
                  </a:cubicBezTo>
                  <a:cubicBezTo>
                    <a:pt x="388" y="8675"/>
                    <a:pt x="461" y="9018"/>
                    <a:pt x="553" y="9465"/>
                  </a:cubicBezTo>
                  <a:cubicBezTo>
                    <a:pt x="645" y="9911"/>
                    <a:pt x="757" y="10461"/>
                    <a:pt x="889" y="11027"/>
                  </a:cubicBezTo>
                  <a:cubicBezTo>
                    <a:pt x="1020" y="11594"/>
                    <a:pt x="1172" y="12178"/>
                    <a:pt x="1323" y="12710"/>
                  </a:cubicBezTo>
                  <a:cubicBezTo>
                    <a:pt x="1475" y="13242"/>
                    <a:pt x="1626" y="13723"/>
                    <a:pt x="1787" y="14152"/>
                  </a:cubicBezTo>
                  <a:cubicBezTo>
                    <a:pt x="1949" y="14582"/>
                    <a:pt x="2120" y="14959"/>
                    <a:pt x="2314" y="15320"/>
                  </a:cubicBezTo>
                  <a:cubicBezTo>
                    <a:pt x="2508" y="15680"/>
                    <a:pt x="2726" y="16024"/>
                    <a:pt x="2930" y="16384"/>
                  </a:cubicBezTo>
                  <a:cubicBezTo>
                    <a:pt x="3134" y="16745"/>
                    <a:pt x="3325" y="17123"/>
                    <a:pt x="3512" y="17449"/>
                  </a:cubicBezTo>
                  <a:cubicBezTo>
                    <a:pt x="3700" y="17775"/>
                    <a:pt x="3884" y="18050"/>
                    <a:pt x="4065" y="18325"/>
                  </a:cubicBezTo>
                  <a:cubicBezTo>
                    <a:pt x="4246" y="18599"/>
                    <a:pt x="4424" y="18874"/>
                    <a:pt x="4605" y="19132"/>
                  </a:cubicBezTo>
                  <a:cubicBezTo>
                    <a:pt x="4786" y="19389"/>
                    <a:pt x="4970" y="19630"/>
                    <a:pt x="5171" y="19870"/>
                  </a:cubicBezTo>
                  <a:cubicBezTo>
                    <a:pt x="5372" y="20110"/>
                    <a:pt x="5589" y="20351"/>
                    <a:pt x="5816" y="20540"/>
                  </a:cubicBezTo>
                  <a:cubicBezTo>
                    <a:pt x="6044" y="20728"/>
                    <a:pt x="6281" y="20866"/>
                    <a:pt x="6508" y="20986"/>
                  </a:cubicBezTo>
                  <a:cubicBezTo>
                    <a:pt x="6735" y="21106"/>
                    <a:pt x="6952" y="21209"/>
                    <a:pt x="7163" y="21295"/>
                  </a:cubicBezTo>
                  <a:cubicBezTo>
                    <a:pt x="7373" y="21381"/>
                    <a:pt x="7577" y="21450"/>
                    <a:pt x="7788" y="21501"/>
                  </a:cubicBezTo>
                  <a:cubicBezTo>
                    <a:pt x="7999" y="21553"/>
                    <a:pt x="8216" y="21587"/>
                    <a:pt x="8430" y="21587"/>
                  </a:cubicBezTo>
                  <a:cubicBezTo>
                    <a:pt x="8644" y="21587"/>
                    <a:pt x="8855" y="21553"/>
                    <a:pt x="9055" y="21501"/>
                  </a:cubicBezTo>
                  <a:cubicBezTo>
                    <a:pt x="9256" y="21450"/>
                    <a:pt x="9447" y="21381"/>
                    <a:pt x="9645" y="21329"/>
                  </a:cubicBezTo>
                  <a:cubicBezTo>
                    <a:pt x="9842" y="21278"/>
                    <a:pt x="10046" y="21244"/>
                    <a:pt x="10234" y="21209"/>
                  </a:cubicBezTo>
                  <a:cubicBezTo>
                    <a:pt x="10421" y="21175"/>
                    <a:pt x="10593" y="21141"/>
                    <a:pt x="10780" y="21072"/>
                  </a:cubicBezTo>
                  <a:cubicBezTo>
                    <a:pt x="10968" y="21003"/>
                    <a:pt x="11172" y="20900"/>
                    <a:pt x="11383" y="20814"/>
                  </a:cubicBezTo>
                  <a:cubicBezTo>
                    <a:pt x="11593" y="20728"/>
                    <a:pt x="11811" y="20660"/>
                    <a:pt x="12015" y="20608"/>
                  </a:cubicBezTo>
                  <a:cubicBezTo>
                    <a:pt x="12219" y="20557"/>
                    <a:pt x="12410" y="20522"/>
                    <a:pt x="12604" y="20471"/>
                  </a:cubicBezTo>
                  <a:cubicBezTo>
                    <a:pt x="12798" y="20419"/>
                    <a:pt x="12996" y="20351"/>
                    <a:pt x="13200" y="20265"/>
                  </a:cubicBezTo>
                  <a:cubicBezTo>
                    <a:pt x="13404" y="20179"/>
                    <a:pt x="13614" y="20076"/>
                    <a:pt x="13822" y="19973"/>
                  </a:cubicBezTo>
                  <a:cubicBezTo>
                    <a:pt x="14029" y="19870"/>
                    <a:pt x="14233" y="19767"/>
                    <a:pt x="14418" y="19664"/>
                  </a:cubicBezTo>
                  <a:cubicBezTo>
                    <a:pt x="14602" y="19561"/>
                    <a:pt x="14766" y="19458"/>
                    <a:pt x="14954" y="19321"/>
                  </a:cubicBezTo>
                  <a:cubicBezTo>
                    <a:pt x="15142" y="19183"/>
                    <a:pt x="15352" y="19011"/>
                    <a:pt x="15550" y="18823"/>
                  </a:cubicBezTo>
                  <a:cubicBezTo>
                    <a:pt x="15747" y="18634"/>
                    <a:pt x="15932" y="18428"/>
                    <a:pt x="16142" y="18136"/>
                  </a:cubicBezTo>
                  <a:cubicBezTo>
                    <a:pt x="16353" y="17844"/>
                    <a:pt x="16590" y="17466"/>
                    <a:pt x="16791" y="17157"/>
                  </a:cubicBezTo>
                  <a:cubicBezTo>
                    <a:pt x="16992" y="16848"/>
                    <a:pt x="17156" y="16608"/>
                    <a:pt x="17357" y="16230"/>
                  </a:cubicBezTo>
                  <a:cubicBezTo>
                    <a:pt x="17558" y="15852"/>
                    <a:pt x="17795" y="15337"/>
                    <a:pt x="18009" y="14856"/>
                  </a:cubicBezTo>
                  <a:cubicBezTo>
                    <a:pt x="18223" y="14376"/>
                    <a:pt x="18414" y="13929"/>
                    <a:pt x="18585" y="13500"/>
                  </a:cubicBezTo>
                  <a:cubicBezTo>
                    <a:pt x="18756" y="13071"/>
                    <a:pt x="18907" y="12659"/>
                    <a:pt x="19065" y="12126"/>
                  </a:cubicBezTo>
                  <a:cubicBezTo>
                    <a:pt x="19223" y="11594"/>
                    <a:pt x="19388" y="10942"/>
                    <a:pt x="19546" y="10306"/>
                  </a:cubicBezTo>
                  <a:cubicBezTo>
                    <a:pt x="19704" y="9671"/>
                    <a:pt x="19855" y="9053"/>
                    <a:pt x="19997" y="8418"/>
                  </a:cubicBezTo>
                  <a:cubicBezTo>
                    <a:pt x="20138" y="7782"/>
                    <a:pt x="20270" y="7130"/>
                    <a:pt x="20379" y="6563"/>
                  </a:cubicBezTo>
                  <a:cubicBezTo>
                    <a:pt x="20487" y="5997"/>
                    <a:pt x="20573" y="5516"/>
                    <a:pt x="20649" y="5035"/>
                  </a:cubicBezTo>
                  <a:cubicBezTo>
                    <a:pt x="20724" y="4554"/>
                    <a:pt x="20790" y="4073"/>
                    <a:pt x="20849" y="3490"/>
                  </a:cubicBezTo>
                  <a:cubicBezTo>
                    <a:pt x="20909" y="2906"/>
                    <a:pt x="20961" y="2219"/>
                    <a:pt x="21011" y="1704"/>
                  </a:cubicBezTo>
                  <a:cubicBezTo>
                    <a:pt x="21060" y="1189"/>
                    <a:pt x="21106" y="846"/>
                    <a:pt x="21133" y="588"/>
                  </a:cubicBezTo>
                  <a:cubicBezTo>
                    <a:pt x="21159" y="330"/>
                    <a:pt x="21165" y="159"/>
                    <a:pt x="21149" y="73"/>
                  </a:cubicBezTo>
                  <a:cubicBezTo>
                    <a:pt x="21133" y="-13"/>
                    <a:pt x="21093" y="-13"/>
                    <a:pt x="21057" y="21"/>
                  </a:cubicBezTo>
                  <a:cubicBezTo>
                    <a:pt x="21021" y="56"/>
                    <a:pt x="20988" y="124"/>
                    <a:pt x="20945" y="245"/>
                  </a:cubicBezTo>
                  <a:cubicBezTo>
                    <a:pt x="20902" y="365"/>
                    <a:pt x="20849" y="536"/>
                    <a:pt x="20840" y="622"/>
                  </a:cubicBezTo>
                  <a:cubicBezTo>
                    <a:pt x="20830" y="708"/>
                    <a:pt x="20863" y="708"/>
                    <a:pt x="20909" y="622"/>
                  </a:cubicBezTo>
                  <a:cubicBezTo>
                    <a:pt x="20955" y="536"/>
                    <a:pt x="21014" y="365"/>
                    <a:pt x="21077" y="313"/>
                  </a:cubicBezTo>
                  <a:cubicBezTo>
                    <a:pt x="21139" y="262"/>
                    <a:pt x="21205" y="330"/>
                    <a:pt x="21277" y="588"/>
                  </a:cubicBezTo>
                  <a:cubicBezTo>
                    <a:pt x="21350" y="846"/>
                    <a:pt x="21429" y="1292"/>
                    <a:pt x="21488" y="1618"/>
                  </a:cubicBezTo>
                  <a:cubicBezTo>
                    <a:pt x="21547" y="1944"/>
                    <a:pt x="21587" y="2150"/>
                    <a:pt x="21593" y="2305"/>
                  </a:cubicBezTo>
                  <a:cubicBezTo>
                    <a:pt x="21600" y="2459"/>
                    <a:pt x="21574" y="2563"/>
                    <a:pt x="21547" y="266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3" name="Line"/>
            <p:cNvSpPr/>
            <p:nvPr/>
          </p:nvSpPr>
          <p:spPr>
            <a:xfrm>
              <a:off x="7036480" y="4698263"/>
              <a:ext cx="5438226" cy="152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extrusionOk="0">
                  <a:moveTo>
                    <a:pt x="0" y="11531"/>
                  </a:moveTo>
                  <a:cubicBezTo>
                    <a:pt x="330" y="12462"/>
                    <a:pt x="660" y="13392"/>
                    <a:pt x="1017" y="14152"/>
                  </a:cubicBezTo>
                  <a:cubicBezTo>
                    <a:pt x="1374" y="14911"/>
                    <a:pt x="1759" y="15499"/>
                    <a:pt x="2157" y="16062"/>
                  </a:cubicBezTo>
                  <a:cubicBezTo>
                    <a:pt x="2556" y="16625"/>
                    <a:pt x="2968" y="17164"/>
                    <a:pt x="3401" y="17629"/>
                  </a:cubicBezTo>
                  <a:cubicBezTo>
                    <a:pt x="3834" y="18094"/>
                    <a:pt x="4287" y="18486"/>
                    <a:pt x="4720" y="18829"/>
                  </a:cubicBezTo>
                  <a:cubicBezTo>
                    <a:pt x="5153" y="19172"/>
                    <a:pt x="5565" y="19466"/>
                    <a:pt x="5963" y="19711"/>
                  </a:cubicBezTo>
                  <a:cubicBezTo>
                    <a:pt x="6362" y="19956"/>
                    <a:pt x="6747" y="20152"/>
                    <a:pt x="7166" y="20396"/>
                  </a:cubicBezTo>
                  <a:cubicBezTo>
                    <a:pt x="7585" y="20641"/>
                    <a:pt x="8038" y="20935"/>
                    <a:pt x="8505" y="21131"/>
                  </a:cubicBezTo>
                  <a:cubicBezTo>
                    <a:pt x="8973" y="21327"/>
                    <a:pt x="9453" y="21425"/>
                    <a:pt x="9955" y="21474"/>
                  </a:cubicBezTo>
                  <a:cubicBezTo>
                    <a:pt x="10456" y="21523"/>
                    <a:pt x="10979" y="21523"/>
                    <a:pt x="11501" y="21523"/>
                  </a:cubicBezTo>
                  <a:cubicBezTo>
                    <a:pt x="12023" y="21523"/>
                    <a:pt x="12545" y="21523"/>
                    <a:pt x="13040" y="21450"/>
                  </a:cubicBezTo>
                  <a:cubicBezTo>
                    <a:pt x="13534" y="21376"/>
                    <a:pt x="14002" y="21229"/>
                    <a:pt x="14434" y="20960"/>
                  </a:cubicBezTo>
                  <a:cubicBezTo>
                    <a:pt x="14867" y="20690"/>
                    <a:pt x="15266" y="20299"/>
                    <a:pt x="15637" y="19882"/>
                  </a:cubicBezTo>
                  <a:cubicBezTo>
                    <a:pt x="16008" y="19466"/>
                    <a:pt x="16351" y="19025"/>
                    <a:pt x="16715" y="18315"/>
                  </a:cubicBezTo>
                  <a:cubicBezTo>
                    <a:pt x="17079" y="17605"/>
                    <a:pt x="17464" y="16625"/>
                    <a:pt x="17808" y="15621"/>
                  </a:cubicBezTo>
                  <a:cubicBezTo>
                    <a:pt x="18151" y="14617"/>
                    <a:pt x="18453" y="13588"/>
                    <a:pt x="18687" y="12584"/>
                  </a:cubicBezTo>
                  <a:cubicBezTo>
                    <a:pt x="18921" y="11580"/>
                    <a:pt x="19085" y="10601"/>
                    <a:pt x="19285" y="9327"/>
                  </a:cubicBezTo>
                  <a:cubicBezTo>
                    <a:pt x="19484" y="8054"/>
                    <a:pt x="19718" y="6486"/>
                    <a:pt x="19876" y="5164"/>
                  </a:cubicBezTo>
                  <a:cubicBezTo>
                    <a:pt x="20034" y="3841"/>
                    <a:pt x="20116" y="2764"/>
                    <a:pt x="20178" y="2103"/>
                  </a:cubicBezTo>
                  <a:cubicBezTo>
                    <a:pt x="20240" y="1441"/>
                    <a:pt x="20281" y="1196"/>
                    <a:pt x="20315" y="878"/>
                  </a:cubicBezTo>
                  <a:cubicBezTo>
                    <a:pt x="20350" y="560"/>
                    <a:pt x="20377" y="168"/>
                    <a:pt x="20350" y="45"/>
                  </a:cubicBezTo>
                  <a:cubicBezTo>
                    <a:pt x="20322" y="-77"/>
                    <a:pt x="20240" y="70"/>
                    <a:pt x="20150" y="217"/>
                  </a:cubicBezTo>
                  <a:cubicBezTo>
                    <a:pt x="20061" y="364"/>
                    <a:pt x="19965" y="511"/>
                    <a:pt x="19889" y="658"/>
                  </a:cubicBezTo>
                  <a:cubicBezTo>
                    <a:pt x="19814" y="805"/>
                    <a:pt x="19759" y="952"/>
                    <a:pt x="19697" y="1050"/>
                  </a:cubicBezTo>
                  <a:cubicBezTo>
                    <a:pt x="19635" y="1147"/>
                    <a:pt x="19566" y="1196"/>
                    <a:pt x="19566" y="1147"/>
                  </a:cubicBezTo>
                  <a:cubicBezTo>
                    <a:pt x="19566" y="1099"/>
                    <a:pt x="19635" y="952"/>
                    <a:pt x="19711" y="780"/>
                  </a:cubicBezTo>
                  <a:cubicBezTo>
                    <a:pt x="19786" y="609"/>
                    <a:pt x="19869" y="413"/>
                    <a:pt x="19992" y="437"/>
                  </a:cubicBezTo>
                  <a:cubicBezTo>
                    <a:pt x="20116" y="462"/>
                    <a:pt x="20281" y="707"/>
                    <a:pt x="20535" y="1221"/>
                  </a:cubicBezTo>
                  <a:cubicBezTo>
                    <a:pt x="20789" y="1735"/>
                    <a:pt x="21133" y="2519"/>
                    <a:pt x="21325" y="3009"/>
                  </a:cubicBezTo>
                  <a:cubicBezTo>
                    <a:pt x="21518" y="3499"/>
                    <a:pt x="21559" y="3694"/>
                    <a:pt x="21600" y="389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4" name="Line"/>
            <p:cNvSpPr/>
            <p:nvPr/>
          </p:nvSpPr>
          <p:spPr>
            <a:xfrm>
              <a:off x="2615329" y="7629892"/>
              <a:ext cx="779272" cy="30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03" extrusionOk="0">
                  <a:moveTo>
                    <a:pt x="0" y="10921"/>
                  </a:moveTo>
                  <a:cubicBezTo>
                    <a:pt x="0" y="8737"/>
                    <a:pt x="0" y="6553"/>
                    <a:pt x="478" y="4733"/>
                  </a:cubicBezTo>
                  <a:cubicBezTo>
                    <a:pt x="956" y="2912"/>
                    <a:pt x="1912" y="1456"/>
                    <a:pt x="2772" y="1335"/>
                  </a:cubicBezTo>
                  <a:cubicBezTo>
                    <a:pt x="3632" y="1214"/>
                    <a:pt x="4396" y="2427"/>
                    <a:pt x="4827" y="4611"/>
                  </a:cubicBezTo>
                  <a:cubicBezTo>
                    <a:pt x="5257" y="6796"/>
                    <a:pt x="5352" y="9951"/>
                    <a:pt x="5257" y="12378"/>
                  </a:cubicBezTo>
                  <a:cubicBezTo>
                    <a:pt x="5161" y="14804"/>
                    <a:pt x="4874" y="16503"/>
                    <a:pt x="4731" y="16503"/>
                  </a:cubicBezTo>
                  <a:cubicBezTo>
                    <a:pt x="4588" y="16503"/>
                    <a:pt x="4588" y="14804"/>
                    <a:pt x="4970" y="12013"/>
                  </a:cubicBezTo>
                  <a:cubicBezTo>
                    <a:pt x="5352" y="9222"/>
                    <a:pt x="6117" y="5339"/>
                    <a:pt x="6690" y="3034"/>
                  </a:cubicBezTo>
                  <a:cubicBezTo>
                    <a:pt x="7264" y="728"/>
                    <a:pt x="7646" y="0"/>
                    <a:pt x="8028" y="0"/>
                  </a:cubicBezTo>
                  <a:cubicBezTo>
                    <a:pt x="8411" y="0"/>
                    <a:pt x="8793" y="728"/>
                    <a:pt x="9032" y="2427"/>
                  </a:cubicBezTo>
                  <a:cubicBezTo>
                    <a:pt x="9271" y="4126"/>
                    <a:pt x="9366" y="6795"/>
                    <a:pt x="9414" y="9222"/>
                  </a:cubicBezTo>
                  <a:cubicBezTo>
                    <a:pt x="9462" y="11649"/>
                    <a:pt x="9462" y="13834"/>
                    <a:pt x="9510" y="14076"/>
                  </a:cubicBezTo>
                  <a:cubicBezTo>
                    <a:pt x="9558" y="14319"/>
                    <a:pt x="9653" y="12620"/>
                    <a:pt x="9844" y="10921"/>
                  </a:cubicBezTo>
                  <a:cubicBezTo>
                    <a:pt x="10035" y="9222"/>
                    <a:pt x="10322" y="7524"/>
                    <a:pt x="10609" y="6067"/>
                  </a:cubicBezTo>
                  <a:cubicBezTo>
                    <a:pt x="10896" y="4611"/>
                    <a:pt x="11182" y="3398"/>
                    <a:pt x="11517" y="2427"/>
                  </a:cubicBezTo>
                  <a:cubicBezTo>
                    <a:pt x="11851" y="1456"/>
                    <a:pt x="12234" y="728"/>
                    <a:pt x="12520" y="1092"/>
                  </a:cubicBezTo>
                  <a:cubicBezTo>
                    <a:pt x="12807" y="1456"/>
                    <a:pt x="12998" y="2912"/>
                    <a:pt x="13237" y="5825"/>
                  </a:cubicBezTo>
                  <a:cubicBezTo>
                    <a:pt x="13476" y="8737"/>
                    <a:pt x="13763" y="13106"/>
                    <a:pt x="14097" y="15897"/>
                  </a:cubicBezTo>
                  <a:cubicBezTo>
                    <a:pt x="14432" y="18688"/>
                    <a:pt x="14814" y="19901"/>
                    <a:pt x="15292" y="20629"/>
                  </a:cubicBezTo>
                  <a:cubicBezTo>
                    <a:pt x="15770" y="21357"/>
                    <a:pt x="16343" y="21600"/>
                    <a:pt x="17156" y="21236"/>
                  </a:cubicBezTo>
                  <a:cubicBezTo>
                    <a:pt x="17968" y="20872"/>
                    <a:pt x="19019" y="19901"/>
                    <a:pt x="19736" y="18930"/>
                  </a:cubicBezTo>
                  <a:cubicBezTo>
                    <a:pt x="20453" y="17960"/>
                    <a:pt x="20835" y="16989"/>
                    <a:pt x="21122" y="15897"/>
                  </a:cubicBezTo>
                  <a:cubicBezTo>
                    <a:pt x="21409" y="14805"/>
                    <a:pt x="21600" y="13591"/>
                    <a:pt x="21504" y="12620"/>
                  </a:cubicBezTo>
                  <a:cubicBezTo>
                    <a:pt x="21409" y="11649"/>
                    <a:pt x="21027" y="10921"/>
                    <a:pt x="20596" y="10557"/>
                  </a:cubicBezTo>
                  <a:cubicBezTo>
                    <a:pt x="20166" y="10193"/>
                    <a:pt x="19688" y="10193"/>
                    <a:pt x="19163" y="10193"/>
                  </a:cubicBezTo>
                  <a:cubicBezTo>
                    <a:pt x="18637" y="10193"/>
                    <a:pt x="18064" y="10193"/>
                    <a:pt x="17729" y="10921"/>
                  </a:cubicBezTo>
                  <a:cubicBezTo>
                    <a:pt x="17395" y="11649"/>
                    <a:pt x="17299" y="13106"/>
                    <a:pt x="17442" y="14319"/>
                  </a:cubicBezTo>
                  <a:cubicBezTo>
                    <a:pt x="17586" y="15533"/>
                    <a:pt x="17968" y="16503"/>
                    <a:pt x="18637" y="17231"/>
                  </a:cubicBezTo>
                  <a:cubicBezTo>
                    <a:pt x="19306" y="17960"/>
                    <a:pt x="20262" y="18445"/>
                    <a:pt x="21218" y="1893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5" name="Line"/>
            <p:cNvSpPr/>
            <p:nvPr/>
          </p:nvSpPr>
          <p:spPr>
            <a:xfrm>
              <a:off x="3497483" y="7669557"/>
              <a:ext cx="664212" cy="282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0" y="7253"/>
                  </a:moveTo>
                  <a:cubicBezTo>
                    <a:pt x="113" y="5936"/>
                    <a:pt x="225" y="4618"/>
                    <a:pt x="506" y="3170"/>
                  </a:cubicBezTo>
                  <a:cubicBezTo>
                    <a:pt x="788" y="1721"/>
                    <a:pt x="1238" y="140"/>
                    <a:pt x="1575" y="9"/>
                  </a:cubicBezTo>
                  <a:cubicBezTo>
                    <a:pt x="1913" y="-123"/>
                    <a:pt x="2138" y="1194"/>
                    <a:pt x="2475" y="3433"/>
                  </a:cubicBezTo>
                  <a:cubicBezTo>
                    <a:pt x="2813" y="5672"/>
                    <a:pt x="3263" y="8833"/>
                    <a:pt x="3600" y="11204"/>
                  </a:cubicBezTo>
                  <a:cubicBezTo>
                    <a:pt x="3938" y="13575"/>
                    <a:pt x="4163" y="15155"/>
                    <a:pt x="4500" y="15550"/>
                  </a:cubicBezTo>
                  <a:cubicBezTo>
                    <a:pt x="4838" y="15945"/>
                    <a:pt x="5288" y="15155"/>
                    <a:pt x="5681" y="13311"/>
                  </a:cubicBezTo>
                  <a:cubicBezTo>
                    <a:pt x="6075" y="11467"/>
                    <a:pt x="6413" y="8570"/>
                    <a:pt x="6638" y="6462"/>
                  </a:cubicBezTo>
                  <a:cubicBezTo>
                    <a:pt x="6863" y="4355"/>
                    <a:pt x="6975" y="3038"/>
                    <a:pt x="7313" y="2906"/>
                  </a:cubicBezTo>
                  <a:cubicBezTo>
                    <a:pt x="7650" y="2775"/>
                    <a:pt x="8213" y="3828"/>
                    <a:pt x="9281" y="5277"/>
                  </a:cubicBezTo>
                  <a:cubicBezTo>
                    <a:pt x="10350" y="6726"/>
                    <a:pt x="11925" y="8570"/>
                    <a:pt x="13275" y="9492"/>
                  </a:cubicBezTo>
                  <a:cubicBezTo>
                    <a:pt x="14625" y="10414"/>
                    <a:pt x="15750" y="10414"/>
                    <a:pt x="16538" y="9887"/>
                  </a:cubicBezTo>
                  <a:cubicBezTo>
                    <a:pt x="17325" y="9360"/>
                    <a:pt x="17775" y="8306"/>
                    <a:pt x="18056" y="7121"/>
                  </a:cubicBezTo>
                  <a:cubicBezTo>
                    <a:pt x="18338" y="5936"/>
                    <a:pt x="18450" y="4618"/>
                    <a:pt x="18225" y="3565"/>
                  </a:cubicBezTo>
                  <a:cubicBezTo>
                    <a:pt x="18000" y="2511"/>
                    <a:pt x="17438" y="1721"/>
                    <a:pt x="16819" y="1326"/>
                  </a:cubicBezTo>
                  <a:cubicBezTo>
                    <a:pt x="16200" y="931"/>
                    <a:pt x="15525" y="931"/>
                    <a:pt x="14963" y="1326"/>
                  </a:cubicBezTo>
                  <a:cubicBezTo>
                    <a:pt x="14400" y="1721"/>
                    <a:pt x="13950" y="2511"/>
                    <a:pt x="13669" y="4355"/>
                  </a:cubicBezTo>
                  <a:cubicBezTo>
                    <a:pt x="13388" y="6199"/>
                    <a:pt x="13275" y="9097"/>
                    <a:pt x="13950" y="11862"/>
                  </a:cubicBezTo>
                  <a:cubicBezTo>
                    <a:pt x="14625" y="14628"/>
                    <a:pt x="16088" y="17262"/>
                    <a:pt x="17494" y="18843"/>
                  </a:cubicBezTo>
                  <a:cubicBezTo>
                    <a:pt x="18900" y="20423"/>
                    <a:pt x="20250" y="20950"/>
                    <a:pt x="21600" y="2147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6" name="Line"/>
            <p:cNvSpPr/>
            <p:nvPr/>
          </p:nvSpPr>
          <p:spPr>
            <a:xfrm>
              <a:off x="4836283" y="7567198"/>
              <a:ext cx="532820" cy="398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47" extrusionOk="0">
                  <a:moveTo>
                    <a:pt x="0" y="2792"/>
                  </a:moveTo>
                  <a:cubicBezTo>
                    <a:pt x="139" y="1500"/>
                    <a:pt x="279" y="207"/>
                    <a:pt x="348" y="23"/>
                  </a:cubicBezTo>
                  <a:cubicBezTo>
                    <a:pt x="418" y="-162"/>
                    <a:pt x="418" y="761"/>
                    <a:pt x="488" y="3623"/>
                  </a:cubicBezTo>
                  <a:cubicBezTo>
                    <a:pt x="557" y="6484"/>
                    <a:pt x="697" y="11284"/>
                    <a:pt x="975" y="14515"/>
                  </a:cubicBezTo>
                  <a:cubicBezTo>
                    <a:pt x="1254" y="17746"/>
                    <a:pt x="1672" y="19407"/>
                    <a:pt x="2230" y="20330"/>
                  </a:cubicBezTo>
                  <a:cubicBezTo>
                    <a:pt x="2787" y="21253"/>
                    <a:pt x="3484" y="21438"/>
                    <a:pt x="4459" y="21069"/>
                  </a:cubicBezTo>
                  <a:cubicBezTo>
                    <a:pt x="5435" y="20700"/>
                    <a:pt x="6689" y="19776"/>
                    <a:pt x="7665" y="18853"/>
                  </a:cubicBezTo>
                  <a:cubicBezTo>
                    <a:pt x="8640" y="17930"/>
                    <a:pt x="9337" y="17007"/>
                    <a:pt x="9964" y="16269"/>
                  </a:cubicBezTo>
                  <a:cubicBezTo>
                    <a:pt x="10591" y="15530"/>
                    <a:pt x="11148" y="14976"/>
                    <a:pt x="12263" y="14884"/>
                  </a:cubicBezTo>
                  <a:cubicBezTo>
                    <a:pt x="13378" y="14792"/>
                    <a:pt x="15050" y="15161"/>
                    <a:pt x="16235" y="15346"/>
                  </a:cubicBezTo>
                  <a:cubicBezTo>
                    <a:pt x="17419" y="15530"/>
                    <a:pt x="18116" y="15530"/>
                    <a:pt x="18883" y="15346"/>
                  </a:cubicBezTo>
                  <a:cubicBezTo>
                    <a:pt x="19649" y="15161"/>
                    <a:pt x="20485" y="14792"/>
                    <a:pt x="20973" y="14146"/>
                  </a:cubicBezTo>
                  <a:cubicBezTo>
                    <a:pt x="21461" y="13500"/>
                    <a:pt x="21600" y="12576"/>
                    <a:pt x="21321" y="11838"/>
                  </a:cubicBezTo>
                  <a:cubicBezTo>
                    <a:pt x="21043" y="11100"/>
                    <a:pt x="20346" y="10546"/>
                    <a:pt x="18952" y="10176"/>
                  </a:cubicBezTo>
                  <a:cubicBezTo>
                    <a:pt x="17559" y="9807"/>
                    <a:pt x="15468" y="9623"/>
                    <a:pt x="13657" y="10176"/>
                  </a:cubicBezTo>
                  <a:cubicBezTo>
                    <a:pt x="11845" y="10730"/>
                    <a:pt x="10312" y="12023"/>
                    <a:pt x="9615" y="13130"/>
                  </a:cubicBezTo>
                  <a:cubicBezTo>
                    <a:pt x="8919" y="14238"/>
                    <a:pt x="9058" y="15161"/>
                    <a:pt x="9476" y="15715"/>
                  </a:cubicBezTo>
                  <a:cubicBezTo>
                    <a:pt x="9894" y="16269"/>
                    <a:pt x="10591" y="16453"/>
                    <a:pt x="11288" y="1663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7" name="Line"/>
            <p:cNvSpPr/>
            <p:nvPr/>
          </p:nvSpPr>
          <p:spPr>
            <a:xfrm>
              <a:off x="4742878" y="7718921"/>
              <a:ext cx="280215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4000" y="12302"/>
                    <a:pt x="8000" y="4448"/>
                    <a:pt x="11600" y="1502"/>
                  </a:cubicBezTo>
                  <a:cubicBezTo>
                    <a:pt x="15200" y="-1443"/>
                    <a:pt x="18400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8" name="Line"/>
            <p:cNvSpPr/>
            <p:nvPr/>
          </p:nvSpPr>
          <p:spPr>
            <a:xfrm>
              <a:off x="6111963" y="7360941"/>
              <a:ext cx="810358" cy="620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293" extrusionOk="0">
                  <a:moveTo>
                    <a:pt x="850" y="11719"/>
                  </a:moveTo>
                  <a:cubicBezTo>
                    <a:pt x="482" y="12194"/>
                    <a:pt x="115" y="12669"/>
                    <a:pt x="23" y="13915"/>
                  </a:cubicBezTo>
                  <a:cubicBezTo>
                    <a:pt x="-69" y="15161"/>
                    <a:pt x="115" y="17178"/>
                    <a:pt x="666" y="18425"/>
                  </a:cubicBezTo>
                  <a:cubicBezTo>
                    <a:pt x="1218" y="19671"/>
                    <a:pt x="2137" y="20146"/>
                    <a:pt x="3516" y="19611"/>
                  </a:cubicBezTo>
                  <a:cubicBezTo>
                    <a:pt x="4894" y="19077"/>
                    <a:pt x="6733" y="17535"/>
                    <a:pt x="7606" y="15398"/>
                  </a:cubicBezTo>
                  <a:cubicBezTo>
                    <a:pt x="8479" y="13262"/>
                    <a:pt x="8387" y="10532"/>
                    <a:pt x="8065" y="8218"/>
                  </a:cubicBezTo>
                  <a:cubicBezTo>
                    <a:pt x="7744" y="5904"/>
                    <a:pt x="7192" y="4005"/>
                    <a:pt x="6779" y="2581"/>
                  </a:cubicBezTo>
                  <a:cubicBezTo>
                    <a:pt x="6365" y="1157"/>
                    <a:pt x="6089" y="207"/>
                    <a:pt x="5997" y="29"/>
                  </a:cubicBezTo>
                  <a:cubicBezTo>
                    <a:pt x="5905" y="-149"/>
                    <a:pt x="5997" y="444"/>
                    <a:pt x="6089" y="3174"/>
                  </a:cubicBezTo>
                  <a:cubicBezTo>
                    <a:pt x="6181" y="5904"/>
                    <a:pt x="6273" y="10770"/>
                    <a:pt x="6319" y="13559"/>
                  </a:cubicBezTo>
                  <a:cubicBezTo>
                    <a:pt x="6365" y="16348"/>
                    <a:pt x="6365" y="17060"/>
                    <a:pt x="6411" y="17713"/>
                  </a:cubicBezTo>
                  <a:cubicBezTo>
                    <a:pt x="6457" y="18365"/>
                    <a:pt x="6549" y="18959"/>
                    <a:pt x="6825" y="19315"/>
                  </a:cubicBezTo>
                  <a:cubicBezTo>
                    <a:pt x="7100" y="19671"/>
                    <a:pt x="7560" y="19789"/>
                    <a:pt x="9077" y="19849"/>
                  </a:cubicBezTo>
                  <a:cubicBezTo>
                    <a:pt x="10593" y="19908"/>
                    <a:pt x="13167" y="19908"/>
                    <a:pt x="14959" y="19671"/>
                  </a:cubicBezTo>
                  <a:cubicBezTo>
                    <a:pt x="16751" y="19433"/>
                    <a:pt x="17762" y="18959"/>
                    <a:pt x="18452" y="18543"/>
                  </a:cubicBezTo>
                  <a:cubicBezTo>
                    <a:pt x="19141" y="18128"/>
                    <a:pt x="19509" y="17772"/>
                    <a:pt x="19739" y="17297"/>
                  </a:cubicBezTo>
                  <a:cubicBezTo>
                    <a:pt x="19968" y="16822"/>
                    <a:pt x="20060" y="16229"/>
                    <a:pt x="19968" y="15695"/>
                  </a:cubicBezTo>
                  <a:cubicBezTo>
                    <a:pt x="19877" y="15161"/>
                    <a:pt x="19601" y="14686"/>
                    <a:pt x="19095" y="14271"/>
                  </a:cubicBezTo>
                  <a:cubicBezTo>
                    <a:pt x="18590" y="13855"/>
                    <a:pt x="17854" y="13499"/>
                    <a:pt x="17257" y="13321"/>
                  </a:cubicBezTo>
                  <a:cubicBezTo>
                    <a:pt x="16659" y="13143"/>
                    <a:pt x="16200" y="13143"/>
                    <a:pt x="15924" y="13499"/>
                  </a:cubicBezTo>
                  <a:cubicBezTo>
                    <a:pt x="15648" y="13855"/>
                    <a:pt x="15557" y="14567"/>
                    <a:pt x="15694" y="15576"/>
                  </a:cubicBezTo>
                  <a:cubicBezTo>
                    <a:pt x="15832" y="16585"/>
                    <a:pt x="16200" y="17891"/>
                    <a:pt x="16797" y="18959"/>
                  </a:cubicBezTo>
                  <a:cubicBezTo>
                    <a:pt x="17395" y="20027"/>
                    <a:pt x="18222" y="20858"/>
                    <a:pt x="19049" y="21154"/>
                  </a:cubicBezTo>
                  <a:cubicBezTo>
                    <a:pt x="19877" y="21451"/>
                    <a:pt x="20704" y="21214"/>
                    <a:pt x="21531" y="2097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9" name="Line"/>
            <p:cNvSpPr/>
            <p:nvPr/>
          </p:nvSpPr>
          <p:spPr>
            <a:xfrm>
              <a:off x="5977895" y="7708924"/>
              <a:ext cx="300970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20296"/>
                  </a:moveTo>
                  <a:cubicBezTo>
                    <a:pt x="5959" y="12582"/>
                    <a:pt x="11917" y="4867"/>
                    <a:pt x="15517" y="1782"/>
                  </a:cubicBezTo>
                  <a:cubicBezTo>
                    <a:pt x="19117" y="-1304"/>
                    <a:pt x="20359" y="239"/>
                    <a:pt x="21600" y="178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0" name="Line"/>
            <p:cNvSpPr/>
            <p:nvPr/>
          </p:nvSpPr>
          <p:spPr>
            <a:xfrm>
              <a:off x="7607286" y="7699369"/>
              <a:ext cx="570808" cy="21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8" extrusionOk="0">
                  <a:moveTo>
                    <a:pt x="0" y="5289"/>
                  </a:moveTo>
                  <a:cubicBezTo>
                    <a:pt x="393" y="3628"/>
                    <a:pt x="785" y="1966"/>
                    <a:pt x="1440" y="969"/>
                  </a:cubicBezTo>
                  <a:cubicBezTo>
                    <a:pt x="2095" y="-28"/>
                    <a:pt x="3011" y="-360"/>
                    <a:pt x="3600" y="471"/>
                  </a:cubicBezTo>
                  <a:cubicBezTo>
                    <a:pt x="4189" y="1302"/>
                    <a:pt x="4451" y="3295"/>
                    <a:pt x="4909" y="6618"/>
                  </a:cubicBezTo>
                  <a:cubicBezTo>
                    <a:pt x="5367" y="9942"/>
                    <a:pt x="6022" y="14594"/>
                    <a:pt x="6938" y="17418"/>
                  </a:cubicBezTo>
                  <a:cubicBezTo>
                    <a:pt x="7855" y="20243"/>
                    <a:pt x="9033" y="21240"/>
                    <a:pt x="10145" y="20575"/>
                  </a:cubicBezTo>
                  <a:cubicBezTo>
                    <a:pt x="11258" y="19911"/>
                    <a:pt x="12305" y="17585"/>
                    <a:pt x="13156" y="15258"/>
                  </a:cubicBezTo>
                  <a:cubicBezTo>
                    <a:pt x="14007" y="12932"/>
                    <a:pt x="14662" y="10606"/>
                    <a:pt x="14924" y="8612"/>
                  </a:cubicBezTo>
                  <a:cubicBezTo>
                    <a:pt x="15185" y="6618"/>
                    <a:pt x="15055" y="4957"/>
                    <a:pt x="14858" y="4957"/>
                  </a:cubicBezTo>
                  <a:cubicBezTo>
                    <a:pt x="14662" y="4957"/>
                    <a:pt x="14400" y="6618"/>
                    <a:pt x="14465" y="9111"/>
                  </a:cubicBezTo>
                  <a:cubicBezTo>
                    <a:pt x="14531" y="11603"/>
                    <a:pt x="14924" y="14926"/>
                    <a:pt x="15447" y="17252"/>
                  </a:cubicBezTo>
                  <a:cubicBezTo>
                    <a:pt x="15971" y="19578"/>
                    <a:pt x="16625" y="20908"/>
                    <a:pt x="17673" y="20908"/>
                  </a:cubicBezTo>
                  <a:cubicBezTo>
                    <a:pt x="18720" y="20908"/>
                    <a:pt x="20160" y="19578"/>
                    <a:pt x="21600" y="1824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1" name="Line"/>
            <p:cNvSpPr/>
            <p:nvPr/>
          </p:nvSpPr>
          <p:spPr>
            <a:xfrm>
              <a:off x="8001661" y="7460141"/>
              <a:ext cx="62271" cy="55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extrusionOk="0">
                  <a:moveTo>
                    <a:pt x="0" y="20417"/>
                  </a:moveTo>
                  <a:cubicBezTo>
                    <a:pt x="0" y="12793"/>
                    <a:pt x="0" y="5170"/>
                    <a:pt x="3600" y="1993"/>
                  </a:cubicBezTo>
                  <a:cubicBezTo>
                    <a:pt x="7200" y="-1183"/>
                    <a:pt x="14400" y="88"/>
                    <a:pt x="21600" y="135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2" name="Line"/>
            <p:cNvSpPr/>
            <p:nvPr/>
          </p:nvSpPr>
          <p:spPr>
            <a:xfrm>
              <a:off x="8243838" y="7233669"/>
              <a:ext cx="1055110" cy="1079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26" extrusionOk="0">
                  <a:moveTo>
                    <a:pt x="5011" y="10595"/>
                  </a:moveTo>
                  <a:cubicBezTo>
                    <a:pt x="5223" y="10319"/>
                    <a:pt x="5435" y="10043"/>
                    <a:pt x="5364" y="9836"/>
                  </a:cubicBezTo>
                  <a:cubicBezTo>
                    <a:pt x="5294" y="9629"/>
                    <a:pt x="4941" y="9491"/>
                    <a:pt x="4553" y="9422"/>
                  </a:cubicBezTo>
                  <a:cubicBezTo>
                    <a:pt x="4164" y="9353"/>
                    <a:pt x="3741" y="9353"/>
                    <a:pt x="3388" y="9457"/>
                  </a:cubicBezTo>
                  <a:cubicBezTo>
                    <a:pt x="3035" y="9560"/>
                    <a:pt x="2753" y="9767"/>
                    <a:pt x="2647" y="10216"/>
                  </a:cubicBezTo>
                  <a:cubicBezTo>
                    <a:pt x="2541" y="10664"/>
                    <a:pt x="2611" y="11355"/>
                    <a:pt x="2964" y="11803"/>
                  </a:cubicBezTo>
                  <a:cubicBezTo>
                    <a:pt x="3317" y="12252"/>
                    <a:pt x="3953" y="12459"/>
                    <a:pt x="4447" y="12493"/>
                  </a:cubicBezTo>
                  <a:cubicBezTo>
                    <a:pt x="4941" y="12528"/>
                    <a:pt x="5294" y="12390"/>
                    <a:pt x="5505" y="12148"/>
                  </a:cubicBezTo>
                  <a:cubicBezTo>
                    <a:pt x="5717" y="11907"/>
                    <a:pt x="5788" y="11562"/>
                    <a:pt x="5788" y="11182"/>
                  </a:cubicBezTo>
                  <a:cubicBezTo>
                    <a:pt x="5788" y="10803"/>
                    <a:pt x="5717" y="10388"/>
                    <a:pt x="5682" y="10388"/>
                  </a:cubicBezTo>
                  <a:cubicBezTo>
                    <a:pt x="5647" y="10388"/>
                    <a:pt x="5647" y="10803"/>
                    <a:pt x="5788" y="12114"/>
                  </a:cubicBezTo>
                  <a:cubicBezTo>
                    <a:pt x="5929" y="13425"/>
                    <a:pt x="6211" y="15633"/>
                    <a:pt x="6282" y="17151"/>
                  </a:cubicBezTo>
                  <a:cubicBezTo>
                    <a:pt x="6353" y="18670"/>
                    <a:pt x="6211" y="19498"/>
                    <a:pt x="5505" y="20119"/>
                  </a:cubicBezTo>
                  <a:cubicBezTo>
                    <a:pt x="4800" y="20740"/>
                    <a:pt x="3529" y="21154"/>
                    <a:pt x="2682" y="21361"/>
                  </a:cubicBezTo>
                  <a:cubicBezTo>
                    <a:pt x="1835" y="21568"/>
                    <a:pt x="1411" y="21568"/>
                    <a:pt x="1023" y="21430"/>
                  </a:cubicBezTo>
                  <a:cubicBezTo>
                    <a:pt x="635" y="21292"/>
                    <a:pt x="282" y="21016"/>
                    <a:pt x="105" y="20671"/>
                  </a:cubicBezTo>
                  <a:cubicBezTo>
                    <a:pt x="-71" y="20326"/>
                    <a:pt x="-71" y="19912"/>
                    <a:pt x="458" y="19118"/>
                  </a:cubicBezTo>
                  <a:cubicBezTo>
                    <a:pt x="988" y="18325"/>
                    <a:pt x="2047" y="17151"/>
                    <a:pt x="3458" y="15771"/>
                  </a:cubicBezTo>
                  <a:cubicBezTo>
                    <a:pt x="4870" y="14391"/>
                    <a:pt x="6635" y="12804"/>
                    <a:pt x="7905" y="11562"/>
                  </a:cubicBezTo>
                  <a:cubicBezTo>
                    <a:pt x="9176" y="10319"/>
                    <a:pt x="9953" y="9422"/>
                    <a:pt x="10411" y="8249"/>
                  </a:cubicBezTo>
                  <a:cubicBezTo>
                    <a:pt x="10870" y="7076"/>
                    <a:pt x="11011" y="5627"/>
                    <a:pt x="10976" y="4316"/>
                  </a:cubicBezTo>
                  <a:cubicBezTo>
                    <a:pt x="10941" y="3004"/>
                    <a:pt x="10729" y="1831"/>
                    <a:pt x="10588" y="1072"/>
                  </a:cubicBezTo>
                  <a:cubicBezTo>
                    <a:pt x="10447" y="313"/>
                    <a:pt x="10376" y="-32"/>
                    <a:pt x="10411" y="3"/>
                  </a:cubicBezTo>
                  <a:cubicBezTo>
                    <a:pt x="10447" y="37"/>
                    <a:pt x="10588" y="451"/>
                    <a:pt x="10658" y="1693"/>
                  </a:cubicBezTo>
                  <a:cubicBezTo>
                    <a:pt x="10729" y="2935"/>
                    <a:pt x="10729" y="5006"/>
                    <a:pt x="10588" y="6869"/>
                  </a:cubicBezTo>
                  <a:cubicBezTo>
                    <a:pt x="10447" y="8732"/>
                    <a:pt x="10164" y="10388"/>
                    <a:pt x="9988" y="11389"/>
                  </a:cubicBezTo>
                  <a:cubicBezTo>
                    <a:pt x="9811" y="12390"/>
                    <a:pt x="9741" y="12735"/>
                    <a:pt x="9741" y="12700"/>
                  </a:cubicBezTo>
                  <a:cubicBezTo>
                    <a:pt x="9741" y="12666"/>
                    <a:pt x="9811" y="12252"/>
                    <a:pt x="10094" y="11700"/>
                  </a:cubicBezTo>
                  <a:cubicBezTo>
                    <a:pt x="10376" y="11148"/>
                    <a:pt x="10870" y="10457"/>
                    <a:pt x="11258" y="10009"/>
                  </a:cubicBezTo>
                  <a:cubicBezTo>
                    <a:pt x="11647" y="9560"/>
                    <a:pt x="11929" y="9353"/>
                    <a:pt x="12105" y="9422"/>
                  </a:cubicBezTo>
                  <a:cubicBezTo>
                    <a:pt x="12282" y="9491"/>
                    <a:pt x="12353" y="9836"/>
                    <a:pt x="12564" y="10423"/>
                  </a:cubicBezTo>
                  <a:cubicBezTo>
                    <a:pt x="12776" y="11010"/>
                    <a:pt x="13129" y="11838"/>
                    <a:pt x="13482" y="12286"/>
                  </a:cubicBezTo>
                  <a:cubicBezTo>
                    <a:pt x="13835" y="12735"/>
                    <a:pt x="14188" y="12804"/>
                    <a:pt x="14541" y="12804"/>
                  </a:cubicBezTo>
                  <a:cubicBezTo>
                    <a:pt x="14894" y="12804"/>
                    <a:pt x="15247" y="12735"/>
                    <a:pt x="15705" y="12148"/>
                  </a:cubicBezTo>
                  <a:cubicBezTo>
                    <a:pt x="16164" y="11562"/>
                    <a:pt x="16729" y="10457"/>
                    <a:pt x="17223" y="9112"/>
                  </a:cubicBezTo>
                  <a:cubicBezTo>
                    <a:pt x="17717" y="7766"/>
                    <a:pt x="18141" y="6179"/>
                    <a:pt x="18353" y="5144"/>
                  </a:cubicBezTo>
                  <a:cubicBezTo>
                    <a:pt x="18564" y="4109"/>
                    <a:pt x="18564" y="3626"/>
                    <a:pt x="18529" y="3557"/>
                  </a:cubicBezTo>
                  <a:cubicBezTo>
                    <a:pt x="18494" y="3487"/>
                    <a:pt x="18423" y="3833"/>
                    <a:pt x="18353" y="4730"/>
                  </a:cubicBezTo>
                  <a:cubicBezTo>
                    <a:pt x="18282" y="5627"/>
                    <a:pt x="18211" y="7076"/>
                    <a:pt x="18141" y="8318"/>
                  </a:cubicBezTo>
                  <a:cubicBezTo>
                    <a:pt x="18070" y="9560"/>
                    <a:pt x="18000" y="10595"/>
                    <a:pt x="17964" y="11286"/>
                  </a:cubicBezTo>
                  <a:cubicBezTo>
                    <a:pt x="17929" y="11976"/>
                    <a:pt x="17929" y="12321"/>
                    <a:pt x="17964" y="12666"/>
                  </a:cubicBezTo>
                  <a:cubicBezTo>
                    <a:pt x="18000" y="13011"/>
                    <a:pt x="18070" y="13356"/>
                    <a:pt x="18282" y="13597"/>
                  </a:cubicBezTo>
                  <a:cubicBezTo>
                    <a:pt x="18494" y="13839"/>
                    <a:pt x="18847" y="13977"/>
                    <a:pt x="19411" y="13873"/>
                  </a:cubicBezTo>
                  <a:cubicBezTo>
                    <a:pt x="19976" y="13770"/>
                    <a:pt x="20753" y="13425"/>
                    <a:pt x="21529" y="130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3" name="Line"/>
            <p:cNvSpPr/>
            <p:nvPr/>
          </p:nvSpPr>
          <p:spPr>
            <a:xfrm>
              <a:off x="9070626" y="7692162"/>
              <a:ext cx="24907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4" name="Line"/>
            <p:cNvSpPr/>
            <p:nvPr/>
          </p:nvSpPr>
          <p:spPr>
            <a:xfrm>
              <a:off x="10078368" y="7389345"/>
              <a:ext cx="463007" cy="49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34" extrusionOk="0">
                  <a:moveTo>
                    <a:pt x="1872" y="1868"/>
                  </a:moveTo>
                  <a:cubicBezTo>
                    <a:pt x="1712" y="974"/>
                    <a:pt x="1552" y="80"/>
                    <a:pt x="1392" y="5"/>
                  </a:cubicBezTo>
                  <a:cubicBezTo>
                    <a:pt x="1232" y="-69"/>
                    <a:pt x="1072" y="676"/>
                    <a:pt x="832" y="2836"/>
                  </a:cubicBezTo>
                  <a:cubicBezTo>
                    <a:pt x="592" y="4996"/>
                    <a:pt x="272" y="8571"/>
                    <a:pt x="112" y="11625"/>
                  </a:cubicBezTo>
                  <a:cubicBezTo>
                    <a:pt x="-48" y="14679"/>
                    <a:pt x="-48" y="17211"/>
                    <a:pt x="192" y="18775"/>
                  </a:cubicBezTo>
                  <a:cubicBezTo>
                    <a:pt x="432" y="20339"/>
                    <a:pt x="912" y="20935"/>
                    <a:pt x="1552" y="21233"/>
                  </a:cubicBezTo>
                  <a:cubicBezTo>
                    <a:pt x="2192" y="21531"/>
                    <a:pt x="2992" y="21531"/>
                    <a:pt x="4112" y="21010"/>
                  </a:cubicBezTo>
                  <a:cubicBezTo>
                    <a:pt x="5232" y="20488"/>
                    <a:pt x="6672" y="19445"/>
                    <a:pt x="7712" y="18701"/>
                  </a:cubicBezTo>
                  <a:cubicBezTo>
                    <a:pt x="8752" y="17956"/>
                    <a:pt x="9392" y="17509"/>
                    <a:pt x="10432" y="17211"/>
                  </a:cubicBezTo>
                  <a:cubicBezTo>
                    <a:pt x="11472" y="16913"/>
                    <a:pt x="12912" y="16764"/>
                    <a:pt x="14432" y="16839"/>
                  </a:cubicBezTo>
                  <a:cubicBezTo>
                    <a:pt x="15952" y="16913"/>
                    <a:pt x="17552" y="17211"/>
                    <a:pt x="18752" y="17285"/>
                  </a:cubicBezTo>
                  <a:cubicBezTo>
                    <a:pt x="19952" y="17360"/>
                    <a:pt x="20752" y="17211"/>
                    <a:pt x="21152" y="16764"/>
                  </a:cubicBezTo>
                  <a:cubicBezTo>
                    <a:pt x="21552" y="16317"/>
                    <a:pt x="21552" y="15572"/>
                    <a:pt x="20752" y="14604"/>
                  </a:cubicBezTo>
                  <a:cubicBezTo>
                    <a:pt x="19952" y="13636"/>
                    <a:pt x="18352" y="12444"/>
                    <a:pt x="16752" y="11774"/>
                  </a:cubicBezTo>
                  <a:cubicBezTo>
                    <a:pt x="15152" y="11103"/>
                    <a:pt x="13552" y="10954"/>
                    <a:pt x="12352" y="11103"/>
                  </a:cubicBezTo>
                  <a:cubicBezTo>
                    <a:pt x="11152" y="11252"/>
                    <a:pt x="10352" y="11699"/>
                    <a:pt x="9952" y="12668"/>
                  </a:cubicBezTo>
                  <a:cubicBezTo>
                    <a:pt x="9552" y="13636"/>
                    <a:pt x="9552" y="15125"/>
                    <a:pt x="9952" y="16019"/>
                  </a:cubicBezTo>
                  <a:cubicBezTo>
                    <a:pt x="10352" y="16913"/>
                    <a:pt x="11152" y="17211"/>
                    <a:pt x="11952" y="1750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5" name="Line"/>
            <p:cNvSpPr/>
            <p:nvPr/>
          </p:nvSpPr>
          <p:spPr>
            <a:xfrm>
              <a:off x="9900888" y="7569270"/>
              <a:ext cx="290593" cy="5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0" y="20914"/>
                  </a:moveTo>
                  <a:cubicBezTo>
                    <a:pt x="257" y="13714"/>
                    <a:pt x="514" y="6514"/>
                    <a:pt x="2443" y="2914"/>
                  </a:cubicBezTo>
                  <a:cubicBezTo>
                    <a:pt x="4371" y="-686"/>
                    <a:pt x="7971" y="-686"/>
                    <a:pt x="11443" y="1474"/>
                  </a:cubicBezTo>
                  <a:cubicBezTo>
                    <a:pt x="14914" y="3634"/>
                    <a:pt x="18257" y="7954"/>
                    <a:pt x="21600" y="1227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6" name="Line"/>
            <p:cNvSpPr/>
            <p:nvPr/>
          </p:nvSpPr>
          <p:spPr>
            <a:xfrm>
              <a:off x="11293069" y="7467128"/>
              <a:ext cx="1015583" cy="611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078" extrusionOk="0">
                  <a:moveTo>
                    <a:pt x="3935" y="5973"/>
                  </a:moveTo>
                  <a:cubicBezTo>
                    <a:pt x="4009" y="5377"/>
                    <a:pt x="4082" y="4780"/>
                    <a:pt x="4082" y="4064"/>
                  </a:cubicBezTo>
                  <a:cubicBezTo>
                    <a:pt x="4082" y="3348"/>
                    <a:pt x="4009" y="2512"/>
                    <a:pt x="3568" y="2333"/>
                  </a:cubicBezTo>
                  <a:cubicBezTo>
                    <a:pt x="3127" y="2154"/>
                    <a:pt x="2319" y="2632"/>
                    <a:pt x="1768" y="3407"/>
                  </a:cubicBezTo>
                  <a:cubicBezTo>
                    <a:pt x="1217" y="4183"/>
                    <a:pt x="923" y="5257"/>
                    <a:pt x="813" y="6093"/>
                  </a:cubicBezTo>
                  <a:cubicBezTo>
                    <a:pt x="703" y="6928"/>
                    <a:pt x="776" y="7525"/>
                    <a:pt x="1254" y="7942"/>
                  </a:cubicBezTo>
                  <a:cubicBezTo>
                    <a:pt x="1731" y="8360"/>
                    <a:pt x="2613" y="8599"/>
                    <a:pt x="3201" y="8479"/>
                  </a:cubicBezTo>
                  <a:cubicBezTo>
                    <a:pt x="3788" y="8360"/>
                    <a:pt x="4082" y="7883"/>
                    <a:pt x="4266" y="7107"/>
                  </a:cubicBezTo>
                  <a:cubicBezTo>
                    <a:pt x="4450" y="6331"/>
                    <a:pt x="4523" y="5257"/>
                    <a:pt x="4560" y="5019"/>
                  </a:cubicBezTo>
                  <a:cubicBezTo>
                    <a:pt x="4597" y="4780"/>
                    <a:pt x="4597" y="5377"/>
                    <a:pt x="4633" y="7525"/>
                  </a:cubicBezTo>
                  <a:cubicBezTo>
                    <a:pt x="4670" y="9673"/>
                    <a:pt x="4744" y="13372"/>
                    <a:pt x="4597" y="15818"/>
                  </a:cubicBezTo>
                  <a:cubicBezTo>
                    <a:pt x="4450" y="18265"/>
                    <a:pt x="4082" y="19458"/>
                    <a:pt x="3531" y="20174"/>
                  </a:cubicBezTo>
                  <a:cubicBezTo>
                    <a:pt x="2980" y="20890"/>
                    <a:pt x="2246" y="21129"/>
                    <a:pt x="1731" y="21069"/>
                  </a:cubicBezTo>
                  <a:cubicBezTo>
                    <a:pt x="1217" y="21010"/>
                    <a:pt x="923" y="20652"/>
                    <a:pt x="666" y="20234"/>
                  </a:cubicBezTo>
                  <a:cubicBezTo>
                    <a:pt x="409" y="19816"/>
                    <a:pt x="188" y="19339"/>
                    <a:pt x="78" y="18802"/>
                  </a:cubicBezTo>
                  <a:cubicBezTo>
                    <a:pt x="-32" y="18265"/>
                    <a:pt x="-32" y="17668"/>
                    <a:pt x="115" y="17131"/>
                  </a:cubicBezTo>
                  <a:cubicBezTo>
                    <a:pt x="262" y="16594"/>
                    <a:pt x="556" y="16117"/>
                    <a:pt x="1621" y="15341"/>
                  </a:cubicBezTo>
                  <a:cubicBezTo>
                    <a:pt x="2686" y="14565"/>
                    <a:pt x="4523" y="13491"/>
                    <a:pt x="5992" y="12417"/>
                  </a:cubicBezTo>
                  <a:cubicBezTo>
                    <a:pt x="7462" y="11343"/>
                    <a:pt x="8564" y="10269"/>
                    <a:pt x="9262" y="9315"/>
                  </a:cubicBezTo>
                  <a:cubicBezTo>
                    <a:pt x="9960" y="8360"/>
                    <a:pt x="10254" y="7525"/>
                    <a:pt x="10327" y="6809"/>
                  </a:cubicBezTo>
                  <a:cubicBezTo>
                    <a:pt x="10401" y="6093"/>
                    <a:pt x="10254" y="5496"/>
                    <a:pt x="10033" y="4959"/>
                  </a:cubicBezTo>
                  <a:cubicBezTo>
                    <a:pt x="9813" y="4422"/>
                    <a:pt x="9519" y="3944"/>
                    <a:pt x="9299" y="4004"/>
                  </a:cubicBezTo>
                  <a:cubicBezTo>
                    <a:pt x="9078" y="4064"/>
                    <a:pt x="8931" y="4660"/>
                    <a:pt x="8931" y="5735"/>
                  </a:cubicBezTo>
                  <a:cubicBezTo>
                    <a:pt x="8931" y="6809"/>
                    <a:pt x="9078" y="8360"/>
                    <a:pt x="9409" y="9553"/>
                  </a:cubicBezTo>
                  <a:cubicBezTo>
                    <a:pt x="9739" y="10747"/>
                    <a:pt x="10254" y="11582"/>
                    <a:pt x="10952" y="11880"/>
                  </a:cubicBezTo>
                  <a:cubicBezTo>
                    <a:pt x="11650" y="12179"/>
                    <a:pt x="12531" y="11940"/>
                    <a:pt x="13486" y="10747"/>
                  </a:cubicBezTo>
                  <a:cubicBezTo>
                    <a:pt x="14441" y="9553"/>
                    <a:pt x="15470" y="7405"/>
                    <a:pt x="16058" y="4899"/>
                  </a:cubicBezTo>
                  <a:cubicBezTo>
                    <a:pt x="16646" y="2393"/>
                    <a:pt x="16793" y="-471"/>
                    <a:pt x="16866" y="66"/>
                  </a:cubicBezTo>
                  <a:cubicBezTo>
                    <a:pt x="16939" y="603"/>
                    <a:pt x="16939" y="4541"/>
                    <a:pt x="16939" y="6809"/>
                  </a:cubicBezTo>
                  <a:cubicBezTo>
                    <a:pt x="16939" y="9076"/>
                    <a:pt x="16939" y="9673"/>
                    <a:pt x="17050" y="10329"/>
                  </a:cubicBezTo>
                  <a:cubicBezTo>
                    <a:pt x="17160" y="10985"/>
                    <a:pt x="17380" y="11701"/>
                    <a:pt x="17674" y="12119"/>
                  </a:cubicBezTo>
                  <a:cubicBezTo>
                    <a:pt x="17968" y="12537"/>
                    <a:pt x="18335" y="12656"/>
                    <a:pt x="18886" y="12537"/>
                  </a:cubicBezTo>
                  <a:cubicBezTo>
                    <a:pt x="19437" y="12417"/>
                    <a:pt x="20172" y="12059"/>
                    <a:pt x="20650" y="11582"/>
                  </a:cubicBezTo>
                  <a:cubicBezTo>
                    <a:pt x="21127" y="11105"/>
                    <a:pt x="21348" y="10508"/>
                    <a:pt x="21568" y="991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7" name="Line"/>
            <p:cNvSpPr/>
            <p:nvPr/>
          </p:nvSpPr>
          <p:spPr>
            <a:xfrm>
              <a:off x="11997303" y="7588379"/>
              <a:ext cx="363241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291" y="14400"/>
                    <a:pt x="6583" y="7200"/>
                    <a:pt x="10183" y="3600"/>
                  </a:cubicBezTo>
                  <a:cubicBezTo>
                    <a:pt x="13783" y="0"/>
                    <a:pt x="17691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8" name="Line"/>
            <p:cNvSpPr/>
            <p:nvPr/>
          </p:nvSpPr>
          <p:spPr>
            <a:xfrm>
              <a:off x="2864408" y="8877016"/>
              <a:ext cx="621511" cy="582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36" extrusionOk="0">
                  <a:moveTo>
                    <a:pt x="0" y="319"/>
                  </a:moveTo>
                  <a:cubicBezTo>
                    <a:pt x="0" y="2620"/>
                    <a:pt x="0" y="4921"/>
                    <a:pt x="120" y="6390"/>
                  </a:cubicBezTo>
                  <a:cubicBezTo>
                    <a:pt x="240" y="7860"/>
                    <a:pt x="480" y="8499"/>
                    <a:pt x="960" y="8819"/>
                  </a:cubicBezTo>
                  <a:cubicBezTo>
                    <a:pt x="1440" y="9138"/>
                    <a:pt x="2160" y="9138"/>
                    <a:pt x="3180" y="8435"/>
                  </a:cubicBezTo>
                  <a:cubicBezTo>
                    <a:pt x="4200" y="7732"/>
                    <a:pt x="5520" y="6327"/>
                    <a:pt x="6120" y="5048"/>
                  </a:cubicBezTo>
                  <a:cubicBezTo>
                    <a:pt x="6720" y="3770"/>
                    <a:pt x="6600" y="2620"/>
                    <a:pt x="6540" y="2428"/>
                  </a:cubicBezTo>
                  <a:cubicBezTo>
                    <a:pt x="6480" y="2237"/>
                    <a:pt x="6480" y="3003"/>
                    <a:pt x="6660" y="4026"/>
                  </a:cubicBezTo>
                  <a:cubicBezTo>
                    <a:pt x="6840" y="5048"/>
                    <a:pt x="7200" y="6327"/>
                    <a:pt x="7620" y="7157"/>
                  </a:cubicBezTo>
                  <a:cubicBezTo>
                    <a:pt x="8040" y="7988"/>
                    <a:pt x="8520" y="8372"/>
                    <a:pt x="9300" y="8308"/>
                  </a:cubicBezTo>
                  <a:cubicBezTo>
                    <a:pt x="10080" y="8244"/>
                    <a:pt x="11160" y="7732"/>
                    <a:pt x="12240" y="6646"/>
                  </a:cubicBezTo>
                  <a:cubicBezTo>
                    <a:pt x="13320" y="5560"/>
                    <a:pt x="14400" y="3898"/>
                    <a:pt x="14940" y="3323"/>
                  </a:cubicBezTo>
                  <a:cubicBezTo>
                    <a:pt x="15480" y="2748"/>
                    <a:pt x="15480" y="3259"/>
                    <a:pt x="15660" y="5624"/>
                  </a:cubicBezTo>
                  <a:cubicBezTo>
                    <a:pt x="15840" y="7988"/>
                    <a:pt x="16200" y="12206"/>
                    <a:pt x="16440" y="14954"/>
                  </a:cubicBezTo>
                  <a:cubicBezTo>
                    <a:pt x="16680" y="17702"/>
                    <a:pt x="16800" y="18980"/>
                    <a:pt x="16920" y="19938"/>
                  </a:cubicBezTo>
                  <a:cubicBezTo>
                    <a:pt x="17040" y="20897"/>
                    <a:pt x="17160" y="21536"/>
                    <a:pt x="17220" y="21536"/>
                  </a:cubicBezTo>
                  <a:cubicBezTo>
                    <a:pt x="17280" y="21536"/>
                    <a:pt x="17280" y="20897"/>
                    <a:pt x="16980" y="18980"/>
                  </a:cubicBezTo>
                  <a:cubicBezTo>
                    <a:pt x="16680" y="17063"/>
                    <a:pt x="16080" y="13867"/>
                    <a:pt x="16080" y="10736"/>
                  </a:cubicBezTo>
                  <a:cubicBezTo>
                    <a:pt x="16080" y="7605"/>
                    <a:pt x="16680" y="4537"/>
                    <a:pt x="17160" y="2748"/>
                  </a:cubicBezTo>
                  <a:cubicBezTo>
                    <a:pt x="17640" y="958"/>
                    <a:pt x="18000" y="447"/>
                    <a:pt x="18480" y="192"/>
                  </a:cubicBezTo>
                  <a:cubicBezTo>
                    <a:pt x="18960" y="-64"/>
                    <a:pt x="19560" y="-64"/>
                    <a:pt x="20100" y="192"/>
                  </a:cubicBezTo>
                  <a:cubicBezTo>
                    <a:pt x="20640" y="447"/>
                    <a:pt x="21120" y="958"/>
                    <a:pt x="21360" y="1534"/>
                  </a:cubicBezTo>
                  <a:cubicBezTo>
                    <a:pt x="21600" y="2109"/>
                    <a:pt x="21600" y="2748"/>
                    <a:pt x="21480" y="3515"/>
                  </a:cubicBezTo>
                  <a:cubicBezTo>
                    <a:pt x="21360" y="4282"/>
                    <a:pt x="21120" y="5176"/>
                    <a:pt x="20400" y="5687"/>
                  </a:cubicBezTo>
                  <a:cubicBezTo>
                    <a:pt x="19680" y="6199"/>
                    <a:pt x="18480" y="6327"/>
                    <a:pt x="17580" y="6327"/>
                  </a:cubicBezTo>
                  <a:cubicBezTo>
                    <a:pt x="16680" y="6327"/>
                    <a:pt x="16080" y="6199"/>
                    <a:pt x="15540" y="5751"/>
                  </a:cubicBezTo>
                  <a:cubicBezTo>
                    <a:pt x="15000" y="5304"/>
                    <a:pt x="14520" y="4537"/>
                    <a:pt x="14040" y="377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9" name="Line"/>
            <p:cNvSpPr/>
            <p:nvPr/>
          </p:nvSpPr>
          <p:spPr>
            <a:xfrm>
              <a:off x="3642779" y="8808261"/>
              <a:ext cx="934048" cy="598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extrusionOk="0">
                  <a:moveTo>
                    <a:pt x="0" y="2405"/>
                  </a:moveTo>
                  <a:cubicBezTo>
                    <a:pt x="560" y="4267"/>
                    <a:pt x="1120" y="6129"/>
                    <a:pt x="1520" y="8798"/>
                  </a:cubicBezTo>
                  <a:cubicBezTo>
                    <a:pt x="1920" y="11467"/>
                    <a:pt x="2160" y="14943"/>
                    <a:pt x="2280" y="16991"/>
                  </a:cubicBezTo>
                  <a:cubicBezTo>
                    <a:pt x="2400" y="19039"/>
                    <a:pt x="2400" y="19660"/>
                    <a:pt x="2440" y="20281"/>
                  </a:cubicBezTo>
                  <a:cubicBezTo>
                    <a:pt x="2480" y="20901"/>
                    <a:pt x="2560" y="21522"/>
                    <a:pt x="2600" y="21460"/>
                  </a:cubicBezTo>
                  <a:cubicBezTo>
                    <a:pt x="2640" y="21398"/>
                    <a:pt x="2640" y="20653"/>
                    <a:pt x="2400" y="18667"/>
                  </a:cubicBezTo>
                  <a:cubicBezTo>
                    <a:pt x="2160" y="16681"/>
                    <a:pt x="1680" y="13453"/>
                    <a:pt x="1520" y="10474"/>
                  </a:cubicBezTo>
                  <a:cubicBezTo>
                    <a:pt x="1360" y="7494"/>
                    <a:pt x="1520" y="4763"/>
                    <a:pt x="1800" y="3088"/>
                  </a:cubicBezTo>
                  <a:cubicBezTo>
                    <a:pt x="2080" y="1412"/>
                    <a:pt x="2480" y="791"/>
                    <a:pt x="2880" y="419"/>
                  </a:cubicBezTo>
                  <a:cubicBezTo>
                    <a:pt x="3280" y="46"/>
                    <a:pt x="3680" y="-78"/>
                    <a:pt x="4080" y="46"/>
                  </a:cubicBezTo>
                  <a:cubicBezTo>
                    <a:pt x="4480" y="170"/>
                    <a:pt x="4880" y="543"/>
                    <a:pt x="5200" y="1350"/>
                  </a:cubicBezTo>
                  <a:cubicBezTo>
                    <a:pt x="5520" y="2156"/>
                    <a:pt x="5760" y="3398"/>
                    <a:pt x="5760" y="4329"/>
                  </a:cubicBezTo>
                  <a:cubicBezTo>
                    <a:pt x="5760" y="5260"/>
                    <a:pt x="5520" y="5881"/>
                    <a:pt x="4880" y="6563"/>
                  </a:cubicBezTo>
                  <a:cubicBezTo>
                    <a:pt x="4240" y="7246"/>
                    <a:pt x="3200" y="7991"/>
                    <a:pt x="2480" y="8363"/>
                  </a:cubicBezTo>
                  <a:cubicBezTo>
                    <a:pt x="1760" y="8736"/>
                    <a:pt x="1360" y="8736"/>
                    <a:pt x="1320" y="8488"/>
                  </a:cubicBezTo>
                  <a:cubicBezTo>
                    <a:pt x="1280" y="8239"/>
                    <a:pt x="1600" y="7743"/>
                    <a:pt x="2720" y="7370"/>
                  </a:cubicBezTo>
                  <a:cubicBezTo>
                    <a:pt x="3840" y="6998"/>
                    <a:pt x="5760" y="6750"/>
                    <a:pt x="7240" y="6377"/>
                  </a:cubicBezTo>
                  <a:cubicBezTo>
                    <a:pt x="8720" y="6005"/>
                    <a:pt x="9760" y="5508"/>
                    <a:pt x="10440" y="5074"/>
                  </a:cubicBezTo>
                  <a:cubicBezTo>
                    <a:pt x="11120" y="4639"/>
                    <a:pt x="11440" y="4267"/>
                    <a:pt x="11440" y="3894"/>
                  </a:cubicBezTo>
                  <a:cubicBezTo>
                    <a:pt x="11440" y="3522"/>
                    <a:pt x="11120" y="3150"/>
                    <a:pt x="10760" y="2901"/>
                  </a:cubicBezTo>
                  <a:cubicBezTo>
                    <a:pt x="10400" y="2653"/>
                    <a:pt x="10000" y="2529"/>
                    <a:pt x="9600" y="2467"/>
                  </a:cubicBezTo>
                  <a:cubicBezTo>
                    <a:pt x="9200" y="2405"/>
                    <a:pt x="8800" y="2405"/>
                    <a:pt x="8560" y="2715"/>
                  </a:cubicBezTo>
                  <a:cubicBezTo>
                    <a:pt x="8320" y="3025"/>
                    <a:pt x="8240" y="3646"/>
                    <a:pt x="8440" y="4701"/>
                  </a:cubicBezTo>
                  <a:cubicBezTo>
                    <a:pt x="8640" y="5756"/>
                    <a:pt x="9120" y="7246"/>
                    <a:pt x="9640" y="8488"/>
                  </a:cubicBezTo>
                  <a:cubicBezTo>
                    <a:pt x="10160" y="9729"/>
                    <a:pt x="10720" y="10722"/>
                    <a:pt x="11200" y="11219"/>
                  </a:cubicBezTo>
                  <a:cubicBezTo>
                    <a:pt x="11680" y="11715"/>
                    <a:pt x="12080" y="11715"/>
                    <a:pt x="12720" y="11156"/>
                  </a:cubicBezTo>
                  <a:cubicBezTo>
                    <a:pt x="13360" y="10598"/>
                    <a:pt x="14240" y="9481"/>
                    <a:pt x="14800" y="8674"/>
                  </a:cubicBezTo>
                  <a:cubicBezTo>
                    <a:pt x="15360" y="7867"/>
                    <a:pt x="15600" y="7370"/>
                    <a:pt x="15880" y="6936"/>
                  </a:cubicBezTo>
                  <a:cubicBezTo>
                    <a:pt x="16160" y="6501"/>
                    <a:pt x="16480" y="6129"/>
                    <a:pt x="16640" y="6253"/>
                  </a:cubicBezTo>
                  <a:cubicBezTo>
                    <a:pt x="16800" y="6377"/>
                    <a:pt x="16800" y="6998"/>
                    <a:pt x="16880" y="7867"/>
                  </a:cubicBezTo>
                  <a:cubicBezTo>
                    <a:pt x="16960" y="8736"/>
                    <a:pt x="17120" y="9853"/>
                    <a:pt x="17560" y="10660"/>
                  </a:cubicBezTo>
                  <a:cubicBezTo>
                    <a:pt x="18000" y="11467"/>
                    <a:pt x="18720" y="11963"/>
                    <a:pt x="19440" y="11591"/>
                  </a:cubicBezTo>
                  <a:cubicBezTo>
                    <a:pt x="20160" y="11219"/>
                    <a:pt x="20880" y="9977"/>
                    <a:pt x="21600" y="873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0" name="Line"/>
            <p:cNvSpPr/>
            <p:nvPr/>
          </p:nvSpPr>
          <p:spPr>
            <a:xfrm>
              <a:off x="5267386" y="8678100"/>
              <a:ext cx="689753" cy="42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28" extrusionOk="0">
                  <a:moveTo>
                    <a:pt x="1445" y="0"/>
                  </a:moveTo>
                  <a:cubicBezTo>
                    <a:pt x="1013" y="523"/>
                    <a:pt x="581" y="1045"/>
                    <a:pt x="311" y="3397"/>
                  </a:cubicBezTo>
                  <a:cubicBezTo>
                    <a:pt x="41" y="5748"/>
                    <a:pt x="-67" y="9929"/>
                    <a:pt x="41" y="12977"/>
                  </a:cubicBezTo>
                  <a:cubicBezTo>
                    <a:pt x="149" y="16026"/>
                    <a:pt x="473" y="17942"/>
                    <a:pt x="1283" y="19335"/>
                  </a:cubicBezTo>
                  <a:cubicBezTo>
                    <a:pt x="2093" y="20729"/>
                    <a:pt x="3389" y="21600"/>
                    <a:pt x="4469" y="21252"/>
                  </a:cubicBezTo>
                  <a:cubicBezTo>
                    <a:pt x="5549" y="20903"/>
                    <a:pt x="6413" y="19335"/>
                    <a:pt x="7007" y="18116"/>
                  </a:cubicBezTo>
                  <a:cubicBezTo>
                    <a:pt x="7601" y="16897"/>
                    <a:pt x="7925" y="16026"/>
                    <a:pt x="8141" y="15155"/>
                  </a:cubicBezTo>
                  <a:cubicBezTo>
                    <a:pt x="8357" y="14284"/>
                    <a:pt x="8465" y="13413"/>
                    <a:pt x="8627" y="12542"/>
                  </a:cubicBezTo>
                  <a:cubicBezTo>
                    <a:pt x="8789" y="11671"/>
                    <a:pt x="9005" y="10800"/>
                    <a:pt x="9167" y="10800"/>
                  </a:cubicBezTo>
                  <a:cubicBezTo>
                    <a:pt x="9329" y="10800"/>
                    <a:pt x="9437" y="11671"/>
                    <a:pt x="9761" y="13152"/>
                  </a:cubicBezTo>
                  <a:cubicBezTo>
                    <a:pt x="10085" y="14632"/>
                    <a:pt x="10625" y="16723"/>
                    <a:pt x="11111" y="18029"/>
                  </a:cubicBezTo>
                  <a:cubicBezTo>
                    <a:pt x="11597" y="19335"/>
                    <a:pt x="12029" y="19858"/>
                    <a:pt x="12569" y="20119"/>
                  </a:cubicBezTo>
                  <a:cubicBezTo>
                    <a:pt x="13109" y="20381"/>
                    <a:pt x="13757" y="20381"/>
                    <a:pt x="14297" y="20032"/>
                  </a:cubicBezTo>
                  <a:cubicBezTo>
                    <a:pt x="14837" y="19684"/>
                    <a:pt x="15269" y="18987"/>
                    <a:pt x="15593" y="18203"/>
                  </a:cubicBezTo>
                  <a:cubicBezTo>
                    <a:pt x="15917" y="17419"/>
                    <a:pt x="16133" y="16548"/>
                    <a:pt x="16295" y="15677"/>
                  </a:cubicBezTo>
                  <a:cubicBezTo>
                    <a:pt x="16457" y="14806"/>
                    <a:pt x="16565" y="13935"/>
                    <a:pt x="16781" y="14197"/>
                  </a:cubicBezTo>
                  <a:cubicBezTo>
                    <a:pt x="16997" y="14458"/>
                    <a:pt x="17321" y="15852"/>
                    <a:pt x="17699" y="16897"/>
                  </a:cubicBezTo>
                  <a:cubicBezTo>
                    <a:pt x="18077" y="17942"/>
                    <a:pt x="18509" y="18639"/>
                    <a:pt x="18995" y="18987"/>
                  </a:cubicBezTo>
                  <a:cubicBezTo>
                    <a:pt x="19481" y="19335"/>
                    <a:pt x="20021" y="19335"/>
                    <a:pt x="20453" y="18726"/>
                  </a:cubicBezTo>
                  <a:cubicBezTo>
                    <a:pt x="20885" y="18116"/>
                    <a:pt x="21209" y="16897"/>
                    <a:pt x="21533" y="1567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1" name="Line"/>
            <p:cNvSpPr/>
            <p:nvPr/>
          </p:nvSpPr>
          <p:spPr>
            <a:xfrm>
              <a:off x="5708059" y="8688478"/>
              <a:ext cx="134918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2" name="Line"/>
            <p:cNvSpPr/>
            <p:nvPr/>
          </p:nvSpPr>
          <p:spPr>
            <a:xfrm>
              <a:off x="5116496" y="8844152"/>
              <a:ext cx="280215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733" y="15840"/>
                    <a:pt x="7467" y="10080"/>
                    <a:pt x="11067" y="6480"/>
                  </a:cubicBezTo>
                  <a:cubicBezTo>
                    <a:pt x="14667" y="2880"/>
                    <a:pt x="18133" y="14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3" name="Line"/>
            <p:cNvSpPr/>
            <p:nvPr/>
          </p:nvSpPr>
          <p:spPr>
            <a:xfrm>
              <a:off x="6138368" y="8947935"/>
              <a:ext cx="680170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extrusionOk="0">
                  <a:moveTo>
                    <a:pt x="3776" y="0"/>
                  </a:moveTo>
                  <a:cubicBezTo>
                    <a:pt x="2685" y="1137"/>
                    <a:pt x="1594" y="2274"/>
                    <a:pt x="885" y="3600"/>
                  </a:cubicBezTo>
                  <a:cubicBezTo>
                    <a:pt x="176" y="4926"/>
                    <a:pt x="-151" y="6442"/>
                    <a:pt x="67" y="8716"/>
                  </a:cubicBezTo>
                  <a:cubicBezTo>
                    <a:pt x="285" y="10990"/>
                    <a:pt x="1049" y="14021"/>
                    <a:pt x="1813" y="15347"/>
                  </a:cubicBezTo>
                  <a:cubicBezTo>
                    <a:pt x="2576" y="16674"/>
                    <a:pt x="3340" y="16295"/>
                    <a:pt x="3940" y="15347"/>
                  </a:cubicBezTo>
                  <a:cubicBezTo>
                    <a:pt x="4540" y="14400"/>
                    <a:pt x="4976" y="12884"/>
                    <a:pt x="5194" y="11179"/>
                  </a:cubicBezTo>
                  <a:cubicBezTo>
                    <a:pt x="5413" y="9474"/>
                    <a:pt x="5413" y="7579"/>
                    <a:pt x="5085" y="6063"/>
                  </a:cubicBezTo>
                  <a:cubicBezTo>
                    <a:pt x="4758" y="4547"/>
                    <a:pt x="4104" y="3411"/>
                    <a:pt x="3885" y="3790"/>
                  </a:cubicBezTo>
                  <a:cubicBezTo>
                    <a:pt x="3667" y="4168"/>
                    <a:pt x="3885" y="6063"/>
                    <a:pt x="4431" y="8147"/>
                  </a:cubicBezTo>
                  <a:cubicBezTo>
                    <a:pt x="4976" y="10232"/>
                    <a:pt x="5849" y="12505"/>
                    <a:pt x="6558" y="13832"/>
                  </a:cubicBezTo>
                  <a:cubicBezTo>
                    <a:pt x="7267" y="15158"/>
                    <a:pt x="7813" y="15537"/>
                    <a:pt x="8522" y="14211"/>
                  </a:cubicBezTo>
                  <a:cubicBezTo>
                    <a:pt x="9231" y="12884"/>
                    <a:pt x="10104" y="9853"/>
                    <a:pt x="10704" y="7579"/>
                  </a:cubicBezTo>
                  <a:cubicBezTo>
                    <a:pt x="11304" y="5305"/>
                    <a:pt x="11631" y="3790"/>
                    <a:pt x="11958" y="3790"/>
                  </a:cubicBezTo>
                  <a:cubicBezTo>
                    <a:pt x="12285" y="3790"/>
                    <a:pt x="12613" y="5305"/>
                    <a:pt x="12831" y="7389"/>
                  </a:cubicBezTo>
                  <a:cubicBezTo>
                    <a:pt x="13049" y="9474"/>
                    <a:pt x="13158" y="12126"/>
                    <a:pt x="13267" y="14400"/>
                  </a:cubicBezTo>
                  <a:cubicBezTo>
                    <a:pt x="13376" y="16674"/>
                    <a:pt x="13485" y="18568"/>
                    <a:pt x="13704" y="18758"/>
                  </a:cubicBezTo>
                  <a:cubicBezTo>
                    <a:pt x="13922" y="18947"/>
                    <a:pt x="14249" y="17432"/>
                    <a:pt x="14685" y="14779"/>
                  </a:cubicBezTo>
                  <a:cubicBezTo>
                    <a:pt x="15122" y="12126"/>
                    <a:pt x="15667" y="8337"/>
                    <a:pt x="16104" y="5684"/>
                  </a:cubicBezTo>
                  <a:cubicBezTo>
                    <a:pt x="16540" y="3032"/>
                    <a:pt x="16867" y="1516"/>
                    <a:pt x="17194" y="1705"/>
                  </a:cubicBezTo>
                  <a:cubicBezTo>
                    <a:pt x="17522" y="1895"/>
                    <a:pt x="17849" y="3789"/>
                    <a:pt x="18231" y="6821"/>
                  </a:cubicBezTo>
                  <a:cubicBezTo>
                    <a:pt x="18613" y="9853"/>
                    <a:pt x="19049" y="14021"/>
                    <a:pt x="19485" y="16674"/>
                  </a:cubicBezTo>
                  <a:cubicBezTo>
                    <a:pt x="19922" y="19326"/>
                    <a:pt x="20358" y="20463"/>
                    <a:pt x="20685" y="21032"/>
                  </a:cubicBezTo>
                  <a:cubicBezTo>
                    <a:pt x="21013" y="21600"/>
                    <a:pt x="21231" y="21600"/>
                    <a:pt x="21449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4" name="Line"/>
            <p:cNvSpPr/>
            <p:nvPr/>
          </p:nvSpPr>
          <p:spPr>
            <a:xfrm>
              <a:off x="6809342" y="8548283"/>
              <a:ext cx="1098915" cy="107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25" extrusionOk="0">
                  <a:moveTo>
                    <a:pt x="5275" y="8649"/>
                  </a:moveTo>
                  <a:cubicBezTo>
                    <a:pt x="5207" y="8301"/>
                    <a:pt x="5139" y="7954"/>
                    <a:pt x="4935" y="7780"/>
                  </a:cubicBezTo>
                  <a:cubicBezTo>
                    <a:pt x="4732" y="7607"/>
                    <a:pt x="4392" y="7607"/>
                    <a:pt x="4120" y="7746"/>
                  </a:cubicBezTo>
                  <a:cubicBezTo>
                    <a:pt x="3849" y="7885"/>
                    <a:pt x="3645" y="8162"/>
                    <a:pt x="3475" y="8649"/>
                  </a:cubicBezTo>
                  <a:cubicBezTo>
                    <a:pt x="3305" y="9135"/>
                    <a:pt x="3169" y="9829"/>
                    <a:pt x="3135" y="10350"/>
                  </a:cubicBezTo>
                  <a:cubicBezTo>
                    <a:pt x="3102" y="10871"/>
                    <a:pt x="3169" y="11218"/>
                    <a:pt x="3543" y="11392"/>
                  </a:cubicBezTo>
                  <a:cubicBezTo>
                    <a:pt x="3917" y="11566"/>
                    <a:pt x="4596" y="11566"/>
                    <a:pt x="5139" y="11253"/>
                  </a:cubicBezTo>
                  <a:cubicBezTo>
                    <a:pt x="5683" y="10941"/>
                    <a:pt x="6090" y="10316"/>
                    <a:pt x="6192" y="9760"/>
                  </a:cubicBezTo>
                  <a:cubicBezTo>
                    <a:pt x="6294" y="9204"/>
                    <a:pt x="6090" y="8718"/>
                    <a:pt x="5988" y="8683"/>
                  </a:cubicBezTo>
                  <a:cubicBezTo>
                    <a:pt x="5886" y="8649"/>
                    <a:pt x="5886" y="9065"/>
                    <a:pt x="6022" y="10385"/>
                  </a:cubicBezTo>
                  <a:cubicBezTo>
                    <a:pt x="6158" y="11705"/>
                    <a:pt x="6430" y="13927"/>
                    <a:pt x="6532" y="15629"/>
                  </a:cubicBezTo>
                  <a:cubicBezTo>
                    <a:pt x="6634" y="17330"/>
                    <a:pt x="6566" y="18511"/>
                    <a:pt x="6056" y="19414"/>
                  </a:cubicBezTo>
                  <a:cubicBezTo>
                    <a:pt x="5547" y="20317"/>
                    <a:pt x="4596" y="20942"/>
                    <a:pt x="3747" y="21254"/>
                  </a:cubicBezTo>
                  <a:cubicBezTo>
                    <a:pt x="2898" y="21567"/>
                    <a:pt x="2151" y="21567"/>
                    <a:pt x="1573" y="21463"/>
                  </a:cubicBezTo>
                  <a:cubicBezTo>
                    <a:pt x="996" y="21359"/>
                    <a:pt x="588" y="21150"/>
                    <a:pt x="351" y="20872"/>
                  </a:cubicBezTo>
                  <a:cubicBezTo>
                    <a:pt x="113" y="20595"/>
                    <a:pt x="45" y="20247"/>
                    <a:pt x="11" y="19900"/>
                  </a:cubicBezTo>
                  <a:cubicBezTo>
                    <a:pt x="-23" y="19553"/>
                    <a:pt x="-23" y="19206"/>
                    <a:pt x="758" y="18407"/>
                  </a:cubicBezTo>
                  <a:cubicBezTo>
                    <a:pt x="1539" y="17608"/>
                    <a:pt x="3102" y="16358"/>
                    <a:pt x="4426" y="15455"/>
                  </a:cubicBezTo>
                  <a:cubicBezTo>
                    <a:pt x="5751" y="14552"/>
                    <a:pt x="6837" y="13997"/>
                    <a:pt x="7517" y="13615"/>
                  </a:cubicBezTo>
                  <a:cubicBezTo>
                    <a:pt x="8196" y="13233"/>
                    <a:pt x="8468" y="13024"/>
                    <a:pt x="8773" y="12851"/>
                  </a:cubicBezTo>
                  <a:cubicBezTo>
                    <a:pt x="9079" y="12677"/>
                    <a:pt x="9419" y="12538"/>
                    <a:pt x="9588" y="12642"/>
                  </a:cubicBezTo>
                  <a:cubicBezTo>
                    <a:pt x="9758" y="12746"/>
                    <a:pt x="9758" y="13094"/>
                    <a:pt x="9758" y="13441"/>
                  </a:cubicBezTo>
                  <a:cubicBezTo>
                    <a:pt x="9758" y="13788"/>
                    <a:pt x="9758" y="14135"/>
                    <a:pt x="9894" y="14413"/>
                  </a:cubicBezTo>
                  <a:cubicBezTo>
                    <a:pt x="10030" y="14691"/>
                    <a:pt x="10302" y="14899"/>
                    <a:pt x="10607" y="14969"/>
                  </a:cubicBezTo>
                  <a:cubicBezTo>
                    <a:pt x="10913" y="15038"/>
                    <a:pt x="11252" y="14969"/>
                    <a:pt x="11558" y="14761"/>
                  </a:cubicBezTo>
                  <a:cubicBezTo>
                    <a:pt x="11864" y="14552"/>
                    <a:pt x="12135" y="14205"/>
                    <a:pt x="12305" y="13858"/>
                  </a:cubicBezTo>
                  <a:cubicBezTo>
                    <a:pt x="12475" y="13510"/>
                    <a:pt x="12543" y="13163"/>
                    <a:pt x="12577" y="12816"/>
                  </a:cubicBezTo>
                  <a:cubicBezTo>
                    <a:pt x="12611" y="12469"/>
                    <a:pt x="12611" y="12121"/>
                    <a:pt x="12577" y="12121"/>
                  </a:cubicBezTo>
                  <a:cubicBezTo>
                    <a:pt x="12543" y="12121"/>
                    <a:pt x="12475" y="12469"/>
                    <a:pt x="12509" y="12851"/>
                  </a:cubicBezTo>
                  <a:cubicBezTo>
                    <a:pt x="12543" y="13233"/>
                    <a:pt x="12679" y="13649"/>
                    <a:pt x="12917" y="13962"/>
                  </a:cubicBezTo>
                  <a:cubicBezTo>
                    <a:pt x="13154" y="14274"/>
                    <a:pt x="13494" y="14483"/>
                    <a:pt x="14037" y="14483"/>
                  </a:cubicBezTo>
                  <a:cubicBezTo>
                    <a:pt x="14581" y="14483"/>
                    <a:pt x="15328" y="14274"/>
                    <a:pt x="16075" y="13198"/>
                  </a:cubicBezTo>
                  <a:cubicBezTo>
                    <a:pt x="16822" y="12121"/>
                    <a:pt x="17569" y="10177"/>
                    <a:pt x="18011" y="8197"/>
                  </a:cubicBezTo>
                  <a:cubicBezTo>
                    <a:pt x="18452" y="6218"/>
                    <a:pt x="18588" y="4204"/>
                    <a:pt x="18622" y="2988"/>
                  </a:cubicBezTo>
                  <a:cubicBezTo>
                    <a:pt x="18656" y="1773"/>
                    <a:pt x="18588" y="1356"/>
                    <a:pt x="18419" y="905"/>
                  </a:cubicBezTo>
                  <a:cubicBezTo>
                    <a:pt x="18249" y="453"/>
                    <a:pt x="17977" y="-33"/>
                    <a:pt x="17841" y="2"/>
                  </a:cubicBezTo>
                  <a:cubicBezTo>
                    <a:pt x="17705" y="36"/>
                    <a:pt x="17705" y="592"/>
                    <a:pt x="17671" y="2016"/>
                  </a:cubicBezTo>
                  <a:cubicBezTo>
                    <a:pt x="17637" y="3440"/>
                    <a:pt x="17569" y="5732"/>
                    <a:pt x="17603" y="7607"/>
                  </a:cubicBezTo>
                  <a:cubicBezTo>
                    <a:pt x="17637" y="9482"/>
                    <a:pt x="17773" y="10941"/>
                    <a:pt x="17943" y="11844"/>
                  </a:cubicBezTo>
                  <a:cubicBezTo>
                    <a:pt x="18113" y="12746"/>
                    <a:pt x="18317" y="13094"/>
                    <a:pt x="18588" y="13302"/>
                  </a:cubicBezTo>
                  <a:cubicBezTo>
                    <a:pt x="18860" y="13510"/>
                    <a:pt x="19200" y="13580"/>
                    <a:pt x="19709" y="13302"/>
                  </a:cubicBezTo>
                  <a:cubicBezTo>
                    <a:pt x="20219" y="13024"/>
                    <a:pt x="20898" y="12399"/>
                    <a:pt x="21577" y="1177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5" name="Line"/>
            <p:cNvSpPr/>
            <p:nvPr/>
          </p:nvSpPr>
          <p:spPr>
            <a:xfrm>
              <a:off x="7998975" y="9053346"/>
              <a:ext cx="677276" cy="20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049" extrusionOk="0">
                  <a:moveTo>
                    <a:pt x="3375" y="3070"/>
                  </a:moveTo>
                  <a:cubicBezTo>
                    <a:pt x="2936" y="1990"/>
                    <a:pt x="2497" y="910"/>
                    <a:pt x="1949" y="730"/>
                  </a:cubicBezTo>
                  <a:cubicBezTo>
                    <a:pt x="1401" y="550"/>
                    <a:pt x="743" y="1270"/>
                    <a:pt x="359" y="2530"/>
                  </a:cubicBezTo>
                  <a:cubicBezTo>
                    <a:pt x="-24" y="3790"/>
                    <a:pt x="-134" y="5590"/>
                    <a:pt x="195" y="7750"/>
                  </a:cubicBezTo>
                  <a:cubicBezTo>
                    <a:pt x="524" y="9910"/>
                    <a:pt x="1291" y="12430"/>
                    <a:pt x="1949" y="13690"/>
                  </a:cubicBezTo>
                  <a:cubicBezTo>
                    <a:pt x="2607" y="14950"/>
                    <a:pt x="3155" y="14950"/>
                    <a:pt x="3594" y="14230"/>
                  </a:cubicBezTo>
                  <a:cubicBezTo>
                    <a:pt x="4032" y="13510"/>
                    <a:pt x="4361" y="12070"/>
                    <a:pt x="4526" y="10450"/>
                  </a:cubicBezTo>
                  <a:cubicBezTo>
                    <a:pt x="4690" y="8830"/>
                    <a:pt x="4690" y="7030"/>
                    <a:pt x="4800" y="7210"/>
                  </a:cubicBezTo>
                  <a:cubicBezTo>
                    <a:pt x="4910" y="7390"/>
                    <a:pt x="5129" y="9550"/>
                    <a:pt x="5458" y="12250"/>
                  </a:cubicBezTo>
                  <a:cubicBezTo>
                    <a:pt x="5787" y="14950"/>
                    <a:pt x="6225" y="18190"/>
                    <a:pt x="6719" y="19810"/>
                  </a:cubicBezTo>
                  <a:cubicBezTo>
                    <a:pt x="7212" y="21430"/>
                    <a:pt x="7760" y="21430"/>
                    <a:pt x="8418" y="19990"/>
                  </a:cubicBezTo>
                  <a:cubicBezTo>
                    <a:pt x="9076" y="18550"/>
                    <a:pt x="9844" y="15670"/>
                    <a:pt x="10556" y="12790"/>
                  </a:cubicBezTo>
                  <a:cubicBezTo>
                    <a:pt x="11269" y="9910"/>
                    <a:pt x="11927" y="7030"/>
                    <a:pt x="12530" y="4510"/>
                  </a:cubicBezTo>
                  <a:cubicBezTo>
                    <a:pt x="13133" y="1990"/>
                    <a:pt x="13681" y="-170"/>
                    <a:pt x="13955" y="10"/>
                  </a:cubicBezTo>
                  <a:cubicBezTo>
                    <a:pt x="14229" y="190"/>
                    <a:pt x="14229" y="2710"/>
                    <a:pt x="14284" y="5050"/>
                  </a:cubicBezTo>
                  <a:cubicBezTo>
                    <a:pt x="14339" y="7390"/>
                    <a:pt x="14449" y="9550"/>
                    <a:pt x="14668" y="11350"/>
                  </a:cubicBezTo>
                  <a:cubicBezTo>
                    <a:pt x="14887" y="13150"/>
                    <a:pt x="15216" y="14590"/>
                    <a:pt x="15984" y="15310"/>
                  </a:cubicBezTo>
                  <a:cubicBezTo>
                    <a:pt x="16751" y="16030"/>
                    <a:pt x="17957" y="16030"/>
                    <a:pt x="18944" y="13870"/>
                  </a:cubicBezTo>
                  <a:cubicBezTo>
                    <a:pt x="19931" y="11710"/>
                    <a:pt x="20698" y="7390"/>
                    <a:pt x="21466" y="307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6" name="Line"/>
            <p:cNvSpPr/>
            <p:nvPr/>
          </p:nvSpPr>
          <p:spPr>
            <a:xfrm>
              <a:off x="9336466" y="8712668"/>
              <a:ext cx="1145608" cy="78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96" extrusionOk="0">
                  <a:moveTo>
                    <a:pt x="9053" y="1611"/>
                  </a:moveTo>
                  <a:cubicBezTo>
                    <a:pt x="8923" y="1043"/>
                    <a:pt x="8793" y="474"/>
                    <a:pt x="8565" y="190"/>
                  </a:cubicBezTo>
                  <a:cubicBezTo>
                    <a:pt x="8338" y="-94"/>
                    <a:pt x="8012" y="-94"/>
                    <a:pt x="7622" y="427"/>
                  </a:cubicBezTo>
                  <a:cubicBezTo>
                    <a:pt x="7232" y="948"/>
                    <a:pt x="6776" y="1990"/>
                    <a:pt x="6646" y="3790"/>
                  </a:cubicBezTo>
                  <a:cubicBezTo>
                    <a:pt x="6516" y="5590"/>
                    <a:pt x="6711" y="8148"/>
                    <a:pt x="6711" y="10848"/>
                  </a:cubicBezTo>
                  <a:cubicBezTo>
                    <a:pt x="6711" y="13548"/>
                    <a:pt x="6516" y="16390"/>
                    <a:pt x="5963" y="18190"/>
                  </a:cubicBezTo>
                  <a:cubicBezTo>
                    <a:pt x="5410" y="19990"/>
                    <a:pt x="4499" y="20748"/>
                    <a:pt x="3849" y="21127"/>
                  </a:cubicBezTo>
                  <a:cubicBezTo>
                    <a:pt x="3198" y="21506"/>
                    <a:pt x="2808" y="21506"/>
                    <a:pt x="2417" y="20985"/>
                  </a:cubicBezTo>
                  <a:cubicBezTo>
                    <a:pt x="2027" y="20464"/>
                    <a:pt x="1637" y="19422"/>
                    <a:pt x="1279" y="18095"/>
                  </a:cubicBezTo>
                  <a:cubicBezTo>
                    <a:pt x="921" y="16769"/>
                    <a:pt x="596" y="15159"/>
                    <a:pt x="400" y="14069"/>
                  </a:cubicBezTo>
                  <a:cubicBezTo>
                    <a:pt x="205" y="12980"/>
                    <a:pt x="140" y="12411"/>
                    <a:pt x="75" y="11795"/>
                  </a:cubicBezTo>
                  <a:cubicBezTo>
                    <a:pt x="10" y="11180"/>
                    <a:pt x="-55" y="10517"/>
                    <a:pt x="75" y="10185"/>
                  </a:cubicBezTo>
                  <a:cubicBezTo>
                    <a:pt x="205" y="9853"/>
                    <a:pt x="531" y="9853"/>
                    <a:pt x="1799" y="9901"/>
                  </a:cubicBezTo>
                  <a:cubicBezTo>
                    <a:pt x="3068" y="9948"/>
                    <a:pt x="5280" y="10043"/>
                    <a:pt x="6744" y="10138"/>
                  </a:cubicBezTo>
                  <a:cubicBezTo>
                    <a:pt x="8208" y="10232"/>
                    <a:pt x="8923" y="10327"/>
                    <a:pt x="9476" y="10232"/>
                  </a:cubicBezTo>
                  <a:cubicBezTo>
                    <a:pt x="10029" y="10138"/>
                    <a:pt x="10420" y="9853"/>
                    <a:pt x="10582" y="9948"/>
                  </a:cubicBezTo>
                  <a:cubicBezTo>
                    <a:pt x="10745" y="10043"/>
                    <a:pt x="10680" y="10517"/>
                    <a:pt x="10745" y="10943"/>
                  </a:cubicBezTo>
                  <a:cubicBezTo>
                    <a:pt x="10810" y="11369"/>
                    <a:pt x="11005" y="11748"/>
                    <a:pt x="11265" y="11985"/>
                  </a:cubicBezTo>
                  <a:cubicBezTo>
                    <a:pt x="11526" y="12222"/>
                    <a:pt x="11851" y="12317"/>
                    <a:pt x="12176" y="12317"/>
                  </a:cubicBezTo>
                  <a:cubicBezTo>
                    <a:pt x="12502" y="12317"/>
                    <a:pt x="12827" y="12222"/>
                    <a:pt x="13055" y="11938"/>
                  </a:cubicBezTo>
                  <a:cubicBezTo>
                    <a:pt x="13282" y="11653"/>
                    <a:pt x="13412" y="11180"/>
                    <a:pt x="13575" y="10422"/>
                  </a:cubicBezTo>
                  <a:cubicBezTo>
                    <a:pt x="13738" y="9664"/>
                    <a:pt x="13933" y="8622"/>
                    <a:pt x="14193" y="7959"/>
                  </a:cubicBezTo>
                  <a:cubicBezTo>
                    <a:pt x="14453" y="7295"/>
                    <a:pt x="14779" y="7011"/>
                    <a:pt x="15104" y="6822"/>
                  </a:cubicBezTo>
                  <a:cubicBezTo>
                    <a:pt x="15429" y="6632"/>
                    <a:pt x="15755" y="6538"/>
                    <a:pt x="16015" y="6680"/>
                  </a:cubicBezTo>
                  <a:cubicBezTo>
                    <a:pt x="16275" y="6822"/>
                    <a:pt x="16470" y="7201"/>
                    <a:pt x="16600" y="7864"/>
                  </a:cubicBezTo>
                  <a:cubicBezTo>
                    <a:pt x="16731" y="8527"/>
                    <a:pt x="16796" y="9474"/>
                    <a:pt x="16828" y="10232"/>
                  </a:cubicBezTo>
                  <a:cubicBezTo>
                    <a:pt x="16861" y="10990"/>
                    <a:pt x="16861" y="11559"/>
                    <a:pt x="17153" y="11985"/>
                  </a:cubicBezTo>
                  <a:cubicBezTo>
                    <a:pt x="17446" y="12411"/>
                    <a:pt x="18032" y="12695"/>
                    <a:pt x="18812" y="12364"/>
                  </a:cubicBezTo>
                  <a:cubicBezTo>
                    <a:pt x="19593" y="12032"/>
                    <a:pt x="20569" y="11085"/>
                    <a:pt x="21545" y="1013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7" name="Line"/>
            <p:cNvSpPr/>
            <p:nvPr/>
          </p:nvSpPr>
          <p:spPr>
            <a:xfrm>
              <a:off x="10637747" y="8990364"/>
              <a:ext cx="767995" cy="171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7" extrusionOk="0">
                  <a:moveTo>
                    <a:pt x="0" y="4875"/>
                  </a:moveTo>
                  <a:cubicBezTo>
                    <a:pt x="389" y="3629"/>
                    <a:pt x="778" y="2383"/>
                    <a:pt x="1168" y="2590"/>
                  </a:cubicBezTo>
                  <a:cubicBezTo>
                    <a:pt x="1557" y="2798"/>
                    <a:pt x="1946" y="4460"/>
                    <a:pt x="2141" y="6329"/>
                  </a:cubicBezTo>
                  <a:cubicBezTo>
                    <a:pt x="2335" y="8198"/>
                    <a:pt x="2335" y="10275"/>
                    <a:pt x="2384" y="13183"/>
                  </a:cubicBezTo>
                  <a:cubicBezTo>
                    <a:pt x="2432" y="16090"/>
                    <a:pt x="2530" y="19829"/>
                    <a:pt x="2676" y="20452"/>
                  </a:cubicBezTo>
                  <a:cubicBezTo>
                    <a:pt x="2822" y="21075"/>
                    <a:pt x="3016" y="18583"/>
                    <a:pt x="3454" y="14844"/>
                  </a:cubicBezTo>
                  <a:cubicBezTo>
                    <a:pt x="3892" y="11106"/>
                    <a:pt x="4573" y="6121"/>
                    <a:pt x="5157" y="3213"/>
                  </a:cubicBezTo>
                  <a:cubicBezTo>
                    <a:pt x="5741" y="306"/>
                    <a:pt x="6227" y="-525"/>
                    <a:pt x="6568" y="306"/>
                  </a:cubicBezTo>
                  <a:cubicBezTo>
                    <a:pt x="6908" y="1137"/>
                    <a:pt x="7103" y="3629"/>
                    <a:pt x="7200" y="5913"/>
                  </a:cubicBezTo>
                  <a:cubicBezTo>
                    <a:pt x="7297" y="8198"/>
                    <a:pt x="7297" y="10275"/>
                    <a:pt x="7297" y="12975"/>
                  </a:cubicBezTo>
                  <a:cubicBezTo>
                    <a:pt x="7297" y="15675"/>
                    <a:pt x="7297" y="18998"/>
                    <a:pt x="7492" y="19829"/>
                  </a:cubicBezTo>
                  <a:cubicBezTo>
                    <a:pt x="7686" y="20660"/>
                    <a:pt x="8076" y="18998"/>
                    <a:pt x="8416" y="17129"/>
                  </a:cubicBezTo>
                  <a:cubicBezTo>
                    <a:pt x="8757" y="15260"/>
                    <a:pt x="9049" y="13183"/>
                    <a:pt x="9389" y="11521"/>
                  </a:cubicBezTo>
                  <a:cubicBezTo>
                    <a:pt x="9730" y="9860"/>
                    <a:pt x="10119" y="8613"/>
                    <a:pt x="10557" y="7367"/>
                  </a:cubicBezTo>
                  <a:cubicBezTo>
                    <a:pt x="10995" y="6121"/>
                    <a:pt x="11481" y="4875"/>
                    <a:pt x="11968" y="5498"/>
                  </a:cubicBezTo>
                  <a:cubicBezTo>
                    <a:pt x="12454" y="6121"/>
                    <a:pt x="12941" y="8613"/>
                    <a:pt x="13913" y="10067"/>
                  </a:cubicBezTo>
                  <a:cubicBezTo>
                    <a:pt x="14886" y="11521"/>
                    <a:pt x="16346" y="11936"/>
                    <a:pt x="17708" y="10483"/>
                  </a:cubicBezTo>
                  <a:cubicBezTo>
                    <a:pt x="19070" y="9029"/>
                    <a:pt x="20335" y="5706"/>
                    <a:pt x="21600" y="238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Example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Example</a:t>
            </a:r>
          </a:p>
        </p:txBody>
      </p:sp>
      <p:grpSp>
        <p:nvGrpSpPr>
          <p:cNvPr id="3376" name="Drawing"/>
          <p:cNvGrpSpPr/>
          <p:nvPr/>
        </p:nvGrpSpPr>
        <p:grpSpPr>
          <a:xfrm>
            <a:off x="1535330" y="2511546"/>
            <a:ext cx="21328043" cy="10968225"/>
            <a:chOff x="0" y="0"/>
            <a:chExt cx="21328041" cy="10968224"/>
          </a:xfrm>
        </p:grpSpPr>
        <p:sp>
          <p:nvSpPr>
            <p:cNvPr id="3081" name="Line"/>
            <p:cNvSpPr/>
            <p:nvPr/>
          </p:nvSpPr>
          <p:spPr>
            <a:xfrm>
              <a:off x="302127" y="298508"/>
              <a:ext cx="158584" cy="24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5" extrusionOk="0">
                  <a:moveTo>
                    <a:pt x="21600" y="0"/>
                  </a:moveTo>
                  <a:cubicBezTo>
                    <a:pt x="19482" y="0"/>
                    <a:pt x="17365" y="0"/>
                    <a:pt x="15035" y="148"/>
                  </a:cubicBezTo>
                  <a:cubicBezTo>
                    <a:pt x="12706" y="296"/>
                    <a:pt x="10165" y="592"/>
                    <a:pt x="8259" y="941"/>
                  </a:cubicBezTo>
                  <a:cubicBezTo>
                    <a:pt x="6353" y="1291"/>
                    <a:pt x="5082" y="1695"/>
                    <a:pt x="5506" y="2206"/>
                  </a:cubicBezTo>
                  <a:cubicBezTo>
                    <a:pt x="5929" y="2717"/>
                    <a:pt x="8047" y="3335"/>
                    <a:pt x="10376" y="4102"/>
                  </a:cubicBezTo>
                  <a:cubicBezTo>
                    <a:pt x="12706" y="4869"/>
                    <a:pt x="15247" y="5783"/>
                    <a:pt x="15459" y="6590"/>
                  </a:cubicBezTo>
                  <a:cubicBezTo>
                    <a:pt x="15671" y="7397"/>
                    <a:pt x="13553" y="8097"/>
                    <a:pt x="11012" y="8635"/>
                  </a:cubicBezTo>
                  <a:cubicBezTo>
                    <a:pt x="8471" y="9173"/>
                    <a:pt x="5506" y="9549"/>
                    <a:pt x="3388" y="9791"/>
                  </a:cubicBezTo>
                  <a:cubicBezTo>
                    <a:pt x="1271" y="10033"/>
                    <a:pt x="0" y="10141"/>
                    <a:pt x="0" y="10262"/>
                  </a:cubicBezTo>
                  <a:cubicBezTo>
                    <a:pt x="0" y="10383"/>
                    <a:pt x="1271" y="10518"/>
                    <a:pt x="4235" y="10840"/>
                  </a:cubicBezTo>
                  <a:cubicBezTo>
                    <a:pt x="7200" y="11163"/>
                    <a:pt x="11859" y="11674"/>
                    <a:pt x="14612" y="12212"/>
                  </a:cubicBezTo>
                  <a:cubicBezTo>
                    <a:pt x="17365" y="12750"/>
                    <a:pt x="18212" y="13315"/>
                    <a:pt x="17576" y="13893"/>
                  </a:cubicBezTo>
                  <a:cubicBezTo>
                    <a:pt x="16941" y="14472"/>
                    <a:pt x="14824" y="15064"/>
                    <a:pt x="12918" y="15696"/>
                  </a:cubicBezTo>
                  <a:cubicBezTo>
                    <a:pt x="11012" y="16328"/>
                    <a:pt x="9318" y="17000"/>
                    <a:pt x="8682" y="17632"/>
                  </a:cubicBezTo>
                  <a:cubicBezTo>
                    <a:pt x="8047" y="18265"/>
                    <a:pt x="8471" y="18856"/>
                    <a:pt x="10165" y="19435"/>
                  </a:cubicBezTo>
                  <a:cubicBezTo>
                    <a:pt x="11859" y="20013"/>
                    <a:pt x="14824" y="20578"/>
                    <a:pt x="16729" y="20941"/>
                  </a:cubicBezTo>
                  <a:cubicBezTo>
                    <a:pt x="18635" y="21304"/>
                    <a:pt x="19482" y="21466"/>
                    <a:pt x="20118" y="21533"/>
                  </a:cubicBezTo>
                  <a:cubicBezTo>
                    <a:pt x="20753" y="21600"/>
                    <a:pt x="21176" y="21573"/>
                    <a:pt x="21600" y="215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2" name="Line"/>
            <p:cNvSpPr/>
            <p:nvPr/>
          </p:nvSpPr>
          <p:spPr>
            <a:xfrm>
              <a:off x="908472" y="289235"/>
              <a:ext cx="251868" cy="27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extrusionOk="0">
                  <a:moveTo>
                    <a:pt x="0" y="7116"/>
                  </a:moveTo>
                  <a:cubicBezTo>
                    <a:pt x="1067" y="4980"/>
                    <a:pt x="2133" y="2844"/>
                    <a:pt x="3333" y="1538"/>
                  </a:cubicBezTo>
                  <a:cubicBezTo>
                    <a:pt x="4533" y="233"/>
                    <a:pt x="5867" y="-242"/>
                    <a:pt x="6933" y="114"/>
                  </a:cubicBezTo>
                  <a:cubicBezTo>
                    <a:pt x="8000" y="470"/>
                    <a:pt x="8800" y="1657"/>
                    <a:pt x="10267" y="5099"/>
                  </a:cubicBezTo>
                  <a:cubicBezTo>
                    <a:pt x="11733" y="8540"/>
                    <a:pt x="13867" y="14237"/>
                    <a:pt x="15467" y="17442"/>
                  </a:cubicBezTo>
                  <a:cubicBezTo>
                    <a:pt x="17067" y="20646"/>
                    <a:pt x="18133" y="21358"/>
                    <a:pt x="19067" y="21239"/>
                  </a:cubicBezTo>
                  <a:cubicBezTo>
                    <a:pt x="20000" y="21121"/>
                    <a:pt x="20800" y="20171"/>
                    <a:pt x="21600" y="192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3" name="Line"/>
            <p:cNvSpPr/>
            <p:nvPr/>
          </p:nvSpPr>
          <p:spPr>
            <a:xfrm>
              <a:off x="955115" y="345150"/>
              <a:ext cx="195897" cy="23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extrusionOk="0">
                  <a:moveTo>
                    <a:pt x="21600" y="0"/>
                  </a:moveTo>
                  <a:cubicBezTo>
                    <a:pt x="16800" y="4769"/>
                    <a:pt x="12000" y="9538"/>
                    <a:pt x="9086" y="12623"/>
                  </a:cubicBezTo>
                  <a:cubicBezTo>
                    <a:pt x="6171" y="15709"/>
                    <a:pt x="5143" y="17112"/>
                    <a:pt x="3943" y="18374"/>
                  </a:cubicBezTo>
                  <a:cubicBezTo>
                    <a:pt x="2743" y="19636"/>
                    <a:pt x="1371" y="20758"/>
                    <a:pt x="686" y="21179"/>
                  </a:cubicBezTo>
                  <a:cubicBezTo>
                    <a:pt x="0" y="21600"/>
                    <a:pt x="0" y="21319"/>
                    <a:pt x="0" y="210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4" name="Line"/>
            <p:cNvSpPr/>
            <p:nvPr/>
          </p:nvSpPr>
          <p:spPr>
            <a:xfrm>
              <a:off x="1272280" y="513061"/>
              <a:ext cx="46643" cy="14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5" name="Line"/>
            <p:cNvSpPr/>
            <p:nvPr/>
          </p:nvSpPr>
          <p:spPr>
            <a:xfrm>
              <a:off x="1626759" y="429106"/>
              <a:ext cx="270524" cy="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6" name="Line"/>
            <p:cNvSpPr/>
            <p:nvPr/>
          </p:nvSpPr>
          <p:spPr>
            <a:xfrm>
              <a:off x="1720043" y="326493"/>
              <a:ext cx="46642" cy="279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7" name="Line"/>
            <p:cNvSpPr/>
            <p:nvPr/>
          </p:nvSpPr>
          <p:spPr>
            <a:xfrm>
              <a:off x="2289074" y="242538"/>
              <a:ext cx="193965" cy="357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98" extrusionOk="0">
                  <a:moveTo>
                    <a:pt x="19237" y="1117"/>
                  </a:moveTo>
                  <a:cubicBezTo>
                    <a:pt x="17888" y="559"/>
                    <a:pt x="16538" y="0"/>
                    <a:pt x="15188" y="0"/>
                  </a:cubicBezTo>
                  <a:cubicBezTo>
                    <a:pt x="13838" y="0"/>
                    <a:pt x="12488" y="559"/>
                    <a:pt x="10294" y="2234"/>
                  </a:cubicBezTo>
                  <a:cubicBezTo>
                    <a:pt x="8100" y="3910"/>
                    <a:pt x="5063" y="6703"/>
                    <a:pt x="3375" y="9590"/>
                  </a:cubicBezTo>
                  <a:cubicBezTo>
                    <a:pt x="1688" y="12476"/>
                    <a:pt x="1350" y="15455"/>
                    <a:pt x="2700" y="17503"/>
                  </a:cubicBezTo>
                  <a:cubicBezTo>
                    <a:pt x="4050" y="19552"/>
                    <a:pt x="7088" y="20669"/>
                    <a:pt x="10294" y="21134"/>
                  </a:cubicBezTo>
                  <a:cubicBezTo>
                    <a:pt x="13500" y="21600"/>
                    <a:pt x="16875" y="21414"/>
                    <a:pt x="18900" y="20855"/>
                  </a:cubicBezTo>
                  <a:cubicBezTo>
                    <a:pt x="20925" y="20297"/>
                    <a:pt x="21600" y="19366"/>
                    <a:pt x="20588" y="18062"/>
                  </a:cubicBezTo>
                  <a:cubicBezTo>
                    <a:pt x="19575" y="16759"/>
                    <a:pt x="16875" y="15083"/>
                    <a:pt x="13163" y="14338"/>
                  </a:cubicBezTo>
                  <a:cubicBezTo>
                    <a:pt x="9450" y="13593"/>
                    <a:pt x="4725" y="13779"/>
                    <a:pt x="0" y="139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8" name="Line"/>
            <p:cNvSpPr/>
            <p:nvPr/>
          </p:nvSpPr>
          <p:spPr>
            <a:xfrm>
              <a:off x="2764823" y="296953"/>
              <a:ext cx="270524" cy="33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0" y="3043"/>
                  </a:moveTo>
                  <a:cubicBezTo>
                    <a:pt x="497" y="2061"/>
                    <a:pt x="993" y="1080"/>
                    <a:pt x="1862" y="490"/>
                  </a:cubicBezTo>
                  <a:cubicBezTo>
                    <a:pt x="2731" y="-99"/>
                    <a:pt x="3972" y="-295"/>
                    <a:pt x="5214" y="687"/>
                  </a:cubicBezTo>
                  <a:cubicBezTo>
                    <a:pt x="6455" y="1669"/>
                    <a:pt x="7697" y="3829"/>
                    <a:pt x="8938" y="6578"/>
                  </a:cubicBezTo>
                  <a:cubicBezTo>
                    <a:pt x="10179" y="9327"/>
                    <a:pt x="11421" y="12665"/>
                    <a:pt x="12538" y="15021"/>
                  </a:cubicBezTo>
                  <a:cubicBezTo>
                    <a:pt x="13655" y="17378"/>
                    <a:pt x="14648" y="18752"/>
                    <a:pt x="15766" y="19734"/>
                  </a:cubicBezTo>
                  <a:cubicBezTo>
                    <a:pt x="16883" y="20716"/>
                    <a:pt x="18124" y="21305"/>
                    <a:pt x="19117" y="21207"/>
                  </a:cubicBezTo>
                  <a:cubicBezTo>
                    <a:pt x="20110" y="21109"/>
                    <a:pt x="20855" y="20323"/>
                    <a:pt x="21600" y="195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9" name="Line"/>
            <p:cNvSpPr/>
            <p:nvPr/>
          </p:nvSpPr>
          <p:spPr>
            <a:xfrm>
              <a:off x="2830121" y="382464"/>
              <a:ext cx="177241" cy="234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extrusionOk="0">
                  <a:moveTo>
                    <a:pt x="21600" y="0"/>
                  </a:moveTo>
                  <a:cubicBezTo>
                    <a:pt x="19705" y="0"/>
                    <a:pt x="17811" y="0"/>
                    <a:pt x="15916" y="1563"/>
                  </a:cubicBezTo>
                  <a:cubicBezTo>
                    <a:pt x="14021" y="3126"/>
                    <a:pt x="12126" y="6253"/>
                    <a:pt x="10042" y="9379"/>
                  </a:cubicBezTo>
                  <a:cubicBezTo>
                    <a:pt x="7958" y="12505"/>
                    <a:pt x="5684" y="15632"/>
                    <a:pt x="3979" y="17763"/>
                  </a:cubicBezTo>
                  <a:cubicBezTo>
                    <a:pt x="2274" y="19895"/>
                    <a:pt x="1137" y="21032"/>
                    <a:pt x="568" y="21316"/>
                  </a:cubicBezTo>
                  <a:cubicBezTo>
                    <a:pt x="0" y="21600"/>
                    <a:pt x="0" y="21032"/>
                    <a:pt x="0" y="20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0" name="Line"/>
            <p:cNvSpPr/>
            <p:nvPr/>
          </p:nvSpPr>
          <p:spPr>
            <a:xfrm>
              <a:off x="3229581" y="541046"/>
              <a:ext cx="132260" cy="16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extrusionOk="0">
                  <a:moveTo>
                    <a:pt x="1775" y="0"/>
                  </a:moveTo>
                  <a:cubicBezTo>
                    <a:pt x="4287" y="0"/>
                    <a:pt x="6799" y="0"/>
                    <a:pt x="8054" y="1000"/>
                  </a:cubicBezTo>
                  <a:cubicBezTo>
                    <a:pt x="9310" y="2000"/>
                    <a:pt x="9310" y="4000"/>
                    <a:pt x="8808" y="6000"/>
                  </a:cubicBezTo>
                  <a:cubicBezTo>
                    <a:pt x="8306" y="8000"/>
                    <a:pt x="7301" y="10000"/>
                    <a:pt x="5292" y="12600"/>
                  </a:cubicBezTo>
                  <a:cubicBezTo>
                    <a:pt x="3282" y="15200"/>
                    <a:pt x="268" y="18400"/>
                    <a:pt x="17" y="20000"/>
                  </a:cubicBezTo>
                  <a:cubicBezTo>
                    <a:pt x="-234" y="21600"/>
                    <a:pt x="2278" y="21600"/>
                    <a:pt x="6296" y="21600"/>
                  </a:cubicBezTo>
                  <a:cubicBezTo>
                    <a:pt x="10315" y="21600"/>
                    <a:pt x="15840" y="21600"/>
                    <a:pt x="213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1" name="Line"/>
            <p:cNvSpPr/>
            <p:nvPr/>
          </p:nvSpPr>
          <p:spPr>
            <a:xfrm>
              <a:off x="3828259" y="363807"/>
              <a:ext cx="320759" cy="3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extrusionOk="0">
                  <a:moveTo>
                    <a:pt x="0" y="0"/>
                  </a:moveTo>
                  <a:cubicBezTo>
                    <a:pt x="6231" y="5400"/>
                    <a:pt x="12462" y="10800"/>
                    <a:pt x="16200" y="14400"/>
                  </a:cubicBezTo>
                  <a:cubicBezTo>
                    <a:pt x="19938" y="18000"/>
                    <a:pt x="21185" y="19800"/>
                    <a:pt x="21392" y="20700"/>
                  </a:cubicBezTo>
                  <a:cubicBezTo>
                    <a:pt x="21600" y="21600"/>
                    <a:pt x="20769" y="21600"/>
                    <a:pt x="1993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2" name="Line"/>
            <p:cNvSpPr/>
            <p:nvPr/>
          </p:nvSpPr>
          <p:spPr>
            <a:xfrm>
              <a:off x="3949528" y="261195"/>
              <a:ext cx="18658" cy="279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3840"/>
                    <a:pt x="14400" y="7680"/>
                    <a:pt x="18000" y="11280"/>
                  </a:cubicBezTo>
                  <a:cubicBezTo>
                    <a:pt x="21600" y="14880"/>
                    <a:pt x="21600" y="182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3" name="Line"/>
            <p:cNvSpPr/>
            <p:nvPr/>
          </p:nvSpPr>
          <p:spPr>
            <a:xfrm>
              <a:off x="4670314" y="271148"/>
              <a:ext cx="128099" cy="25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546" extrusionOk="0">
                  <a:moveTo>
                    <a:pt x="2673" y="5546"/>
                  </a:moveTo>
                  <a:cubicBezTo>
                    <a:pt x="1130" y="4479"/>
                    <a:pt x="-413" y="3413"/>
                    <a:pt x="101" y="2479"/>
                  </a:cubicBezTo>
                  <a:cubicBezTo>
                    <a:pt x="616" y="1546"/>
                    <a:pt x="3187" y="746"/>
                    <a:pt x="5758" y="346"/>
                  </a:cubicBezTo>
                  <a:cubicBezTo>
                    <a:pt x="8330" y="-54"/>
                    <a:pt x="10901" y="-54"/>
                    <a:pt x="13473" y="79"/>
                  </a:cubicBezTo>
                  <a:cubicBezTo>
                    <a:pt x="16044" y="213"/>
                    <a:pt x="18616" y="479"/>
                    <a:pt x="18358" y="2879"/>
                  </a:cubicBezTo>
                  <a:cubicBezTo>
                    <a:pt x="18101" y="5279"/>
                    <a:pt x="15016" y="9813"/>
                    <a:pt x="12444" y="12479"/>
                  </a:cubicBezTo>
                  <a:cubicBezTo>
                    <a:pt x="9873" y="15146"/>
                    <a:pt x="7816" y="15946"/>
                    <a:pt x="5501" y="16879"/>
                  </a:cubicBezTo>
                  <a:cubicBezTo>
                    <a:pt x="3187" y="17813"/>
                    <a:pt x="616" y="18879"/>
                    <a:pt x="616" y="19679"/>
                  </a:cubicBezTo>
                  <a:cubicBezTo>
                    <a:pt x="616" y="20479"/>
                    <a:pt x="3187" y="21013"/>
                    <a:pt x="7044" y="21279"/>
                  </a:cubicBezTo>
                  <a:cubicBezTo>
                    <a:pt x="10901" y="21546"/>
                    <a:pt x="16044" y="21546"/>
                    <a:pt x="21187" y="215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4" name="Line"/>
            <p:cNvSpPr/>
            <p:nvPr/>
          </p:nvSpPr>
          <p:spPr>
            <a:xfrm>
              <a:off x="5074939" y="268733"/>
              <a:ext cx="255192" cy="30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34" extrusionOk="0">
                  <a:moveTo>
                    <a:pt x="278" y="4660"/>
                  </a:moveTo>
                  <a:cubicBezTo>
                    <a:pt x="18" y="3364"/>
                    <a:pt x="-242" y="2068"/>
                    <a:pt x="409" y="1204"/>
                  </a:cubicBezTo>
                  <a:cubicBezTo>
                    <a:pt x="1059" y="340"/>
                    <a:pt x="2621" y="-92"/>
                    <a:pt x="4052" y="16"/>
                  </a:cubicBezTo>
                  <a:cubicBezTo>
                    <a:pt x="5483" y="124"/>
                    <a:pt x="6785" y="772"/>
                    <a:pt x="8476" y="3472"/>
                  </a:cubicBezTo>
                  <a:cubicBezTo>
                    <a:pt x="10168" y="6172"/>
                    <a:pt x="12250" y="10924"/>
                    <a:pt x="13681" y="14056"/>
                  </a:cubicBezTo>
                  <a:cubicBezTo>
                    <a:pt x="15112" y="17188"/>
                    <a:pt x="15893" y="18700"/>
                    <a:pt x="16804" y="19780"/>
                  </a:cubicBezTo>
                  <a:cubicBezTo>
                    <a:pt x="17715" y="20860"/>
                    <a:pt x="18756" y="21508"/>
                    <a:pt x="19536" y="21292"/>
                  </a:cubicBezTo>
                  <a:cubicBezTo>
                    <a:pt x="20317" y="21076"/>
                    <a:pt x="20838" y="19996"/>
                    <a:pt x="21358" y="189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5" name="Line"/>
            <p:cNvSpPr/>
            <p:nvPr/>
          </p:nvSpPr>
          <p:spPr>
            <a:xfrm>
              <a:off x="5059607" y="279851"/>
              <a:ext cx="233211" cy="29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96" y="2250"/>
                    <a:pt x="16992" y="4500"/>
                    <a:pt x="13392" y="8100"/>
                  </a:cubicBezTo>
                  <a:cubicBezTo>
                    <a:pt x="9792" y="11700"/>
                    <a:pt x="4896" y="166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6" name="Line"/>
            <p:cNvSpPr/>
            <p:nvPr/>
          </p:nvSpPr>
          <p:spPr>
            <a:xfrm>
              <a:off x="5404758" y="499800"/>
              <a:ext cx="158583" cy="263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8" extrusionOk="0">
                  <a:moveTo>
                    <a:pt x="12706" y="314"/>
                  </a:moveTo>
                  <a:cubicBezTo>
                    <a:pt x="14824" y="65"/>
                    <a:pt x="16941" y="-183"/>
                    <a:pt x="18635" y="189"/>
                  </a:cubicBezTo>
                  <a:cubicBezTo>
                    <a:pt x="20329" y="562"/>
                    <a:pt x="21600" y="1555"/>
                    <a:pt x="21600" y="2548"/>
                  </a:cubicBezTo>
                  <a:cubicBezTo>
                    <a:pt x="21600" y="3541"/>
                    <a:pt x="20329" y="4534"/>
                    <a:pt x="18424" y="5527"/>
                  </a:cubicBezTo>
                  <a:cubicBezTo>
                    <a:pt x="16518" y="6520"/>
                    <a:pt x="13976" y="7514"/>
                    <a:pt x="13553" y="8383"/>
                  </a:cubicBezTo>
                  <a:cubicBezTo>
                    <a:pt x="13129" y="9251"/>
                    <a:pt x="14824" y="9996"/>
                    <a:pt x="16518" y="10741"/>
                  </a:cubicBezTo>
                  <a:cubicBezTo>
                    <a:pt x="18212" y="11486"/>
                    <a:pt x="19906" y="12231"/>
                    <a:pt x="20753" y="13845"/>
                  </a:cubicBezTo>
                  <a:cubicBezTo>
                    <a:pt x="21600" y="15458"/>
                    <a:pt x="21600" y="17941"/>
                    <a:pt x="19694" y="19431"/>
                  </a:cubicBezTo>
                  <a:cubicBezTo>
                    <a:pt x="17788" y="20920"/>
                    <a:pt x="13976" y="21417"/>
                    <a:pt x="10376" y="20796"/>
                  </a:cubicBezTo>
                  <a:cubicBezTo>
                    <a:pt x="6776" y="20176"/>
                    <a:pt x="3388" y="18438"/>
                    <a:pt x="0" y="16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7" name="Line"/>
            <p:cNvSpPr/>
            <p:nvPr/>
          </p:nvSpPr>
          <p:spPr>
            <a:xfrm>
              <a:off x="6039088" y="438434"/>
              <a:ext cx="2425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8" name="Line"/>
            <p:cNvSpPr/>
            <p:nvPr/>
          </p:nvSpPr>
          <p:spPr>
            <a:xfrm>
              <a:off x="6533493" y="307836"/>
              <a:ext cx="292291" cy="29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13787" y="0"/>
                  </a:moveTo>
                  <a:cubicBezTo>
                    <a:pt x="12868" y="909"/>
                    <a:pt x="11949" y="1819"/>
                    <a:pt x="11030" y="2956"/>
                  </a:cubicBezTo>
                  <a:cubicBezTo>
                    <a:pt x="10111" y="4093"/>
                    <a:pt x="9192" y="5457"/>
                    <a:pt x="9421" y="6253"/>
                  </a:cubicBezTo>
                  <a:cubicBezTo>
                    <a:pt x="9651" y="7048"/>
                    <a:pt x="11030" y="7276"/>
                    <a:pt x="13098" y="8526"/>
                  </a:cubicBezTo>
                  <a:cubicBezTo>
                    <a:pt x="15166" y="9777"/>
                    <a:pt x="17923" y="12051"/>
                    <a:pt x="19532" y="13756"/>
                  </a:cubicBezTo>
                  <a:cubicBezTo>
                    <a:pt x="21140" y="15461"/>
                    <a:pt x="21600" y="16598"/>
                    <a:pt x="21600" y="17735"/>
                  </a:cubicBezTo>
                  <a:cubicBezTo>
                    <a:pt x="21600" y="18872"/>
                    <a:pt x="21140" y="20008"/>
                    <a:pt x="18843" y="20691"/>
                  </a:cubicBezTo>
                  <a:cubicBezTo>
                    <a:pt x="16545" y="21373"/>
                    <a:pt x="12409" y="21600"/>
                    <a:pt x="9306" y="21032"/>
                  </a:cubicBezTo>
                  <a:cubicBezTo>
                    <a:pt x="6204" y="20463"/>
                    <a:pt x="4136" y="19099"/>
                    <a:pt x="2757" y="17621"/>
                  </a:cubicBezTo>
                  <a:cubicBezTo>
                    <a:pt x="1379" y="16143"/>
                    <a:pt x="689" y="14552"/>
                    <a:pt x="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9" name="Line"/>
            <p:cNvSpPr/>
            <p:nvPr/>
          </p:nvSpPr>
          <p:spPr>
            <a:xfrm>
              <a:off x="6654762" y="315368"/>
              <a:ext cx="214554" cy="2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3757" y="4868"/>
                    <a:pt x="7513" y="-1303"/>
                    <a:pt x="11113" y="240"/>
                  </a:cubicBezTo>
                  <a:cubicBezTo>
                    <a:pt x="14713" y="1783"/>
                    <a:pt x="18157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0" name="Line"/>
            <p:cNvSpPr/>
            <p:nvPr/>
          </p:nvSpPr>
          <p:spPr>
            <a:xfrm>
              <a:off x="7242451" y="296524"/>
              <a:ext cx="251867" cy="319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extrusionOk="0">
                  <a:moveTo>
                    <a:pt x="0" y="3871"/>
                  </a:moveTo>
                  <a:cubicBezTo>
                    <a:pt x="1333" y="2417"/>
                    <a:pt x="2667" y="963"/>
                    <a:pt x="4000" y="340"/>
                  </a:cubicBezTo>
                  <a:cubicBezTo>
                    <a:pt x="5333" y="-283"/>
                    <a:pt x="6667" y="-75"/>
                    <a:pt x="7733" y="1171"/>
                  </a:cubicBezTo>
                  <a:cubicBezTo>
                    <a:pt x="8800" y="2417"/>
                    <a:pt x="9600" y="4702"/>
                    <a:pt x="10800" y="8025"/>
                  </a:cubicBezTo>
                  <a:cubicBezTo>
                    <a:pt x="12000" y="11348"/>
                    <a:pt x="13600" y="15709"/>
                    <a:pt x="14933" y="18202"/>
                  </a:cubicBezTo>
                  <a:cubicBezTo>
                    <a:pt x="16267" y="20694"/>
                    <a:pt x="17333" y="21317"/>
                    <a:pt x="18400" y="21317"/>
                  </a:cubicBezTo>
                  <a:cubicBezTo>
                    <a:pt x="19467" y="21317"/>
                    <a:pt x="20533" y="20694"/>
                    <a:pt x="21600" y="200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1" name="Line"/>
            <p:cNvSpPr/>
            <p:nvPr/>
          </p:nvSpPr>
          <p:spPr>
            <a:xfrm>
              <a:off x="7270436" y="359874"/>
              <a:ext cx="205226" cy="227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21600" y="369"/>
                  </a:moveTo>
                  <a:cubicBezTo>
                    <a:pt x="19964" y="77"/>
                    <a:pt x="18327" y="-215"/>
                    <a:pt x="17018" y="223"/>
                  </a:cubicBezTo>
                  <a:cubicBezTo>
                    <a:pt x="15709" y="661"/>
                    <a:pt x="14727" y="1828"/>
                    <a:pt x="11945" y="5477"/>
                  </a:cubicBezTo>
                  <a:cubicBezTo>
                    <a:pt x="9164" y="9126"/>
                    <a:pt x="4582" y="15255"/>
                    <a:pt x="0" y="21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2" name="Line"/>
            <p:cNvSpPr/>
            <p:nvPr/>
          </p:nvSpPr>
          <p:spPr>
            <a:xfrm>
              <a:off x="7565835" y="447762"/>
              <a:ext cx="199007" cy="20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12" y="0"/>
                  </a:moveTo>
                  <a:cubicBezTo>
                    <a:pt x="14850" y="1636"/>
                    <a:pt x="15187" y="3273"/>
                    <a:pt x="14006" y="5236"/>
                  </a:cubicBezTo>
                  <a:cubicBezTo>
                    <a:pt x="12825" y="7200"/>
                    <a:pt x="10125" y="9491"/>
                    <a:pt x="8100" y="11127"/>
                  </a:cubicBezTo>
                  <a:cubicBezTo>
                    <a:pt x="6075" y="12764"/>
                    <a:pt x="4725" y="13745"/>
                    <a:pt x="3206" y="14891"/>
                  </a:cubicBezTo>
                  <a:cubicBezTo>
                    <a:pt x="1687" y="16036"/>
                    <a:pt x="0" y="17345"/>
                    <a:pt x="0" y="18000"/>
                  </a:cubicBezTo>
                  <a:cubicBezTo>
                    <a:pt x="0" y="18655"/>
                    <a:pt x="1687" y="18655"/>
                    <a:pt x="5569" y="19145"/>
                  </a:cubicBezTo>
                  <a:cubicBezTo>
                    <a:pt x="9450" y="19636"/>
                    <a:pt x="15525" y="2061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3" name="Line"/>
            <p:cNvSpPr/>
            <p:nvPr/>
          </p:nvSpPr>
          <p:spPr>
            <a:xfrm>
              <a:off x="7643572" y="559703"/>
              <a:ext cx="9329" cy="18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4" name="Line"/>
            <p:cNvSpPr/>
            <p:nvPr/>
          </p:nvSpPr>
          <p:spPr>
            <a:xfrm>
              <a:off x="8026036" y="438434"/>
              <a:ext cx="251868" cy="1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5" name="Line"/>
            <p:cNvSpPr/>
            <p:nvPr/>
          </p:nvSpPr>
          <p:spPr>
            <a:xfrm>
              <a:off x="8659982" y="327436"/>
              <a:ext cx="233595" cy="2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530" extrusionOk="0">
                  <a:moveTo>
                    <a:pt x="5151" y="4807"/>
                  </a:moveTo>
                  <a:cubicBezTo>
                    <a:pt x="4298" y="3878"/>
                    <a:pt x="3446" y="2949"/>
                    <a:pt x="3872" y="2136"/>
                  </a:cubicBezTo>
                  <a:cubicBezTo>
                    <a:pt x="4298" y="1324"/>
                    <a:pt x="6004" y="627"/>
                    <a:pt x="7567" y="278"/>
                  </a:cubicBezTo>
                  <a:cubicBezTo>
                    <a:pt x="9130" y="-70"/>
                    <a:pt x="10551" y="-70"/>
                    <a:pt x="11972" y="162"/>
                  </a:cubicBezTo>
                  <a:cubicBezTo>
                    <a:pt x="13393" y="395"/>
                    <a:pt x="14814" y="859"/>
                    <a:pt x="14814" y="2833"/>
                  </a:cubicBezTo>
                  <a:cubicBezTo>
                    <a:pt x="14814" y="4807"/>
                    <a:pt x="13393" y="8291"/>
                    <a:pt x="11404" y="10730"/>
                  </a:cubicBezTo>
                  <a:cubicBezTo>
                    <a:pt x="9414" y="13169"/>
                    <a:pt x="6856" y="14562"/>
                    <a:pt x="4583" y="15840"/>
                  </a:cubicBezTo>
                  <a:cubicBezTo>
                    <a:pt x="2309" y="17117"/>
                    <a:pt x="319" y="18278"/>
                    <a:pt x="35" y="18975"/>
                  </a:cubicBezTo>
                  <a:cubicBezTo>
                    <a:pt x="-249" y="19672"/>
                    <a:pt x="1172" y="19904"/>
                    <a:pt x="5009" y="20253"/>
                  </a:cubicBezTo>
                  <a:cubicBezTo>
                    <a:pt x="8846" y="20601"/>
                    <a:pt x="15098" y="21065"/>
                    <a:pt x="21351" y="215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6" name="Line"/>
            <p:cNvSpPr/>
            <p:nvPr/>
          </p:nvSpPr>
          <p:spPr>
            <a:xfrm>
              <a:off x="9089473" y="335992"/>
              <a:ext cx="205225" cy="289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0" y="2745"/>
                  </a:moveTo>
                  <a:cubicBezTo>
                    <a:pt x="327" y="1596"/>
                    <a:pt x="655" y="447"/>
                    <a:pt x="1636" y="103"/>
                  </a:cubicBezTo>
                  <a:cubicBezTo>
                    <a:pt x="2618" y="-242"/>
                    <a:pt x="4255" y="218"/>
                    <a:pt x="6382" y="2515"/>
                  </a:cubicBezTo>
                  <a:cubicBezTo>
                    <a:pt x="8509" y="4813"/>
                    <a:pt x="11127" y="8949"/>
                    <a:pt x="13745" y="12396"/>
                  </a:cubicBezTo>
                  <a:cubicBezTo>
                    <a:pt x="16364" y="15843"/>
                    <a:pt x="18982" y="18601"/>
                    <a:pt x="21600" y="213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7" name="Line"/>
            <p:cNvSpPr/>
            <p:nvPr/>
          </p:nvSpPr>
          <p:spPr>
            <a:xfrm>
              <a:off x="9108130" y="373135"/>
              <a:ext cx="195897" cy="24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extrusionOk="0">
                  <a:moveTo>
                    <a:pt x="21600" y="0"/>
                  </a:moveTo>
                  <a:cubicBezTo>
                    <a:pt x="17143" y="4590"/>
                    <a:pt x="12686" y="9180"/>
                    <a:pt x="9771" y="12150"/>
                  </a:cubicBezTo>
                  <a:cubicBezTo>
                    <a:pt x="6857" y="15120"/>
                    <a:pt x="5486" y="16470"/>
                    <a:pt x="4286" y="17820"/>
                  </a:cubicBezTo>
                  <a:cubicBezTo>
                    <a:pt x="3086" y="19170"/>
                    <a:pt x="2057" y="20520"/>
                    <a:pt x="1371" y="21060"/>
                  </a:cubicBezTo>
                  <a:cubicBezTo>
                    <a:pt x="686" y="21600"/>
                    <a:pt x="343" y="21330"/>
                    <a:pt x="0" y="210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8" name="Line"/>
            <p:cNvSpPr/>
            <p:nvPr/>
          </p:nvSpPr>
          <p:spPr>
            <a:xfrm>
              <a:off x="9332011" y="606345"/>
              <a:ext cx="190780" cy="18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89" extrusionOk="0">
                  <a:moveTo>
                    <a:pt x="13587" y="0"/>
                  </a:moveTo>
                  <a:cubicBezTo>
                    <a:pt x="12194" y="1045"/>
                    <a:pt x="10800" y="2090"/>
                    <a:pt x="10626" y="3310"/>
                  </a:cubicBezTo>
                  <a:cubicBezTo>
                    <a:pt x="10452" y="4529"/>
                    <a:pt x="11497" y="5923"/>
                    <a:pt x="13413" y="7665"/>
                  </a:cubicBezTo>
                  <a:cubicBezTo>
                    <a:pt x="15329" y="9406"/>
                    <a:pt x="18116" y="11497"/>
                    <a:pt x="19684" y="13413"/>
                  </a:cubicBezTo>
                  <a:cubicBezTo>
                    <a:pt x="21252" y="15329"/>
                    <a:pt x="21600" y="17071"/>
                    <a:pt x="21252" y="18639"/>
                  </a:cubicBezTo>
                  <a:cubicBezTo>
                    <a:pt x="20903" y="20206"/>
                    <a:pt x="19858" y="21600"/>
                    <a:pt x="16200" y="21077"/>
                  </a:cubicBezTo>
                  <a:cubicBezTo>
                    <a:pt x="12542" y="20555"/>
                    <a:pt x="6271" y="18116"/>
                    <a:pt x="0" y="156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9" name="Line"/>
            <p:cNvSpPr/>
            <p:nvPr/>
          </p:nvSpPr>
          <p:spPr>
            <a:xfrm>
              <a:off x="9415967" y="615674"/>
              <a:ext cx="177240" cy="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0" name="Line"/>
            <p:cNvSpPr/>
            <p:nvPr/>
          </p:nvSpPr>
          <p:spPr>
            <a:xfrm>
              <a:off x="9994327" y="410449"/>
              <a:ext cx="301441" cy="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extrusionOk="0">
                  <a:moveTo>
                    <a:pt x="0" y="21600"/>
                  </a:moveTo>
                  <a:cubicBezTo>
                    <a:pt x="5510" y="21600"/>
                    <a:pt x="11020" y="21600"/>
                    <a:pt x="14657" y="21600"/>
                  </a:cubicBezTo>
                  <a:cubicBezTo>
                    <a:pt x="18294" y="21600"/>
                    <a:pt x="20057" y="21600"/>
                    <a:pt x="20829" y="18000"/>
                  </a:cubicBezTo>
                  <a:cubicBezTo>
                    <a:pt x="21600" y="14400"/>
                    <a:pt x="21380" y="7200"/>
                    <a:pt x="2115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1" name="Line"/>
            <p:cNvSpPr/>
            <p:nvPr/>
          </p:nvSpPr>
          <p:spPr>
            <a:xfrm>
              <a:off x="9994327" y="550763"/>
              <a:ext cx="326494" cy="8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extrusionOk="0">
                  <a:moveTo>
                    <a:pt x="0" y="20700"/>
                  </a:moveTo>
                  <a:cubicBezTo>
                    <a:pt x="6171" y="13500"/>
                    <a:pt x="12343" y="6300"/>
                    <a:pt x="15943" y="2700"/>
                  </a:cubicBezTo>
                  <a:cubicBezTo>
                    <a:pt x="19543" y="-900"/>
                    <a:pt x="20571" y="-900"/>
                    <a:pt x="21086" y="2700"/>
                  </a:cubicBezTo>
                  <a:cubicBezTo>
                    <a:pt x="21600" y="6300"/>
                    <a:pt x="21600" y="13500"/>
                    <a:pt x="21600" y="20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2" name="Line"/>
            <p:cNvSpPr/>
            <p:nvPr/>
          </p:nvSpPr>
          <p:spPr>
            <a:xfrm>
              <a:off x="10768584" y="457091"/>
              <a:ext cx="326568" cy="2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extrusionOk="0">
                  <a:moveTo>
                    <a:pt x="0" y="21600"/>
                  </a:moveTo>
                  <a:cubicBezTo>
                    <a:pt x="6317" y="14400"/>
                    <a:pt x="12634" y="7200"/>
                    <a:pt x="16302" y="3600"/>
                  </a:cubicBezTo>
                  <a:cubicBezTo>
                    <a:pt x="19970" y="0"/>
                    <a:pt x="20989" y="0"/>
                    <a:pt x="21294" y="0"/>
                  </a:cubicBezTo>
                  <a:cubicBezTo>
                    <a:pt x="21600" y="0"/>
                    <a:pt x="21192" y="0"/>
                    <a:pt x="2078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3" name="Line"/>
            <p:cNvSpPr/>
            <p:nvPr/>
          </p:nvSpPr>
          <p:spPr>
            <a:xfrm>
              <a:off x="11324722" y="317165"/>
              <a:ext cx="307472" cy="304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600" extrusionOk="0">
                  <a:moveTo>
                    <a:pt x="15643" y="0"/>
                  </a:moveTo>
                  <a:cubicBezTo>
                    <a:pt x="10938" y="5510"/>
                    <a:pt x="6233" y="11020"/>
                    <a:pt x="3453" y="14216"/>
                  </a:cubicBezTo>
                  <a:cubicBezTo>
                    <a:pt x="672" y="17412"/>
                    <a:pt x="-183" y="18294"/>
                    <a:pt x="31" y="18735"/>
                  </a:cubicBezTo>
                  <a:cubicBezTo>
                    <a:pt x="245" y="19176"/>
                    <a:pt x="1528" y="19176"/>
                    <a:pt x="4522" y="19506"/>
                  </a:cubicBezTo>
                  <a:cubicBezTo>
                    <a:pt x="7516" y="19837"/>
                    <a:pt x="12221" y="20498"/>
                    <a:pt x="15536" y="20939"/>
                  </a:cubicBezTo>
                  <a:cubicBezTo>
                    <a:pt x="18851" y="21380"/>
                    <a:pt x="20775" y="21600"/>
                    <a:pt x="21096" y="21600"/>
                  </a:cubicBezTo>
                  <a:cubicBezTo>
                    <a:pt x="21417" y="21600"/>
                    <a:pt x="20134" y="21380"/>
                    <a:pt x="19385" y="21159"/>
                  </a:cubicBezTo>
                  <a:cubicBezTo>
                    <a:pt x="18637" y="20939"/>
                    <a:pt x="18423" y="20718"/>
                    <a:pt x="18209" y="204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4" name="Line"/>
            <p:cNvSpPr/>
            <p:nvPr/>
          </p:nvSpPr>
          <p:spPr>
            <a:xfrm>
              <a:off x="11477540" y="494404"/>
              <a:ext cx="9330" cy="233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5" name="Line"/>
            <p:cNvSpPr/>
            <p:nvPr/>
          </p:nvSpPr>
          <p:spPr>
            <a:xfrm>
              <a:off x="4544885" y="1522948"/>
              <a:ext cx="216215" cy="286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73" extrusionOk="0">
                  <a:moveTo>
                    <a:pt x="4793" y="6090"/>
                  </a:moveTo>
                  <a:cubicBezTo>
                    <a:pt x="4485" y="4929"/>
                    <a:pt x="4176" y="3767"/>
                    <a:pt x="4947" y="2722"/>
                  </a:cubicBezTo>
                  <a:cubicBezTo>
                    <a:pt x="5719" y="1677"/>
                    <a:pt x="7570" y="748"/>
                    <a:pt x="9422" y="284"/>
                  </a:cubicBezTo>
                  <a:cubicBezTo>
                    <a:pt x="11273" y="-181"/>
                    <a:pt x="13125" y="-181"/>
                    <a:pt x="14513" y="1096"/>
                  </a:cubicBezTo>
                  <a:cubicBezTo>
                    <a:pt x="15902" y="2374"/>
                    <a:pt x="16827" y="4929"/>
                    <a:pt x="14976" y="8180"/>
                  </a:cubicBezTo>
                  <a:cubicBezTo>
                    <a:pt x="13125" y="11432"/>
                    <a:pt x="8496" y="15380"/>
                    <a:pt x="5256" y="17703"/>
                  </a:cubicBezTo>
                  <a:cubicBezTo>
                    <a:pt x="2016" y="20025"/>
                    <a:pt x="165" y="20722"/>
                    <a:pt x="10" y="21071"/>
                  </a:cubicBezTo>
                  <a:cubicBezTo>
                    <a:pt x="-144" y="21419"/>
                    <a:pt x="1399" y="21419"/>
                    <a:pt x="5256" y="21303"/>
                  </a:cubicBezTo>
                  <a:cubicBezTo>
                    <a:pt x="9113" y="21187"/>
                    <a:pt x="15285" y="20954"/>
                    <a:pt x="21456" y="20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6" name="Line"/>
            <p:cNvSpPr/>
            <p:nvPr/>
          </p:nvSpPr>
          <p:spPr>
            <a:xfrm>
              <a:off x="4966324" y="1552887"/>
              <a:ext cx="251867" cy="274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3" extrusionOk="0">
                  <a:moveTo>
                    <a:pt x="0" y="4600"/>
                  </a:moveTo>
                  <a:cubicBezTo>
                    <a:pt x="800" y="2957"/>
                    <a:pt x="1600" y="1313"/>
                    <a:pt x="2933" y="492"/>
                  </a:cubicBezTo>
                  <a:cubicBezTo>
                    <a:pt x="4267" y="-330"/>
                    <a:pt x="6133" y="-330"/>
                    <a:pt x="8400" y="2135"/>
                  </a:cubicBezTo>
                  <a:cubicBezTo>
                    <a:pt x="10667" y="4600"/>
                    <a:pt x="13333" y="9531"/>
                    <a:pt x="15200" y="13287"/>
                  </a:cubicBezTo>
                  <a:cubicBezTo>
                    <a:pt x="17067" y="17044"/>
                    <a:pt x="18133" y="19627"/>
                    <a:pt x="19067" y="20448"/>
                  </a:cubicBezTo>
                  <a:cubicBezTo>
                    <a:pt x="20000" y="21270"/>
                    <a:pt x="20800" y="20331"/>
                    <a:pt x="21600" y="193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7" name="Line"/>
            <p:cNvSpPr/>
            <p:nvPr/>
          </p:nvSpPr>
          <p:spPr>
            <a:xfrm>
              <a:off x="4966324" y="1576498"/>
              <a:ext cx="251867" cy="25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467" y="1600"/>
                    <a:pt x="17333" y="3200"/>
                    <a:pt x="13867" y="6667"/>
                  </a:cubicBezTo>
                  <a:cubicBezTo>
                    <a:pt x="10400" y="10133"/>
                    <a:pt x="5600" y="15467"/>
                    <a:pt x="3067" y="18267"/>
                  </a:cubicBezTo>
                  <a:cubicBezTo>
                    <a:pt x="533" y="21067"/>
                    <a:pt x="267" y="2133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8" name="Line"/>
            <p:cNvSpPr/>
            <p:nvPr/>
          </p:nvSpPr>
          <p:spPr>
            <a:xfrm>
              <a:off x="5367444" y="1770598"/>
              <a:ext cx="174908" cy="29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03" extrusionOk="0">
                  <a:moveTo>
                    <a:pt x="9095" y="797"/>
                  </a:moveTo>
                  <a:cubicBezTo>
                    <a:pt x="10989" y="351"/>
                    <a:pt x="12884" y="-94"/>
                    <a:pt x="14589" y="17"/>
                  </a:cubicBezTo>
                  <a:cubicBezTo>
                    <a:pt x="16295" y="129"/>
                    <a:pt x="17811" y="797"/>
                    <a:pt x="18379" y="1687"/>
                  </a:cubicBezTo>
                  <a:cubicBezTo>
                    <a:pt x="18947" y="2578"/>
                    <a:pt x="18568" y="3692"/>
                    <a:pt x="17053" y="4916"/>
                  </a:cubicBezTo>
                  <a:cubicBezTo>
                    <a:pt x="15537" y="6141"/>
                    <a:pt x="12884" y="7477"/>
                    <a:pt x="12316" y="8479"/>
                  </a:cubicBezTo>
                  <a:cubicBezTo>
                    <a:pt x="11747" y="9481"/>
                    <a:pt x="13263" y="10149"/>
                    <a:pt x="15158" y="11485"/>
                  </a:cubicBezTo>
                  <a:cubicBezTo>
                    <a:pt x="17053" y="12821"/>
                    <a:pt x="19326" y="14826"/>
                    <a:pt x="20463" y="16384"/>
                  </a:cubicBezTo>
                  <a:cubicBezTo>
                    <a:pt x="21600" y="17943"/>
                    <a:pt x="21600" y="19057"/>
                    <a:pt x="20463" y="19836"/>
                  </a:cubicBezTo>
                  <a:cubicBezTo>
                    <a:pt x="19326" y="20615"/>
                    <a:pt x="17053" y="21061"/>
                    <a:pt x="14589" y="21283"/>
                  </a:cubicBezTo>
                  <a:cubicBezTo>
                    <a:pt x="12126" y="21506"/>
                    <a:pt x="9474" y="21506"/>
                    <a:pt x="7011" y="20504"/>
                  </a:cubicBezTo>
                  <a:cubicBezTo>
                    <a:pt x="4547" y="19502"/>
                    <a:pt x="2274" y="17498"/>
                    <a:pt x="0" y="154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9" name="Line"/>
            <p:cNvSpPr/>
            <p:nvPr/>
          </p:nvSpPr>
          <p:spPr>
            <a:xfrm>
              <a:off x="6113715" y="1800379"/>
              <a:ext cx="233211" cy="1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0" name="Line"/>
            <p:cNvSpPr/>
            <p:nvPr/>
          </p:nvSpPr>
          <p:spPr>
            <a:xfrm>
              <a:off x="6674810" y="1611430"/>
              <a:ext cx="172740" cy="37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152" extrusionOk="0">
                  <a:moveTo>
                    <a:pt x="18341" y="4314"/>
                  </a:moveTo>
                  <a:cubicBezTo>
                    <a:pt x="19884" y="3791"/>
                    <a:pt x="21427" y="3269"/>
                    <a:pt x="21427" y="2746"/>
                  </a:cubicBezTo>
                  <a:cubicBezTo>
                    <a:pt x="21427" y="2224"/>
                    <a:pt x="19884" y="1701"/>
                    <a:pt x="18148" y="1266"/>
                  </a:cubicBezTo>
                  <a:cubicBezTo>
                    <a:pt x="16413" y="830"/>
                    <a:pt x="14484" y="482"/>
                    <a:pt x="12363" y="220"/>
                  </a:cubicBezTo>
                  <a:cubicBezTo>
                    <a:pt x="10241" y="-41"/>
                    <a:pt x="7927" y="-215"/>
                    <a:pt x="6577" y="569"/>
                  </a:cubicBezTo>
                  <a:cubicBezTo>
                    <a:pt x="5227" y="1353"/>
                    <a:pt x="4841" y="3095"/>
                    <a:pt x="6963" y="5011"/>
                  </a:cubicBezTo>
                  <a:cubicBezTo>
                    <a:pt x="9084" y="6927"/>
                    <a:pt x="13713" y="9017"/>
                    <a:pt x="16798" y="11195"/>
                  </a:cubicBezTo>
                  <a:cubicBezTo>
                    <a:pt x="19884" y="13372"/>
                    <a:pt x="21427" y="15637"/>
                    <a:pt x="20848" y="17379"/>
                  </a:cubicBezTo>
                  <a:cubicBezTo>
                    <a:pt x="20270" y="19120"/>
                    <a:pt x="17570" y="20340"/>
                    <a:pt x="14291" y="20862"/>
                  </a:cubicBezTo>
                  <a:cubicBezTo>
                    <a:pt x="11013" y="21385"/>
                    <a:pt x="7156" y="21211"/>
                    <a:pt x="4456" y="20253"/>
                  </a:cubicBezTo>
                  <a:cubicBezTo>
                    <a:pt x="1756" y="19295"/>
                    <a:pt x="213" y="17553"/>
                    <a:pt x="20" y="15898"/>
                  </a:cubicBezTo>
                  <a:cubicBezTo>
                    <a:pt x="-173" y="14243"/>
                    <a:pt x="984" y="12675"/>
                    <a:pt x="4648" y="11195"/>
                  </a:cubicBezTo>
                  <a:cubicBezTo>
                    <a:pt x="8313" y="9714"/>
                    <a:pt x="14484" y="8320"/>
                    <a:pt x="20656" y="69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1" name="Line"/>
            <p:cNvSpPr/>
            <p:nvPr/>
          </p:nvSpPr>
          <p:spPr>
            <a:xfrm>
              <a:off x="7195808" y="1613011"/>
              <a:ext cx="270525" cy="3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0" y="3828"/>
                  </a:moveTo>
                  <a:cubicBezTo>
                    <a:pt x="497" y="2780"/>
                    <a:pt x="993" y="1731"/>
                    <a:pt x="1986" y="997"/>
                  </a:cubicBezTo>
                  <a:cubicBezTo>
                    <a:pt x="2979" y="263"/>
                    <a:pt x="4469" y="-156"/>
                    <a:pt x="5586" y="54"/>
                  </a:cubicBezTo>
                  <a:cubicBezTo>
                    <a:pt x="6703" y="263"/>
                    <a:pt x="7448" y="1102"/>
                    <a:pt x="8690" y="3828"/>
                  </a:cubicBezTo>
                  <a:cubicBezTo>
                    <a:pt x="9931" y="6555"/>
                    <a:pt x="11669" y="11168"/>
                    <a:pt x="12910" y="14209"/>
                  </a:cubicBezTo>
                  <a:cubicBezTo>
                    <a:pt x="14152" y="17250"/>
                    <a:pt x="14897" y="18718"/>
                    <a:pt x="15766" y="19766"/>
                  </a:cubicBezTo>
                  <a:cubicBezTo>
                    <a:pt x="16634" y="20815"/>
                    <a:pt x="17628" y="21444"/>
                    <a:pt x="18621" y="21444"/>
                  </a:cubicBezTo>
                  <a:cubicBezTo>
                    <a:pt x="19614" y="21444"/>
                    <a:pt x="20607" y="20815"/>
                    <a:pt x="21600" y="201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2" name="Line"/>
            <p:cNvSpPr/>
            <p:nvPr/>
          </p:nvSpPr>
          <p:spPr>
            <a:xfrm>
              <a:off x="7279765" y="1619549"/>
              <a:ext cx="186568" cy="28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21600" y="266"/>
                  </a:moveTo>
                  <a:cubicBezTo>
                    <a:pt x="19800" y="36"/>
                    <a:pt x="18000" y="-194"/>
                    <a:pt x="16740" y="266"/>
                  </a:cubicBezTo>
                  <a:cubicBezTo>
                    <a:pt x="15480" y="725"/>
                    <a:pt x="14760" y="1874"/>
                    <a:pt x="12960" y="4632"/>
                  </a:cubicBezTo>
                  <a:cubicBezTo>
                    <a:pt x="11160" y="7389"/>
                    <a:pt x="8280" y="11755"/>
                    <a:pt x="5940" y="14857"/>
                  </a:cubicBezTo>
                  <a:cubicBezTo>
                    <a:pt x="3600" y="17959"/>
                    <a:pt x="1800" y="19797"/>
                    <a:pt x="900" y="20602"/>
                  </a:cubicBezTo>
                  <a:cubicBezTo>
                    <a:pt x="0" y="21406"/>
                    <a:pt x="0" y="21176"/>
                    <a:pt x="0" y="209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3" name="Line"/>
            <p:cNvSpPr/>
            <p:nvPr/>
          </p:nvSpPr>
          <p:spPr>
            <a:xfrm>
              <a:off x="7570409" y="1735080"/>
              <a:ext cx="166447" cy="21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16612" y="0"/>
                  </a:moveTo>
                  <a:cubicBezTo>
                    <a:pt x="12612" y="3757"/>
                    <a:pt x="8612" y="7513"/>
                    <a:pt x="5412" y="10487"/>
                  </a:cubicBezTo>
                  <a:cubicBezTo>
                    <a:pt x="2212" y="13461"/>
                    <a:pt x="-188" y="15652"/>
                    <a:pt x="12" y="16748"/>
                  </a:cubicBezTo>
                  <a:cubicBezTo>
                    <a:pt x="212" y="17843"/>
                    <a:pt x="3012" y="17843"/>
                    <a:pt x="7012" y="18470"/>
                  </a:cubicBezTo>
                  <a:cubicBezTo>
                    <a:pt x="11012" y="19096"/>
                    <a:pt x="16212" y="20348"/>
                    <a:pt x="2141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4" name="Line"/>
            <p:cNvSpPr/>
            <p:nvPr/>
          </p:nvSpPr>
          <p:spPr>
            <a:xfrm>
              <a:off x="7634244" y="1847021"/>
              <a:ext cx="14406" cy="18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5400"/>
                    <a:pt x="17280" y="10800"/>
                    <a:pt x="19440" y="14400"/>
                  </a:cubicBezTo>
                  <a:cubicBezTo>
                    <a:pt x="21600" y="18000"/>
                    <a:pt x="17280" y="19800"/>
                    <a:pt x="129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5" name="Line"/>
            <p:cNvSpPr/>
            <p:nvPr/>
          </p:nvSpPr>
          <p:spPr>
            <a:xfrm>
              <a:off x="8054021" y="1809708"/>
              <a:ext cx="270525" cy="1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6" name="Line"/>
            <p:cNvSpPr/>
            <p:nvPr/>
          </p:nvSpPr>
          <p:spPr>
            <a:xfrm>
              <a:off x="8809621" y="1629160"/>
              <a:ext cx="289181" cy="32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extrusionOk="0">
                  <a:moveTo>
                    <a:pt x="0" y="2687"/>
                  </a:moveTo>
                  <a:cubicBezTo>
                    <a:pt x="1394" y="1864"/>
                    <a:pt x="2787" y="1041"/>
                    <a:pt x="4297" y="527"/>
                  </a:cubicBezTo>
                  <a:cubicBezTo>
                    <a:pt x="5806" y="13"/>
                    <a:pt x="7432" y="-193"/>
                    <a:pt x="8477" y="218"/>
                  </a:cubicBezTo>
                  <a:cubicBezTo>
                    <a:pt x="9523" y="630"/>
                    <a:pt x="9987" y="1658"/>
                    <a:pt x="10684" y="4744"/>
                  </a:cubicBezTo>
                  <a:cubicBezTo>
                    <a:pt x="11381" y="7830"/>
                    <a:pt x="12310" y="12973"/>
                    <a:pt x="13123" y="15956"/>
                  </a:cubicBezTo>
                  <a:cubicBezTo>
                    <a:pt x="13935" y="18938"/>
                    <a:pt x="14632" y="19761"/>
                    <a:pt x="15561" y="20378"/>
                  </a:cubicBezTo>
                  <a:cubicBezTo>
                    <a:pt x="16490" y="20996"/>
                    <a:pt x="17652" y="21407"/>
                    <a:pt x="18697" y="21304"/>
                  </a:cubicBezTo>
                  <a:cubicBezTo>
                    <a:pt x="19742" y="21201"/>
                    <a:pt x="20671" y="20584"/>
                    <a:pt x="21600" y="19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7" name="Line"/>
            <p:cNvSpPr/>
            <p:nvPr/>
          </p:nvSpPr>
          <p:spPr>
            <a:xfrm>
              <a:off x="8828277" y="1660454"/>
              <a:ext cx="242539" cy="26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85" y="6429"/>
                    <a:pt x="9969" y="12857"/>
                    <a:pt x="6369" y="16457"/>
                  </a:cubicBezTo>
                  <a:cubicBezTo>
                    <a:pt x="2769" y="20057"/>
                    <a:pt x="1385" y="208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8" name="Line"/>
            <p:cNvSpPr/>
            <p:nvPr/>
          </p:nvSpPr>
          <p:spPr>
            <a:xfrm>
              <a:off x="9182756" y="1819036"/>
              <a:ext cx="200128" cy="243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133" extrusionOk="0">
                  <a:moveTo>
                    <a:pt x="12960" y="0"/>
                  </a:moveTo>
                  <a:cubicBezTo>
                    <a:pt x="11631" y="810"/>
                    <a:pt x="10302" y="1620"/>
                    <a:pt x="9139" y="2565"/>
                  </a:cubicBezTo>
                  <a:cubicBezTo>
                    <a:pt x="7975" y="3510"/>
                    <a:pt x="6978" y="4590"/>
                    <a:pt x="7809" y="5535"/>
                  </a:cubicBezTo>
                  <a:cubicBezTo>
                    <a:pt x="8640" y="6480"/>
                    <a:pt x="11298" y="7290"/>
                    <a:pt x="13791" y="8910"/>
                  </a:cubicBezTo>
                  <a:cubicBezTo>
                    <a:pt x="16283" y="10530"/>
                    <a:pt x="18609" y="12960"/>
                    <a:pt x="19938" y="14850"/>
                  </a:cubicBezTo>
                  <a:cubicBezTo>
                    <a:pt x="21268" y="16740"/>
                    <a:pt x="21600" y="18090"/>
                    <a:pt x="21268" y="19305"/>
                  </a:cubicBezTo>
                  <a:cubicBezTo>
                    <a:pt x="20935" y="20520"/>
                    <a:pt x="19938" y="21600"/>
                    <a:pt x="16283" y="20925"/>
                  </a:cubicBezTo>
                  <a:cubicBezTo>
                    <a:pt x="12628" y="20250"/>
                    <a:pt x="6314" y="17820"/>
                    <a:pt x="0" y="153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9" name="Line"/>
            <p:cNvSpPr/>
            <p:nvPr/>
          </p:nvSpPr>
          <p:spPr>
            <a:xfrm>
              <a:off x="9238727" y="1847021"/>
              <a:ext cx="18656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0" name="Line"/>
            <p:cNvSpPr/>
            <p:nvPr/>
          </p:nvSpPr>
          <p:spPr>
            <a:xfrm>
              <a:off x="9789102" y="1688438"/>
              <a:ext cx="307838" cy="1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73" y="7200"/>
                    <a:pt x="11345" y="14400"/>
                    <a:pt x="14945" y="18000"/>
                  </a:cubicBezTo>
                  <a:cubicBezTo>
                    <a:pt x="18545" y="21600"/>
                    <a:pt x="20073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1" name="Line"/>
            <p:cNvSpPr/>
            <p:nvPr/>
          </p:nvSpPr>
          <p:spPr>
            <a:xfrm>
              <a:off x="9807759" y="1819036"/>
              <a:ext cx="307838" cy="2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0"/>
                  </a:moveTo>
                  <a:cubicBezTo>
                    <a:pt x="4145" y="8100"/>
                    <a:pt x="8291" y="16200"/>
                    <a:pt x="11891" y="18900"/>
                  </a:cubicBezTo>
                  <a:cubicBezTo>
                    <a:pt x="15491" y="21600"/>
                    <a:pt x="18545" y="18900"/>
                    <a:pt x="21600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2" name="Line"/>
            <p:cNvSpPr/>
            <p:nvPr/>
          </p:nvSpPr>
          <p:spPr>
            <a:xfrm>
              <a:off x="10516717" y="1511199"/>
              <a:ext cx="213118" cy="41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18" extrusionOk="0">
                  <a:moveTo>
                    <a:pt x="0" y="3360"/>
                  </a:moveTo>
                  <a:cubicBezTo>
                    <a:pt x="0" y="2560"/>
                    <a:pt x="0" y="1760"/>
                    <a:pt x="1096" y="1120"/>
                  </a:cubicBezTo>
                  <a:cubicBezTo>
                    <a:pt x="2191" y="480"/>
                    <a:pt x="4383" y="0"/>
                    <a:pt x="7200" y="0"/>
                  </a:cubicBezTo>
                  <a:cubicBezTo>
                    <a:pt x="10017" y="0"/>
                    <a:pt x="13461" y="480"/>
                    <a:pt x="15652" y="1520"/>
                  </a:cubicBezTo>
                  <a:cubicBezTo>
                    <a:pt x="17843" y="2560"/>
                    <a:pt x="18783" y="4160"/>
                    <a:pt x="18000" y="5600"/>
                  </a:cubicBezTo>
                  <a:cubicBezTo>
                    <a:pt x="17217" y="7040"/>
                    <a:pt x="14713" y="8320"/>
                    <a:pt x="12365" y="9120"/>
                  </a:cubicBezTo>
                  <a:cubicBezTo>
                    <a:pt x="10017" y="9920"/>
                    <a:pt x="7826" y="10240"/>
                    <a:pt x="7513" y="10320"/>
                  </a:cubicBezTo>
                  <a:cubicBezTo>
                    <a:pt x="7200" y="10400"/>
                    <a:pt x="8765" y="10240"/>
                    <a:pt x="11113" y="10800"/>
                  </a:cubicBezTo>
                  <a:cubicBezTo>
                    <a:pt x="13461" y="11360"/>
                    <a:pt x="16591" y="12640"/>
                    <a:pt x="18470" y="13680"/>
                  </a:cubicBezTo>
                  <a:cubicBezTo>
                    <a:pt x="20348" y="14720"/>
                    <a:pt x="20974" y="15520"/>
                    <a:pt x="21287" y="16320"/>
                  </a:cubicBezTo>
                  <a:cubicBezTo>
                    <a:pt x="21600" y="17120"/>
                    <a:pt x="21600" y="17920"/>
                    <a:pt x="20191" y="18800"/>
                  </a:cubicBezTo>
                  <a:cubicBezTo>
                    <a:pt x="18783" y="19680"/>
                    <a:pt x="15965" y="20640"/>
                    <a:pt x="12991" y="21120"/>
                  </a:cubicBezTo>
                  <a:cubicBezTo>
                    <a:pt x="10017" y="21600"/>
                    <a:pt x="6887" y="21600"/>
                    <a:pt x="4696" y="21360"/>
                  </a:cubicBezTo>
                  <a:cubicBezTo>
                    <a:pt x="2504" y="21120"/>
                    <a:pt x="1252" y="20640"/>
                    <a:pt x="939" y="20000"/>
                  </a:cubicBezTo>
                  <a:cubicBezTo>
                    <a:pt x="626" y="19360"/>
                    <a:pt x="1252" y="18560"/>
                    <a:pt x="1878" y="177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3" name="Line"/>
            <p:cNvSpPr/>
            <p:nvPr/>
          </p:nvSpPr>
          <p:spPr>
            <a:xfrm>
              <a:off x="9005517" y="2624374"/>
              <a:ext cx="279853" cy="22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6" extrusionOk="0">
                  <a:moveTo>
                    <a:pt x="0" y="4963"/>
                  </a:moveTo>
                  <a:cubicBezTo>
                    <a:pt x="480" y="3503"/>
                    <a:pt x="960" y="2044"/>
                    <a:pt x="2400" y="1022"/>
                  </a:cubicBezTo>
                  <a:cubicBezTo>
                    <a:pt x="3840" y="1"/>
                    <a:pt x="6240" y="-583"/>
                    <a:pt x="7920" y="876"/>
                  </a:cubicBezTo>
                  <a:cubicBezTo>
                    <a:pt x="9600" y="2336"/>
                    <a:pt x="10560" y="5839"/>
                    <a:pt x="11760" y="9341"/>
                  </a:cubicBezTo>
                  <a:cubicBezTo>
                    <a:pt x="12960" y="12844"/>
                    <a:pt x="14400" y="16347"/>
                    <a:pt x="15720" y="18390"/>
                  </a:cubicBezTo>
                  <a:cubicBezTo>
                    <a:pt x="17040" y="20433"/>
                    <a:pt x="18240" y="21017"/>
                    <a:pt x="19200" y="20725"/>
                  </a:cubicBezTo>
                  <a:cubicBezTo>
                    <a:pt x="20160" y="20433"/>
                    <a:pt x="20880" y="19266"/>
                    <a:pt x="21600" y="18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4" name="Line"/>
            <p:cNvSpPr/>
            <p:nvPr/>
          </p:nvSpPr>
          <p:spPr>
            <a:xfrm>
              <a:off x="9089473" y="2658591"/>
              <a:ext cx="195897" cy="214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429" y="5948"/>
                    <a:pt x="9257" y="11896"/>
                    <a:pt x="5657" y="15496"/>
                  </a:cubicBezTo>
                  <a:cubicBezTo>
                    <a:pt x="2057" y="19096"/>
                    <a:pt x="1029" y="2034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5" name="Line"/>
            <p:cNvSpPr/>
            <p:nvPr/>
          </p:nvSpPr>
          <p:spPr>
            <a:xfrm>
              <a:off x="9313354" y="2770532"/>
              <a:ext cx="208708" cy="24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160" extrusionOk="0">
                  <a:moveTo>
                    <a:pt x="14294" y="0"/>
                  </a:moveTo>
                  <a:cubicBezTo>
                    <a:pt x="12706" y="527"/>
                    <a:pt x="11118" y="1054"/>
                    <a:pt x="10482" y="1976"/>
                  </a:cubicBezTo>
                  <a:cubicBezTo>
                    <a:pt x="9847" y="2898"/>
                    <a:pt x="10165" y="4215"/>
                    <a:pt x="11753" y="6059"/>
                  </a:cubicBezTo>
                  <a:cubicBezTo>
                    <a:pt x="13341" y="7902"/>
                    <a:pt x="16200" y="10273"/>
                    <a:pt x="17947" y="12117"/>
                  </a:cubicBezTo>
                  <a:cubicBezTo>
                    <a:pt x="19694" y="13961"/>
                    <a:pt x="20329" y="15278"/>
                    <a:pt x="20806" y="16595"/>
                  </a:cubicBezTo>
                  <a:cubicBezTo>
                    <a:pt x="21282" y="17912"/>
                    <a:pt x="21600" y="19229"/>
                    <a:pt x="20965" y="20151"/>
                  </a:cubicBezTo>
                  <a:cubicBezTo>
                    <a:pt x="20329" y="21073"/>
                    <a:pt x="18741" y="21600"/>
                    <a:pt x="15088" y="20678"/>
                  </a:cubicBezTo>
                  <a:cubicBezTo>
                    <a:pt x="11435" y="19756"/>
                    <a:pt x="5718" y="17385"/>
                    <a:pt x="0" y="15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6" name="Line"/>
            <p:cNvSpPr/>
            <p:nvPr/>
          </p:nvSpPr>
          <p:spPr>
            <a:xfrm>
              <a:off x="9434623" y="2789189"/>
              <a:ext cx="158584" cy="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7" name="Line"/>
            <p:cNvSpPr/>
            <p:nvPr/>
          </p:nvSpPr>
          <p:spPr>
            <a:xfrm>
              <a:off x="10003656" y="2733219"/>
              <a:ext cx="274114" cy="1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0" y="0"/>
                  </a:moveTo>
                  <a:cubicBezTo>
                    <a:pt x="6067" y="0"/>
                    <a:pt x="12135" y="0"/>
                    <a:pt x="15775" y="1800"/>
                  </a:cubicBezTo>
                  <a:cubicBezTo>
                    <a:pt x="19416" y="3600"/>
                    <a:pt x="20629" y="7200"/>
                    <a:pt x="21115" y="10800"/>
                  </a:cubicBezTo>
                  <a:cubicBezTo>
                    <a:pt x="21600" y="14400"/>
                    <a:pt x="21357" y="18000"/>
                    <a:pt x="211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8" name="Line"/>
            <p:cNvSpPr/>
            <p:nvPr/>
          </p:nvSpPr>
          <p:spPr>
            <a:xfrm>
              <a:off x="10050297" y="2854488"/>
              <a:ext cx="242539" cy="1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9" name="Line"/>
            <p:cNvSpPr/>
            <p:nvPr/>
          </p:nvSpPr>
          <p:spPr>
            <a:xfrm>
              <a:off x="10740597" y="2583964"/>
              <a:ext cx="302098" cy="370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55" extrusionOk="0">
                  <a:moveTo>
                    <a:pt x="0" y="0"/>
                  </a:moveTo>
                  <a:cubicBezTo>
                    <a:pt x="5069" y="180"/>
                    <a:pt x="10139" y="360"/>
                    <a:pt x="13225" y="630"/>
                  </a:cubicBezTo>
                  <a:cubicBezTo>
                    <a:pt x="16310" y="900"/>
                    <a:pt x="17412" y="1260"/>
                    <a:pt x="18625" y="1530"/>
                  </a:cubicBezTo>
                  <a:cubicBezTo>
                    <a:pt x="19837" y="1800"/>
                    <a:pt x="21159" y="1980"/>
                    <a:pt x="21380" y="2430"/>
                  </a:cubicBezTo>
                  <a:cubicBezTo>
                    <a:pt x="21600" y="2880"/>
                    <a:pt x="20718" y="3600"/>
                    <a:pt x="19506" y="5850"/>
                  </a:cubicBezTo>
                  <a:cubicBezTo>
                    <a:pt x="18294" y="8100"/>
                    <a:pt x="16751" y="11880"/>
                    <a:pt x="15759" y="14400"/>
                  </a:cubicBezTo>
                  <a:cubicBezTo>
                    <a:pt x="14767" y="16920"/>
                    <a:pt x="14327" y="18180"/>
                    <a:pt x="13886" y="19260"/>
                  </a:cubicBezTo>
                  <a:cubicBezTo>
                    <a:pt x="13445" y="20340"/>
                    <a:pt x="13004" y="21240"/>
                    <a:pt x="12894" y="21420"/>
                  </a:cubicBezTo>
                  <a:cubicBezTo>
                    <a:pt x="12784" y="21600"/>
                    <a:pt x="13004" y="21060"/>
                    <a:pt x="13224" y="205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0" name="Line"/>
            <p:cNvSpPr/>
            <p:nvPr/>
          </p:nvSpPr>
          <p:spPr>
            <a:xfrm>
              <a:off x="10880523" y="2779860"/>
              <a:ext cx="242540" cy="9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1" name="Line"/>
            <p:cNvSpPr/>
            <p:nvPr/>
          </p:nvSpPr>
          <p:spPr>
            <a:xfrm>
              <a:off x="2083850" y="37313"/>
              <a:ext cx="802243" cy="303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extrusionOk="0">
                  <a:moveTo>
                    <a:pt x="0" y="0"/>
                  </a:moveTo>
                  <a:cubicBezTo>
                    <a:pt x="251" y="486"/>
                    <a:pt x="502" y="973"/>
                    <a:pt x="712" y="1448"/>
                  </a:cubicBezTo>
                  <a:cubicBezTo>
                    <a:pt x="921" y="1923"/>
                    <a:pt x="1088" y="2388"/>
                    <a:pt x="1214" y="2963"/>
                  </a:cubicBezTo>
                  <a:cubicBezTo>
                    <a:pt x="1340" y="3537"/>
                    <a:pt x="1423" y="4223"/>
                    <a:pt x="1591" y="4842"/>
                  </a:cubicBezTo>
                  <a:cubicBezTo>
                    <a:pt x="1758" y="5461"/>
                    <a:pt x="2009" y="6014"/>
                    <a:pt x="2219" y="6511"/>
                  </a:cubicBezTo>
                  <a:cubicBezTo>
                    <a:pt x="2428" y="7008"/>
                    <a:pt x="2595" y="7451"/>
                    <a:pt x="2679" y="8103"/>
                  </a:cubicBezTo>
                  <a:cubicBezTo>
                    <a:pt x="2763" y="8755"/>
                    <a:pt x="2763" y="9617"/>
                    <a:pt x="2805" y="10402"/>
                  </a:cubicBezTo>
                  <a:cubicBezTo>
                    <a:pt x="2847" y="11187"/>
                    <a:pt x="2930" y="11894"/>
                    <a:pt x="2805" y="12624"/>
                  </a:cubicBezTo>
                  <a:cubicBezTo>
                    <a:pt x="2679" y="13354"/>
                    <a:pt x="2344" y="14105"/>
                    <a:pt x="2177" y="14835"/>
                  </a:cubicBezTo>
                  <a:cubicBezTo>
                    <a:pt x="2009" y="15564"/>
                    <a:pt x="2009" y="16272"/>
                    <a:pt x="2051" y="16847"/>
                  </a:cubicBezTo>
                  <a:cubicBezTo>
                    <a:pt x="2093" y="17421"/>
                    <a:pt x="2177" y="17864"/>
                    <a:pt x="2177" y="18317"/>
                  </a:cubicBezTo>
                  <a:cubicBezTo>
                    <a:pt x="2177" y="18770"/>
                    <a:pt x="2093" y="19234"/>
                    <a:pt x="2093" y="19632"/>
                  </a:cubicBezTo>
                  <a:cubicBezTo>
                    <a:pt x="2093" y="20030"/>
                    <a:pt x="2177" y="20362"/>
                    <a:pt x="2219" y="20638"/>
                  </a:cubicBezTo>
                  <a:cubicBezTo>
                    <a:pt x="2260" y="20915"/>
                    <a:pt x="2260" y="21136"/>
                    <a:pt x="2386" y="21290"/>
                  </a:cubicBezTo>
                  <a:cubicBezTo>
                    <a:pt x="2512" y="21445"/>
                    <a:pt x="2763" y="21534"/>
                    <a:pt x="3558" y="21567"/>
                  </a:cubicBezTo>
                  <a:cubicBezTo>
                    <a:pt x="4353" y="21600"/>
                    <a:pt x="5693" y="21578"/>
                    <a:pt x="7577" y="21556"/>
                  </a:cubicBezTo>
                  <a:cubicBezTo>
                    <a:pt x="9460" y="21534"/>
                    <a:pt x="11888" y="21512"/>
                    <a:pt x="14316" y="21478"/>
                  </a:cubicBezTo>
                  <a:cubicBezTo>
                    <a:pt x="16744" y="21445"/>
                    <a:pt x="19172" y="21401"/>
                    <a:pt x="21600" y="2135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2" name="Line"/>
            <p:cNvSpPr/>
            <p:nvPr/>
          </p:nvSpPr>
          <p:spPr>
            <a:xfrm>
              <a:off x="2102507" y="0"/>
              <a:ext cx="1352618" cy="308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2" extrusionOk="0">
                  <a:moveTo>
                    <a:pt x="0" y="196"/>
                  </a:moveTo>
                  <a:cubicBezTo>
                    <a:pt x="199" y="131"/>
                    <a:pt x="397" y="65"/>
                    <a:pt x="1018" y="33"/>
                  </a:cubicBezTo>
                  <a:cubicBezTo>
                    <a:pt x="1639" y="0"/>
                    <a:pt x="2681" y="0"/>
                    <a:pt x="4146" y="0"/>
                  </a:cubicBezTo>
                  <a:cubicBezTo>
                    <a:pt x="5611" y="0"/>
                    <a:pt x="7498" y="0"/>
                    <a:pt x="9112" y="11"/>
                  </a:cubicBezTo>
                  <a:cubicBezTo>
                    <a:pt x="10726" y="22"/>
                    <a:pt x="12066" y="44"/>
                    <a:pt x="13258" y="65"/>
                  </a:cubicBezTo>
                  <a:cubicBezTo>
                    <a:pt x="14450" y="87"/>
                    <a:pt x="15492" y="109"/>
                    <a:pt x="16510" y="142"/>
                  </a:cubicBezTo>
                  <a:cubicBezTo>
                    <a:pt x="17528" y="174"/>
                    <a:pt x="18521" y="218"/>
                    <a:pt x="19192" y="240"/>
                  </a:cubicBezTo>
                  <a:cubicBezTo>
                    <a:pt x="19862" y="261"/>
                    <a:pt x="20210" y="261"/>
                    <a:pt x="20508" y="261"/>
                  </a:cubicBezTo>
                  <a:cubicBezTo>
                    <a:pt x="20806" y="261"/>
                    <a:pt x="21054" y="261"/>
                    <a:pt x="21228" y="316"/>
                  </a:cubicBezTo>
                  <a:cubicBezTo>
                    <a:pt x="21401" y="370"/>
                    <a:pt x="21501" y="479"/>
                    <a:pt x="21550" y="871"/>
                  </a:cubicBezTo>
                  <a:cubicBezTo>
                    <a:pt x="21600" y="1263"/>
                    <a:pt x="21600" y="1938"/>
                    <a:pt x="21600" y="2689"/>
                  </a:cubicBezTo>
                  <a:cubicBezTo>
                    <a:pt x="21600" y="3440"/>
                    <a:pt x="21600" y="4268"/>
                    <a:pt x="21550" y="4899"/>
                  </a:cubicBezTo>
                  <a:cubicBezTo>
                    <a:pt x="21501" y="5531"/>
                    <a:pt x="21401" y="5966"/>
                    <a:pt x="21327" y="6434"/>
                  </a:cubicBezTo>
                  <a:cubicBezTo>
                    <a:pt x="21252" y="6902"/>
                    <a:pt x="21203" y="7403"/>
                    <a:pt x="21203" y="8046"/>
                  </a:cubicBezTo>
                  <a:cubicBezTo>
                    <a:pt x="21203" y="8688"/>
                    <a:pt x="21252" y="9472"/>
                    <a:pt x="21277" y="10245"/>
                  </a:cubicBezTo>
                  <a:cubicBezTo>
                    <a:pt x="21302" y="11018"/>
                    <a:pt x="21302" y="11780"/>
                    <a:pt x="21277" y="12498"/>
                  </a:cubicBezTo>
                  <a:cubicBezTo>
                    <a:pt x="21252" y="13217"/>
                    <a:pt x="21203" y="13892"/>
                    <a:pt x="21153" y="14393"/>
                  </a:cubicBezTo>
                  <a:cubicBezTo>
                    <a:pt x="21103" y="14894"/>
                    <a:pt x="21054" y="15220"/>
                    <a:pt x="21004" y="15601"/>
                  </a:cubicBezTo>
                  <a:cubicBezTo>
                    <a:pt x="20954" y="15982"/>
                    <a:pt x="20905" y="16418"/>
                    <a:pt x="20830" y="16853"/>
                  </a:cubicBezTo>
                  <a:cubicBezTo>
                    <a:pt x="20756" y="17289"/>
                    <a:pt x="20657" y="17724"/>
                    <a:pt x="20582" y="18214"/>
                  </a:cubicBezTo>
                  <a:cubicBezTo>
                    <a:pt x="20508" y="18704"/>
                    <a:pt x="20458" y="19248"/>
                    <a:pt x="20433" y="19695"/>
                  </a:cubicBezTo>
                  <a:cubicBezTo>
                    <a:pt x="20408" y="20141"/>
                    <a:pt x="20408" y="20490"/>
                    <a:pt x="20284" y="20751"/>
                  </a:cubicBezTo>
                  <a:cubicBezTo>
                    <a:pt x="20160" y="21012"/>
                    <a:pt x="19912" y="21186"/>
                    <a:pt x="19366" y="21317"/>
                  </a:cubicBezTo>
                  <a:cubicBezTo>
                    <a:pt x="18819" y="21448"/>
                    <a:pt x="17975" y="21535"/>
                    <a:pt x="17007" y="21567"/>
                  </a:cubicBezTo>
                  <a:cubicBezTo>
                    <a:pt x="16039" y="21600"/>
                    <a:pt x="14946" y="21578"/>
                    <a:pt x="14052" y="21502"/>
                  </a:cubicBezTo>
                  <a:cubicBezTo>
                    <a:pt x="13159" y="21426"/>
                    <a:pt x="12463" y="21295"/>
                    <a:pt x="11768" y="2116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3" name="Line"/>
            <p:cNvSpPr/>
            <p:nvPr/>
          </p:nvSpPr>
          <p:spPr>
            <a:xfrm>
              <a:off x="5852521" y="51227"/>
              <a:ext cx="1227143" cy="325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90" extrusionOk="0">
                  <a:moveTo>
                    <a:pt x="655" y="279"/>
                  </a:moveTo>
                  <a:cubicBezTo>
                    <a:pt x="436" y="135"/>
                    <a:pt x="218" y="-10"/>
                    <a:pt x="136" y="0"/>
                  </a:cubicBezTo>
                  <a:cubicBezTo>
                    <a:pt x="55" y="11"/>
                    <a:pt x="109" y="176"/>
                    <a:pt x="164" y="527"/>
                  </a:cubicBezTo>
                  <a:cubicBezTo>
                    <a:pt x="218" y="878"/>
                    <a:pt x="273" y="1415"/>
                    <a:pt x="327" y="2045"/>
                  </a:cubicBezTo>
                  <a:cubicBezTo>
                    <a:pt x="382" y="2675"/>
                    <a:pt x="436" y="3397"/>
                    <a:pt x="464" y="4161"/>
                  </a:cubicBezTo>
                  <a:cubicBezTo>
                    <a:pt x="491" y="4925"/>
                    <a:pt x="491" y="5731"/>
                    <a:pt x="464" y="6474"/>
                  </a:cubicBezTo>
                  <a:cubicBezTo>
                    <a:pt x="436" y="7218"/>
                    <a:pt x="382" y="7899"/>
                    <a:pt x="382" y="8591"/>
                  </a:cubicBezTo>
                  <a:cubicBezTo>
                    <a:pt x="382" y="9283"/>
                    <a:pt x="436" y="9985"/>
                    <a:pt x="409" y="10687"/>
                  </a:cubicBezTo>
                  <a:cubicBezTo>
                    <a:pt x="382" y="11389"/>
                    <a:pt x="273" y="12091"/>
                    <a:pt x="191" y="12741"/>
                  </a:cubicBezTo>
                  <a:cubicBezTo>
                    <a:pt x="109" y="13392"/>
                    <a:pt x="55" y="13991"/>
                    <a:pt x="27" y="14672"/>
                  </a:cubicBezTo>
                  <a:cubicBezTo>
                    <a:pt x="0" y="15354"/>
                    <a:pt x="0" y="16118"/>
                    <a:pt x="0" y="16902"/>
                  </a:cubicBezTo>
                  <a:cubicBezTo>
                    <a:pt x="0" y="17687"/>
                    <a:pt x="0" y="18492"/>
                    <a:pt x="0" y="19060"/>
                  </a:cubicBezTo>
                  <a:cubicBezTo>
                    <a:pt x="0" y="19628"/>
                    <a:pt x="0" y="19959"/>
                    <a:pt x="0" y="20175"/>
                  </a:cubicBezTo>
                  <a:cubicBezTo>
                    <a:pt x="0" y="20392"/>
                    <a:pt x="0" y="20496"/>
                    <a:pt x="82" y="20588"/>
                  </a:cubicBezTo>
                  <a:cubicBezTo>
                    <a:pt x="164" y="20681"/>
                    <a:pt x="327" y="20764"/>
                    <a:pt x="1200" y="20805"/>
                  </a:cubicBezTo>
                  <a:cubicBezTo>
                    <a:pt x="2073" y="20847"/>
                    <a:pt x="3655" y="20847"/>
                    <a:pt x="5073" y="20867"/>
                  </a:cubicBezTo>
                  <a:cubicBezTo>
                    <a:pt x="6491" y="20888"/>
                    <a:pt x="7745" y="20929"/>
                    <a:pt x="8918" y="20960"/>
                  </a:cubicBezTo>
                  <a:cubicBezTo>
                    <a:pt x="10091" y="20991"/>
                    <a:pt x="11182" y="21012"/>
                    <a:pt x="12382" y="21032"/>
                  </a:cubicBezTo>
                  <a:cubicBezTo>
                    <a:pt x="13582" y="21053"/>
                    <a:pt x="14891" y="21074"/>
                    <a:pt x="16145" y="21115"/>
                  </a:cubicBezTo>
                  <a:cubicBezTo>
                    <a:pt x="17400" y="21156"/>
                    <a:pt x="18600" y="21218"/>
                    <a:pt x="19336" y="21260"/>
                  </a:cubicBezTo>
                  <a:cubicBezTo>
                    <a:pt x="20073" y="21301"/>
                    <a:pt x="20345" y="21322"/>
                    <a:pt x="20673" y="21332"/>
                  </a:cubicBezTo>
                  <a:cubicBezTo>
                    <a:pt x="21000" y="21342"/>
                    <a:pt x="21382" y="21342"/>
                    <a:pt x="21491" y="21384"/>
                  </a:cubicBezTo>
                  <a:cubicBezTo>
                    <a:pt x="21600" y="21425"/>
                    <a:pt x="21436" y="21507"/>
                    <a:pt x="21273" y="2159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4" name="Line"/>
            <p:cNvSpPr/>
            <p:nvPr/>
          </p:nvSpPr>
          <p:spPr>
            <a:xfrm>
              <a:off x="5832201" y="56747"/>
              <a:ext cx="2192355" cy="328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578" extrusionOk="0">
                  <a:moveTo>
                    <a:pt x="292" y="118"/>
                  </a:moveTo>
                  <a:cubicBezTo>
                    <a:pt x="139" y="118"/>
                    <a:pt x="-14" y="118"/>
                    <a:pt x="1" y="97"/>
                  </a:cubicBezTo>
                  <a:cubicBezTo>
                    <a:pt x="17" y="77"/>
                    <a:pt x="200" y="36"/>
                    <a:pt x="781" y="15"/>
                  </a:cubicBezTo>
                  <a:cubicBezTo>
                    <a:pt x="1363" y="-5"/>
                    <a:pt x="2342" y="-5"/>
                    <a:pt x="3351" y="15"/>
                  </a:cubicBezTo>
                  <a:cubicBezTo>
                    <a:pt x="4361" y="36"/>
                    <a:pt x="5401" y="77"/>
                    <a:pt x="6411" y="108"/>
                  </a:cubicBezTo>
                  <a:cubicBezTo>
                    <a:pt x="7421" y="138"/>
                    <a:pt x="8400" y="159"/>
                    <a:pt x="9210" y="189"/>
                  </a:cubicBezTo>
                  <a:cubicBezTo>
                    <a:pt x="10021" y="220"/>
                    <a:pt x="10664" y="261"/>
                    <a:pt x="11306" y="322"/>
                  </a:cubicBezTo>
                  <a:cubicBezTo>
                    <a:pt x="11949" y="384"/>
                    <a:pt x="12591" y="465"/>
                    <a:pt x="13325" y="517"/>
                  </a:cubicBezTo>
                  <a:cubicBezTo>
                    <a:pt x="14060" y="568"/>
                    <a:pt x="14886" y="588"/>
                    <a:pt x="15712" y="609"/>
                  </a:cubicBezTo>
                  <a:cubicBezTo>
                    <a:pt x="16538" y="629"/>
                    <a:pt x="17364" y="650"/>
                    <a:pt x="18037" y="690"/>
                  </a:cubicBezTo>
                  <a:cubicBezTo>
                    <a:pt x="18710" y="731"/>
                    <a:pt x="19230" y="793"/>
                    <a:pt x="19643" y="823"/>
                  </a:cubicBezTo>
                  <a:cubicBezTo>
                    <a:pt x="20056" y="854"/>
                    <a:pt x="20362" y="854"/>
                    <a:pt x="20592" y="854"/>
                  </a:cubicBezTo>
                  <a:cubicBezTo>
                    <a:pt x="20821" y="854"/>
                    <a:pt x="20974" y="854"/>
                    <a:pt x="21127" y="864"/>
                  </a:cubicBezTo>
                  <a:cubicBezTo>
                    <a:pt x="21280" y="875"/>
                    <a:pt x="21433" y="895"/>
                    <a:pt x="21510" y="956"/>
                  </a:cubicBezTo>
                  <a:cubicBezTo>
                    <a:pt x="21586" y="1018"/>
                    <a:pt x="21586" y="1120"/>
                    <a:pt x="21540" y="1325"/>
                  </a:cubicBezTo>
                  <a:cubicBezTo>
                    <a:pt x="21494" y="1529"/>
                    <a:pt x="21402" y="1836"/>
                    <a:pt x="21326" y="2225"/>
                  </a:cubicBezTo>
                  <a:cubicBezTo>
                    <a:pt x="21249" y="2613"/>
                    <a:pt x="21188" y="3084"/>
                    <a:pt x="21142" y="3554"/>
                  </a:cubicBezTo>
                  <a:cubicBezTo>
                    <a:pt x="21096" y="4025"/>
                    <a:pt x="21066" y="4495"/>
                    <a:pt x="21035" y="5058"/>
                  </a:cubicBezTo>
                  <a:cubicBezTo>
                    <a:pt x="21005" y="5620"/>
                    <a:pt x="20974" y="6275"/>
                    <a:pt x="20944" y="6919"/>
                  </a:cubicBezTo>
                  <a:cubicBezTo>
                    <a:pt x="20913" y="7563"/>
                    <a:pt x="20882" y="8197"/>
                    <a:pt x="20852" y="8678"/>
                  </a:cubicBezTo>
                  <a:cubicBezTo>
                    <a:pt x="20821" y="9159"/>
                    <a:pt x="20791" y="9486"/>
                    <a:pt x="20729" y="9915"/>
                  </a:cubicBezTo>
                  <a:cubicBezTo>
                    <a:pt x="20668" y="10345"/>
                    <a:pt x="20576" y="10877"/>
                    <a:pt x="20469" y="11439"/>
                  </a:cubicBezTo>
                  <a:cubicBezTo>
                    <a:pt x="20362" y="12002"/>
                    <a:pt x="20240" y="12595"/>
                    <a:pt x="20148" y="13147"/>
                  </a:cubicBezTo>
                  <a:cubicBezTo>
                    <a:pt x="20056" y="13700"/>
                    <a:pt x="19995" y="14211"/>
                    <a:pt x="19934" y="14671"/>
                  </a:cubicBezTo>
                  <a:cubicBezTo>
                    <a:pt x="19873" y="15131"/>
                    <a:pt x="19811" y="15540"/>
                    <a:pt x="19750" y="16001"/>
                  </a:cubicBezTo>
                  <a:cubicBezTo>
                    <a:pt x="19689" y="16461"/>
                    <a:pt x="19628" y="16972"/>
                    <a:pt x="19597" y="17637"/>
                  </a:cubicBezTo>
                  <a:cubicBezTo>
                    <a:pt x="19567" y="18302"/>
                    <a:pt x="19567" y="19120"/>
                    <a:pt x="19567" y="19683"/>
                  </a:cubicBezTo>
                  <a:cubicBezTo>
                    <a:pt x="19567" y="20245"/>
                    <a:pt x="19567" y="20552"/>
                    <a:pt x="19551" y="20756"/>
                  </a:cubicBezTo>
                  <a:cubicBezTo>
                    <a:pt x="19536" y="20961"/>
                    <a:pt x="19506" y="21063"/>
                    <a:pt x="19414" y="21135"/>
                  </a:cubicBezTo>
                  <a:cubicBezTo>
                    <a:pt x="19322" y="21206"/>
                    <a:pt x="19169" y="21247"/>
                    <a:pt x="18863" y="21278"/>
                  </a:cubicBezTo>
                  <a:cubicBezTo>
                    <a:pt x="18557" y="21309"/>
                    <a:pt x="18098" y="21329"/>
                    <a:pt x="17578" y="21390"/>
                  </a:cubicBezTo>
                  <a:cubicBezTo>
                    <a:pt x="17058" y="21452"/>
                    <a:pt x="16477" y="21554"/>
                    <a:pt x="15987" y="21575"/>
                  </a:cubicBezTo>
                  <a:cubicBezTo>
                    <a:pt x="15498" y="21595"/>
                    <a:pt x="15100" y="21534"/>
                    <a:pt x="14580" y="21482"/>
                  </a:cubicBezTo>
                  <a:cubicBezTo>
                    <a:pt x="14060" y="21431"/>
                    <a:pt x="13417" y="21390"/>
                    <a:pt x="12866" y="21360"/>
                  </a:cubicBezTo>
                  <a:cubicBezTo>
                    <a:pt x="12316" y="21329"/>
                    <a:pt x="11857" y="21309"/>
                    <a:pt x="11536" y="21247"/>
                  </a:cubicBezTo>
                  <a:cubicBezTo>
                    <a:pt x="11214" y="21186"/>
                    <a:pt x="11031" y="21084"/>
                    <a:pt x="11015" y="21022"/>
                  </a:cubicBezTo>
                  <a:cubicBezTo>
                    <a:pt x="11000" y="20961"/>
                    <a:pt x="11153" y="20940"/>
                    <a:pt x="11306" y="2092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5" name="Line"/>
            <p:cNvSpPr/>
            <p:nvPr/>
          </p:nvSpPr>
          <p:spPr>
            <a:xfrm>
              <a:off x="3408482" y="2807852"/>
              <a:ext cx="8342193" cy="111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40" extrusionOk="0">
                  <a:moveTo>
                    <a:pt x="0" y="11585"/>
                  </a:moveTo>
                  <a:cubicBezTo>
                    <a:pt x="105" y="12309"/>
                    <a:pt x="209" y="13033"/>
                    <a:pt x="322" y="13576"/>
                  </a:cubicBezTo>
                  <a:cubicBezTo>
                    <a:pt x="435" y="14119"/>
                    <a:pt x="555" y="14481"/>
                    <a:pt x="708" y="14843"/>
                  </a:cubicBezTo>
                  <a:cubicBezTo>
                    <a:pt x="861" y="15205"/>
                    <a:pt x="1046" y="15567"/>
                    <a:pt x="1215" y="15929"/>
                  </a:cubicBezTo>
                  <a:cubicBezTo>
                    <a:pt x="1384" y="16291"/>
                    <a:pt x="1537" y="16653"/>
                    <a:pt x="1730" y="17015"/>
                  </a:cubicBezTo>
                  <a:cubicBezTo>
                    <a:pt x="1923" y="17377"/>
                    <a:pt x="2157" y="17739"/>
                    <a:pt x="2382" y="18041"/>
                  </a:cubicBezTo>
                  <a:cubicBezTo>
                    <a:pt x="2607" y="18342"/>
                    <a:pt x="2825" y="18584"/>
                    <a:pt x="3038" y="18825"/>
                  </a:cubicBezTo>
                  <a:cubicBezTo>
                    <a:pt x="3251" y="19066"/>
                    <a:pt x="3461" y="19308"/>
                    <a:pt x="3662" y="19549"/>
                  </a:cubicBezTo>
                  <a:cubicBezTo>
                    <a:pt x="3863" y="19790"/>
                    <a:pt x="4056" y="20032"/>
                    <a:pt x="4277" y="20243"/>
                  </a:cubicBezTo>
                  <a:cubicBezTo>
                    <a:pt x="4499" y="20454"/>
                    <a:pt x="4748" y="20635"/>
                    <a:pt x="5002" y="20786"/>
                  </a:cubicBezTo>
                  <a:cubicBezTo>
                    <a:pt x="5255" y="20937"/>
                    <a:pt x="5513" y="21057"/>
                    <a:pt x="5766" y="21148"/>
                  </a:cubicBezTo>
                  <a:cubicBezTo>
                    <a:pt x="6020" y="21238"/>
                    <a:pt x="6269" y="21299"/>
                    <a:pt x="6547" y="21359"/>
                  </a:cubicBezTo>
                  <a:cubicBezTo>
                    <a:pt x="6824" y="21419"/>
                    <a:pt x="7130" y="21480"/>
                    <a:pt x="7460" y="21510"/>
                  </a:cubicBezTo>
                  <a:cubicBezTo>
                    <a:pt x="7790" y="21540"/>
                    <a:pt x="8144" y="21540"/>
                    <a:pt x="8490" y="21540"/>
                  </a:cubicBezTo>
                  <a:cubicBezTo>
                    <a:pt x="8836" y="21540"/>
                    <a:pt x="9174" y="21540"/>
                    <a:pt x="9500" y="21540"/>
                  </a:cubicBezTo>
                  <a:cubicBezTo>
                    <a:pt x="9826" y="21540"/>
                    <a:pt x="10140" y="21540"/>
                    <a:pt x="10434" y="21480"/>
                  </a:cubicBezTo>
                  <a:cubicBezTo>
                    <a:pt x="10728" y="21419"/>
                    <a:pt x="11001" y="21299"/>
                    <a:pt x="11235" y="21178"/>
                  </a:cubicBezTo>
                  <a:cubicBezTo>
                    <a:pt x="11468" y="21057"/>
                    <a:pt x="11661" y="20937"/>
                    <a:pt x="11874" y="20846"/>
                  </a:cubicBezTo>
                  <a:cubicBezTo>
                    <a:pt x="12088" y="20756"/>
                    <a:pt x="12321" y="20695"/>
                    <a:pt x="12534" y="20605"/>
                  </a:cubicBezTo>
                  <a:cubicBezTo>
                    <a:pt x="12748" y="20514"/>
                    <a:pt x="12941" y="20394"/>
                    <a:pt x="13178" y="20303"/>
                  </a:cubicBezTo>
                  <a:cubicBezTo>
                    <a:pt x="13415" y="20213"/>
                    <a:pt x="13697" y="20152"/>
                    <a:pt x="13971" y="20092"/>
                  </a:cubicBezTo>
                  <a:cubicBezTo>
                    <a:pt x="14244" y="20032"/>
                    <a:pt x="14510" y="19971"/>
                    <a:pt x="14755" y="19881"/>
                  </a:cubicBezTo>
                  <a:cubicBezTo>
                    <a:pt x="15001" y="19790"/>
                    <a:pt x="15226" y="19670"/>
                    <a:pt x="15444" y="19519"/>
                  </a:cubicBezTo>
                  <a:cubicBezTo>
                    <a:pt x="15661" y="19368"/>
                    <a:pt x="15870" y="19187"/>
                    <a:pt x="16087" y="19006"/>
                  </a:cubicBezTo>
                  <a:cubicBezTo>
                    <a:pt x="16305" y="18825"/>
                    <a:pt x="16530" y="18644"/>
                    <a:pt x="16775" y="18463"/>
                  </a:cubicBezTo>
                  <a:cubicBezTo>
                    <a:pt x="17021" y="18282"/>
                    <a:pt x="17286" y="18101"/>
                    <a:pt x="17532" y="17860"/>
                  </a:cubicBezTo>
                  <a:cubicBezTo>
                    <a:pt x="17777" y="17618"/>
                    <a:pt x="18003" y="17317"/>
                    <a:pt x="18236" y="16955"/>
                  </a:cubicBezTo>
                  <a:cubicBezTo>
                    <a:pt x="18469" y="16593"/>
                    <a:pt x="18711" y="16170"/>
                    <a:pt x="18936" y="15597"/>
                  </a:cubicBezTo>
                  <a:cubicBezTo>
                    <a:pt x="19162" y="15024"/>
                    <a:pt x="19371" y="14300"/>
                    <a:pt x="19584" y="13546"/>
                  </a:cubicBezTo>
                  <a:cubicBezTo>
                    <a:pt x="19797" y="12791"/>
                    <a:pt x="20015" y="12007"/>
                    <a:pt x="20204" y="11132"/>
                  </a:cubicBezTo>
                  <a:cubicBezTo>
                    <a:pt x="20393" y="10257"/>
                    <a:pt x="20554" y="9292"/>
                    <a:pt x="20703" y="8296"/>
                  </a:cubicBezTo>
                  <a:cubicBezTo>
                    <a:pt x="20852" y="7301"/>
                    <a:pt x="20988" y="6275"/>
                    <a:pt x="21101" y="5431"/>
                  </a:cubicBezTo>
                  <a:cubicBezTo>
                    <a:pt x="21214" y="4586"/>
                    <a:pt x="21302" y="3922"/>
                    <a:pt x="21379" y="3168"/>
                  </a:cubicBezTo>
                  <a:cubicBezTo>
                    <a:pt x="21455" y="2414"/>
                    <a:pt x="21520" y="1569"/>
                    <a:pt x="21556" y="996"/>
                  </a:cubicBezTo>
                  <a:cubicBezTo>
                    <a:pt x="21592" y="423"/>
                    <a:pt x="21600" y="121"/>
                    <a:pt x="21580" y="31"/>
                  </a:cubicBezTo>
                  <a:cubicBezTo>
                    <a:pt x="21560" y="-60"/>
                    <a:pt x="21511" y="61"/>
                    <a:pt x="21423" y="302"/>
                  </a:cubicBezTo>
                  <a:cubicBezTo>
                    <a:pt x="21334" y="543"/>
                    <a:pt x="21206" y="905"/>
                    <a:pt x="21105" y="1177"/>
                  </a:cubicBezTo>
                  <a:cubicBezTo>
                    <a:pt x="21004" y="1448"/>
                    <a:pt x="20932" y="1629"/>
                    <a:pt x="20920" y="1629"/>
                  </a:cubicBezTo>
                  <a:cubicBezTo>
                    <a:pt x="20908" y="1629"/>
                    <a:pt x="20956" y="1448"/>
                    <a:pt x="21004" y="126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6" name="Line"/>
            <p:cNvSpPr/>
            <p:nvPr/>
          </p:nvSpPr>
          <p:spPr>
            <a:xfrm>
              <a:off x="11692094" y="2873144"/>
              <a:ext cx="205226" cy="181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extrusionOk="0">
                  <a:moveTo>
                    <a:pt x="0" y="0"/>
                  </a:moveTo>
                  <a:cubicBezTo>
                    <a:pt x="3273" y="366"/>
                    <a:pt x="6545" y="732"/>
                    <a:pt x="9000" y="2929"/>
                  </a:cubicBezTo>
                  <a:cubicBezTo>
                    <a:pt x="11455" y="5125"/>
                    <a:pt x="13091" y="9153"/>
                    <a:pt x="14400" y="12081"/>
                  </a:cubicBezTo>
                  <a:cubicBezTo>
                    <a:pt x="15709" y="15010"/>
                    <a:pt x="16691" y="16841"/>
                    <a:pt x="17836" y="18305"/>
                  </a:cubicBezTo>
                  <a:cubicBezTo>
                    <a:pt x="18982" y="19769"/>
                    <a:pt x="20291" y="20868"/>
                    <a:pt x="20945" y="21234"/>
                  </a:cubicBezTo>
                  <a:cubicBezTo>
                    <a:pt x="21600" y="21600"/>
                    <a:pt x="21600" y="21234"/>
                    <a:pt x="21600" y="2086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7" name="Line"/>
            <p:cNvSpPr/>
            <p:nvPr/>
          </p:nvSpPr>
          <p:spPr>
            <a:xfrm>
              <a:off x="8175291" y="3059712"/>
              <a:ext cx="3041056" cy="34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extrusionOk="0">
                  <a:moveTo>
                    <a:pt x="0" y="12843"/>
                  </a:moveTo>
                  <a:cubicBezTo>
                    <a:pt x="464" y="13427"/>
                    <a:pt x="928" y="14011"/>
                    <a:pt x="1524" y="14886"/>
                  </a:cubicBezTo>
                  <a:cubicBezTo>
                    <a:pt x="2120" y="15762"/>
                    <a:pt x="2849" y="16930"/>
                    <a:pt x="3501" y="17708"/>
                  </a:cubicBezTo>
                  <a:cubicBezTo>
                    <a:pt x="4152" y="18486"/>
                    <a:pt x="4726" y="18876"/>
                    <a:pt x="5334" y="19265"/>
                  </a:cubicBezTo>
                  <a:cubicBezTo>
                    <a:pt x="5941" y="19654"/>
                    <a:pt x="6582" y="20043"/>
                    <a:pt x="7222" y="20335"/>
                  </a:cubicBezTo>
                  <a:cubicBezTo>
                    <a:pt x="7863" y="20627"/>
                    <a:pt x="8503" y="20822"/>
                    <a:pt x="9133" y="21016"/>
                  </a:cubicBezTo>
                  <a:cubicBezTo>
                    <a:pt x="9762" y="21211"/>
                    <a:pt x="10380" y="21405"/>
                    <a:pt x="11098" y="21503"/>
                  </a:cubicBezTo>
                  <a:cubicBezTo>
                    <a:pt x="11816" y="21600"/>
                    <a:pt x="12633" y="21600"/>
                    <a:pt x="13263" y="21405"/>
                  </a:cubicBezTo>
                  <a:cubicBezTo>
                    <a:pt x="13892" y="21211"/>
                    <a:pt x="14334" y="20822"/>
                    <a:pt x="14798" y="20432"/>
                  </a:cubicBezTo>
                  <a:cubicBezTo>
                    <a:pt x="15261" y="20043"/>
                    <a:pt x="15747" y="19654"/>
                    <a:pt x="16244" y="18876"/>
                  </a:cubicBezTo>
                  <a:cubicBezTo>
                    <a:pt x="16741" y="18097"/>
                    <a:pt x="17249" y="16930"/>
                    <a:pt x="17768" y="15568"/>
                  </a:cubicBezTo>
                  <a:cubicBezTo>
                    <a:pt x="18287" y="14205"/>
                    <a:pt x="18817" y="12649"/>
                    <a:pt x="19314" y="10897"/>
                  </a:cubicBezTo>
                  <a:cubicBezTo>
                    <a:pt x="19811" y="9146"/>
                    <a:pt x="20275" y="7200"/>
                    <a:pt x="20650" y="5351"/>
                  </a:cubicBezTo>
                  <a:cubicBezTo>
                    <a:pt x="21026" y="3503"/>
                    <a:pt x="21313" y="175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8" name="Line"/>
            <p:cNvSpPr/>
            <p:nvPr/>
          </p:nvSpPr>
          <p:spPr>
            <a:xfrm>
              <a:off x="10945822" y="3041056"/>
              <a:ext cx="237635" cy="14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extrusionOk="0">
                  <a:moveTo>
                    <a:pt x="0" y="4050"/>
                  </a:moveTo>
                  <a:cubicBezTo>
                    <a:pt x="1108" y="2700"/>
                    <a:pt x="2215" y="1350"/>
                    <a:pt x="4846" y="675"/>
                  </a:cubicBezTo>
                  <a:cubicBezTo>
                    <a:pt x="7477" y="0"/>
                    <a:pt x="11631" y="0"/>
                    <a:pt x="14815" y="0"/>
                  </a:cubicBezTo>
                  <a:cubicBezTo>
                    <a:pt x="18000" y="0"/>
                    <a:pt x="20215" y="0"/>
                    <a:pt x="20908" y="1350"/>
                  </a:cubicBezTo>
                  <a:cubicBezTo>
                    <a:pt x="21600" y="2700"/>
                    <a:pt x="20769" y="5400"/>
                    <a:pt x="19800" y="9000"/>
                  </a:cubicBezTo>
                  <a:cubicBezTo>
                    <a:pt x="18831" y="12600"/>
                    <a:pt x="17723" y="17100"/>
                    <a:pt x="16615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9" name="Line"/>
            <p:cNvSpPr/>
            <p:nvPr/>
          </p:nvSpPr>
          <p:spPr>
            <a:xfrm>
              <a:off x="0" y="3845210"/>
              <a:ext cx="952087" cy="5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41" extrusionOk="0">
                  <a:moveTo>
                    <a:pt x="2538" y="5960"/>
                  </a:moveTo>
                  <a:cubicBezTo>
                    <a:pt x="2187" y="5960"/>
                    <a:pt x="1837" y="5960"/>
                    <a:pt x="1416" y="6016"/>
                  </a:cubicBezTo>
                  <a:cubicBezTo>
                    <a:pt x="995" y="6072"/>
                    <a:pt x="504" y="6183"/>
                    <a:pt x="224" y="6573"/>
                  </a:cubicBezTo>
                  <a:cubicBezTo>
                    <a:pt x="-57" y="6962"/>
                    <a:pt x="-127" y="7630"/>
                    <a:pt x="329" y="8187"/>
                  </a:cubicBezTo>
                  <a:cubicBezTo>
                    <a:pt x="785" y="8744"/>
                    <a:pt x="1767" y="9189"/>
                    <a:pt x="2433" y="9412"/>
                  </a:cubicBezTo>
                  <a:cubicBezTo>
                    <a:pt x="3099" y="9635"/>
                    <a:pt x="3450" y="9635"/>
                    <a:pt x="3765" y="9468"/>
                  </a:cubicBezTo>
                  <a:cubicBezTo>
                    <a:pt x="4081" y="9301"/>
                    <a:pt x="4361" y="8967"/>
                    <a:pt x="4361" y="8410"/>
                  </a:cubicBezTo>
                  <a:cubicBezTo>
                    <a:pt x="4361" y="7853"/>
                    <a:pt x="4081" y="7074"/>
                    <a:pt x="4046" y="7074"/>
                  </a:cubicBezTo>
                  <a:cubicBezTo>
                    <a:pt x="4011" y="7074"/>
                    <a:pt x="4221" y="7853"/>
                    <a:pt x="4467" y="9301"/>
                  </a:cubicBezTo>
                  <a:cubicBezTo>
                    <a:pt x="4712" y="10748"/>
                    <a:pt x="4992" y="12863"/>
                    <a:pt x="5028" y="14756"/>
                  </a:cubicBezTo>
                  <a:cubicBezTo>
                    <a:pt x="5063" y="16649"/>
                    <a:pt x="4852" y="18319"/>
                    <a:pt x="4361" y="19433"/>
                  </a:cubicBezTo>
                  <a:cubicBezTo>
                    <a:pt x="3870" y="20546"/>
                    <a:pt x="3099" y="21103"/>
                    <a:pt x="2503" y="21325"/>
                  </a:cubicBezTo>
                  <a:cubicBezTo>
                    <a:pt x="1907" y="21548"/>
                    <a:pt x="1486" y="21437"/>
                    <a:pt x="1170" y="21103"/>
                  </a:cubicBezTo>
                  <a:cubicBezTo>
                    <a:pt x="855" y="20769"/>
                    <a:pt x="644" y="20212"/>
                    <a:pt x="679" y="19321"/>
                  </a:cubicBezTo>
                  <a:cubicBezTo>
                    <a:pt x="715" y="18430"/>
                    <a:pt x="995" y="17206"/>
                    <a:pt x="1837" y="15981"/>
                  </a:cubicBezTo>
                  <a:cubicBezTo>
                    <a:pt x="2678" y="14756"/>
                    <a:pt x="4081" y="13531"/>
                    <a:pt x="5378" y="12585"/>
                  </a:cubicBezTo>
                  <a:cubicBezTo>
                    <a:pt x="6676" y="11639"/>
                    <a:pt x="7868" y="10971"/>
                    <a:pt x="8604" y="10470"/>
                  </a:cubicBezTo>
                  <a:cubicBezTo>
                    <a:pt x="9341" y="9969"/>
                    <a:pt x="9621" y="9635"/>
                    <a:pt x="9796" y="9134"/>
                  </a:cubicBezTo>
                  <a:cubicBezTo>
                    <a:pt x="9972" y="8633"/>
                    <a:pt x="10042" y="7964"/>
                    <a:pt x="9902" y="7463"/>
                  </a:cubicBezTo>
                  <a:cubicBezTo>
                    <a:pt x="9761" y="6962"/>
                    <a:pt x="9411" y="6628"/>
                    <a:pt x="9060" y="6461"/>
                  </a:cubicBezTo>
                  <a:cubicBezTo>
                    <a:pt x="8709" y="6294"/>
                    <a:pt x="8359" y="6294"/>
                    <a:pt x="8183" y="6573"/>
                  </a:cubicBezTo>
                  <a:cubicBezTo>
                    <a:pt x="8008" y="6851"/>
                    <a:pt x="8008" y="7408"/>
                    <a:pt x="8254" y="8299"/>
                  </a:cubicBezTo>
                  <a:cubicBezTo>
                    <a:pt x="8499" y="9189"/>
                    <a:pt x="8990" y="10414"/>
                    <a:pt x="9761" y="11249"/>
                  </a:cubicBezTo>
                  <a:cubicBezTo>
                    <a:pt x="10533" y="12084"/>
                    <a:pt x="11585" y="12529"/>
                    <a:pt x="12461" y="12529"/>
                  </a:cubicBezTo>
                  <a:cubicBezTo>
                    <a:pt x="13338" y="12529"/>
                    <a:pt x="14039" y="12084"/>
                    <a:pt x="14635" y="10804"/>
                  </a:cubicBezTo>
                  <a:cubicBezTo>
                    <a:pt x="15231" y="9523"/>
                    <a:pt x="15722" y="7408"/>
                    <a:pt x="15968" y="5738"/>
                  </a:cubicBezTo>
                  <a:cubicBezTo>
                    <a:pt x="16213" y="4068"/>
                    <a:pt x="16213" y="2843"/>
                    <a:pt x="16178" y="1841"/>
                  </a:cubicBezTo>
                  <a:cubicBezTo>
                    <a:pt x="16143" y="839"/>
                    <a:pt x="16073" y="59"/>
                    <a:pt x="16073" y="4"/>
                  </a:cubicBezTo>
                  <a:cubicBezTo>
                    <a:pt x="16073" y="-52"/>
                    <a:pt x="16143" y="616"/>
                    <a:pt x="16318" y="2509"/>
                  </a:cubicBezTo>
                  <a:cubicBezTo>
                    <a:pt x="16494" y="4402"/>
                    <a:pt x="16774" y="7519"/>
                    <a:pt x="16950" y="9412"/>
                  </a:cubicBezTo>
                  <a:cubicBezTo>
                    <a:pt x="17125" y="11305"/>
                    <a:pt x="17195" y="11973"/>
                    <a:pt x="17370" y="12529"/>
                  </a:cubicBezTo>
                  <a:cubicBezTo>
                    <a:pt x="17546" y="13086"/>
                    <a:pt x="17826" y="13531"/>
                    <a:pt x="18142" y="13754"/>
                  </a:cubicBezTo>
                  <a:cubicBezTo>
                    <a:pt x="18457" y="13977"/>
                    <a:pt x="18808" y="13977"/>
                    <a:pt x="19299" y="13643"/>
                  </a:cubicBezTo>
                  <a:cubicBezTo>
                    <a:pt x="19790" y="13309"/>
                    <a:pt x="20421" y="12641"/>
                    <a:pt x="20807" y="12028"/>
                  </a:cubicBezTo>
                  <a:cubicBezTo>
                    <a:pt x="21192" y="11416"/>
                    <a:pt x="21333" y="10859"/>
                    <a:pt x="21473" y="1030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0" name="Line"/>
            <p:cNvSpPr/>
            <p:nvPr/>
          </p:nvSpPr>
          <p:spPr>
            <a:xfrm>
              <a:off x="653577" y="4011655"/>
              <a:ext cx="195897" cy="1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1" name="Line"/>
            <p:cNvSpPr/>
            <p:nvPr/>
          </p:nvSpPr>
          <p:spPr>
            <a:xfrm>
              <a:off x="886389" y="4900557"/>
              <a:ext cx="186967" cy="1779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67" extrusionOk="0">
                  <a:moveTo>
                    <a:pt x="21291" y="419"/>
                  </a:moveTo>
                  <a:cubicBezTo>
                    <a:pt x="20229" y="269"/>
                    <a:pt x="19166" y="118"/>
                    <a:pt x="17750" y="42"/>
                  </a:cubicBezTo>
                  <a:cubicBezTo>
                    <a:pt x="16334" y="-33"/>
                    <a:pt x="14563" y="-33"/>
                    <a:pt x="12970" y="250"/>
                  </a:cubicBezTo>
                  <a:cubicBezTo>
                    <a:pt x="11376" y="532"/>
                    <a:pt x="9960" y="1098"/>
                    <a:pt x="9783" y="1814"/>
                  </a:cubicBezTo>
                  <a:cubicBezTo>
                    <a:pt x="9606" y="2530"/>
                    <a:pt x="10668" y="3397"/>
                    <a:pt x="11730" y="4283"/>
                  </a:cubicBezTo>
                  <a:cubicBezTo>
                    <a:pt x="12793" y="5169"/>
                    <a:pt x="13855" y="6074"/>
                    <a:pt x="13501" y="6809"/>
                  </a:cubicBezTo>
                  <a:cubicBezTo>
                    <a:pt x="13147" y="7544"/>
                    <a:pt x="11376" y="8109"/>
                    <a:pt x="9783" y="8449"/>
                  </a:cubicBezTo>
                  <a:cubicBezTo>
                    <a:pt x="8189" y="8788"/>
                    <a:pt x="6773" y="8901"/>
                    <a:pt x="4825" y="8958"/>
                  </a:cubicBezTo>
                  <a:cubicBezTo>
                    <a:pt x="2878" y="9014"/>
                    <a:pt x="399" y="9014"/>
                    <a:pt x="45" y="9033"/>
                  </a:cubicBezTo>
                  <a:cubicBezTo>
                    <a:pt x="-309" y="9052"/>
                    <a:pt x="1461" y="9090"/>
                    <a:pt x="3586" y="9240"/>
                  </a:cubicBezTo>
                  <a:cubicBezTo>
                    <a:pt x="5711" y="9391"/>
                    <a:pt x="8189" y="9655"/>
                    <a:pt x="10137" y="10202"/>
                  </a:cubicBezTo>
                  <a:cubicBezTo>
                    <a:pt x="12084" y="10748"/>
                    <a:pt x="13501" y="11577"/>
                    <a:pt x="13324" y="12444"/>
                  </a:cubicBezTo>
                  <a:cubicBezTo>
                    <a:pt x="13147" y="13312"/>
                    <a:pt x="11376" y="14216"/>
                    <a:pt x="9429" y="15083"/>
                  </a:cubicBezTo>
                  <a:cubicBezTo>
                    <a:pt x="7481" y="15950"/>
                    <a:pt x="5357" y="16780"/>
                    <a:pt x="4471" y="17515"/>
                  </a:cubicBezTo>
                  <a:cubicBezTo>
                    <a:pt x="3586" y="18250"/>
                    <a:pt x="3940" y="18891"/>
                    <a:pt x="5711" y="19513"/>
                  </a:cubicBezTo>
                  <a:cubicBezTo>
                    <a:pt x="7481" y="20135"/>
                    <a:pt x="10668" y="20738"/>
                    <a:pt x="13501" y="21077"/>
                  </a:cubicBezTo>
                  <a:cubicBezTo>
                    <a:pt x="16334" y="21416"/>
                    <a:pt x="18812" y="21492"/>
                    <a:pt x="21291" y="215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2" name="Line"/>
            <p:cNvSpPr/>
            <p:nvPr/>
          </p:nvSpPr>
          <p:spPr>
            <a:xfrm>
              <a:off x="1539774" y="4838296"/>
              <a:ext cx="307838" cy="313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extrusionOk="0">
                  <a:moveTo>
                    <a:pt x="0" y="6533"/>
                  </a:moveTo>
                  <a:cubicBezTo>
                    <a:pt x="0" y="4855"/>
                    <a:pt x="0" y="3177"/>
                    <a:pt x="764" y="1919"/>
                  </a:cubicBezTo>
                  <a:cubicBezTo>
                    <a:pt x="1527" y="661"/>
                    <a:pt x="3055" y="-178"/>
                    <a:pt x="4800" y="32"/>
                  </a:cubicBezTo>
                  <a:cubicBezTo>
                    <a:pt x="6545" y="241"/>
                    <a:pt x="8509" y="1500"/>
                    <a:pt x="10145" y="4436"/>
                  </a:cubicBezTo>
                  <a:cubicBezTo>
                    <a:pt x="11782" y="7371"/>
                    <a:pt x="13091" y="11985"/>
                    <a:pt x="14073" y="15026"/>
                  </a:cubicBezTo>
                  <a:cubicBezTo>
                    <a:pt x="15055" y="18067"/>
                    <a:pt x="15709" y="19535"/>
                    <a:pt x="16582" y="20373"/>
                  </a:cubicBezTo>
                  <a:cubicBezTo>
                    <a:pt x="17455" y="21212"/>
                    <a:pt x="18545" y="21422"/>
                    <a:pt x="19418" y="20688"/>
                  </a:cubicBezTo>
                  <a:cubicBezTo>
                    <a:pt x="20291" y="19954"/>
                    <a:pt x="20945" y="18276"/>
                    <a:pt x="21600" y="165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3" name="Line"/>
            <p:cNvSpPr/>
            <p:nvPr/>
          </p:nvSpPr>
          <p:spPr>
            <a:xfrm>
              <a:off x="1577088" y="4841882"/>
              <a:ext cx="223882" cy="298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00" y="0"/>
                    <a:pt x="18600" y="0"/>
                    <a:pt x="16950" y="1350"/>
                  </a:cubicBezTo>
                  <a:cubicBezTo>
                    <a:pt x="15300" y="2700"/>
                    <a:pt x="13500" y="5400"/>
                    <a:pt x="11250" y="8663"/>
                  </a:cubicBezTo>
                  <a:cubicBezTo>
                    <a:pt x="9000" y="11925"/>
                    <a:pt x="6300" y="15750"/>
                    <a:pt x="4350" y="18000"/>
                  </a:cubicBezTo>
                  <a:cubicBezTo>
                    <a:pt x="2400" y="20250"/>
                    <a:pt x="1200" y="2092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4" name="Line"/>
            <p:cNvSpPr/>
            <p:nvPr/>
          </p:nvSpPr>
          <p:spPr>
            <a:xfrm>
              <a:off x="2015522" y="5103077"/>
              <a:ext cx="46643" cy="20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5236"/>
                    <a:pt x="8640" y="10473"/>
                    <a:pt x="12240" y="14073"/>
                  </a:cubicBezTo>
                  <a:cubicBezTo>
                    <a:pt x="15840" y="17673"/>
                    <a:pt x="18720" y="196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5" name="Line"/>
            <p:cNvSpPr/>
            <p:nvPr/>
          </p:nvSpPr>
          <p:spPr>
            <a:xfrm>
              <a:off x="2370001" y="4925837"/>
              <a:ext cx="350509" cy="2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extrusionOk="0">
                  <a:moveTo>
                    <a:pt x="0" y="14400"/>
                  </a:moveTo>
                  <a:cubicBezTo>
                    <a:pt x="1705" y="7200"/>
                    <a:pt x="3411" y="0"/>
                    <a:pt x="6632" y="0"/>
                  </a:cubicBezTo>
                  <a:cubicBezTo>
                    <a:pt x="9853" y="0"/>
                    <a:pt x="14589" y="7200"/>
                    <a:pt x="17526" y="12000"/>
                  </a:cubicBezTo>
                  <a:cubicBezTo>
                    <a:pt x="20463" y="16800"/>
                    <a:pt x="21600" y="19200"/>
                    <a:pt x="21316" y="20400"/>
                  </a:cubicBezTo>
                  <a:cubicBezTo>
                    <a:pt x="21032" y="21600"/>
                    <a:pt x="19326" y="21600"/>
                    <a:pt x="1762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6" name="Line"/>
            <p:cNvSpPr/>
            <p:nvPr/>
          </p:nvSpPr>
          <p:spPr>
            <a:xfrm>
              <a:off x="2491270" y="4795240"/>
              <a:ext cx="37315" cy="30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7" name="Line"/>
            <p:cNvSpPr/>
            <p:nvPr/>
          </p:nvSpPr>
          <p:spPr>
            <a:xfrm>
              <a:off x="2919987" y="4843614"/>
              <a:ext cx="197788" cy="26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62" extrusionOk="0">
                  <a:moveTo>
                    <a:pt x="5843" y="3586"/>
                  </a:moveTo>
                  <a:cubicBezTo>
                    <a:pt x="6811" y="2345"/>
                    <a:pt x="7778" y="1103"/>
                    <a:pt x="10034" y="483"/>
                  </a:cubicBezTo>
                  <a:cubicBezTo>
                    <a:pt x="12291" y="-138"/>
                    <a:pt x="15837" y="-138"/>
                    <a:pt x="18094" y="359"/>
                  </a:cubicBezTo>
                  <a:cubicBezTo>
                    <a:pt x="20351" y="855"/>
                    <a:pt x="21318" y="1848"/>
                    <a:pt x="19706" y="4579"/>
                  </a:cubicBezTo>
                  <a:cubicBezTo>
                    <a:pt x="18094" y="7310"/>
                    <a:pt x="13903" y="11779"/>
                    <a:pt x="11002" y="14386"/>
                  </a:cubicBezTo>
                  <a:cubicBezTo>
                    <a:pt x="8100" y="16993"/>
                    <a:pt x="6488" y="17738"/>
                    <a:pt x="4554" y="18483"/>
                  </a:cubicBezTo>
                  <a:cubicBezTo>
                    <a:pt x="2619" y="19227"/>
                    <a:pt x="363" y="19972"/>
                    <a:pt x="40" y="20221"/>
                  </a:cubicBezTo>
                  <a:cubicBezTo>
                    <a:pt x="-282" y="20469"/>
                    <a:pt x="1330" y="20221"/>
                    <a:pt x="4876" y="20345"/>
                  </a:cubicBezTo>
                  <a:cubicBezTo>
                    <a:pt x="8422" y="20469"/>
                    <a:pt x="13903" y="20965"/>
                    <a:pt x="19384" y="21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8" name="Line"/>
            <p:cNvSpPr/>
            <p:nvPr/>
          </p:nvSpPr>
          <p:spPr>
            <a:xfrm>
              <a:off x="3340154" y="4818262"/>
              <a:ext cx="261196" cy="288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extrusionOk="0">
                  <a:moveTo>
                    <a:pt x="0" y="5192"/>
                  </a:moveTo>
                  <a:cubicBezTo>
                    <a:pt x="0" y="3813"/>
                    <a:pt x="0" y="2435"/>
                    <a:pt x="643" y="1515"/>
                  </a:cubicBezTo>
                  <a:cubicBezTo>
                    <a:pt x="1286" y="596"/>
                    <a:pt x="2571" y="137"/>
                    <a:pt x="3857" y="22"/>
                  </a:cubicBezTo>
                  <a:cubicBezTo>
                    <a:pt x="5143" y="-93"/>
                    <a:pt x="6429" y="137"/>
                    <a:pt x="8357" y="3239"/>
                  </a:cubicBezTo>
                  <a:cubicBezTo>
                    <a:pt x="10286" y="6341"/>
                    <a:pt x="12857" y="12316"/>
                    <a:pt x="14529" y="15877"/>
                  </a:cubicBezTo>
                  <a:cubicBezTo>
                    <a:pt x="16200" y="19439"/>
                    <a:pt x="16971" y="20588"/>
                    <a:pt x="18000" y="21047"/>
                  </a:cubicBezTo>
                  <a:cubicBezTo>
                    <a:pt x="19029" y="21507"/>
                    <a:pt x="20314" y="21277"/>
                    <a:pt x="21600" y="210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9" name="Line"/>
            <p:cNvSpPr/>
            <p:nvPr/>
          </p:nvSpPr>
          <p:spPr>
            <a:xfrm>
              <a:off x="3377467" y="4841882"/>
              <a:ext cx="177241" cy="24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432" y="4154"/>
                    <a:pt x="13263" y="8308"/>
                    <a:pt x="9663" y="11908"/>
                  </a:cubicBezTo>
                  <a:cubicBezTo>
                    <a:pt x="6063" y="15508"/>
                    <a:pt x="3032" y="1855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0" name="Line"/>
            <p:cNvSpPr/>
            <p:nvPr/>
          </p:nvSpPr>
          <p:spPr>
            <a:xfrm>
              <a:off x="3675976" y="4968204"/>
              <a:ext cx="190182" cy="324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47" extrusionOk="0">
                  <a:moveTo>
                    <a:pt x="7316" y="3337"/>
                  </a:moveTo>
                  <a:cubicBezTo>
                    <a:pt x="7665" y="2318"/>
                    <a:pt x="8013" y="1299"/>
                    <a:pt x="9058" y="688"/>
                  </a:cubicBezTo>
                  <a:cubicBezTo>
                    <a:pt x="10103" y="77"/>
                    <a:pt x="11845" y="-127"/>
                    <a:pt x="13587" y="77"/>
                  </a:cubicBezTo>
                  <a:cubicBezTo>
                    <a:pt x="15329" y="281"/>
                    <a:pt x="17071" y="892"/>
                    <a:pt x="17942" y="1911"/>
                  </a:cubicBezTo>
                  <a:cubicBezTo>
                    <a:pt x="18813" y="2930"/>
                    <a:pt x="18813" y="4356"/>
                    <a:pt x="18116" y="5375"/>
                  </a:cubicBezTo>
                  <a:cubicBezTo>
                    <a:pt x="17419" y="6394"/>
                    <a:pt x="16026" y="7005"/>
                    <a:pt x="14632" y="7616"/>
                  </a:cubicBezTo>
                  <a:cubicBezTo>
                    <a:pt x="13239" y="8228"/>
                    <a:pt x="11845" y="8839"/>
                    <a:pt x="11671" y="9552"/>
                  </a:cubicBezTo>
                  <a:cubicBezTo>
                    <a:pt x="11497" y="10265"/>
                    <a:pt x="12542" y="11081"/>
                    <a:pt x="14284" y="12201"/>
                  </a:cubicBezTo>
                  <a:cubicBezTo>
                    <a:pt x="16026" y="13322"/>
                    <a:pt x="18465" y="14748"/>
                    <a:pt x="19858" y="15971"/>
                  </a:cubicBezTo>
                  <a:cubicBezTo>
                    <a:pt x="21252" y="17194"/>
                    <a:pt x="21600" y="18213"/>
                    <a:pt x="21077" y="19028"/>
                  </a:cubicBezTo>
                  <a:cubicBezTo>
                    <a:pt x="20555" y="19843"/>
                    <a:pt x="19161" y="20454"/>
                    <a:pt x="16723" y="20862"/>
                  </a:cubicBezTo>
                  <a:cubicBezTo>
                    <a:pt x="14284" y="21269"/>
                    <a:pt x="10800" y="21473"/>
                    <a:pt x="7839" y="20862"/>
                  </a:cubicBezTo>
                  <a:cubicBezTo>
                    <a:pt x="4877" y="20250"/>
                    <a:pt x="2439" y="18824"/>
                    <a:pt x="0" y="173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1" name="Line"/>
            <p:cNvSpPr/>
            <p:nvPr/>
          </p:nvSpPr>
          <p:spPr>
            <a:xfrm>
              <a:off x="4179709" y="4945119"/>
              <a:ext cx="276450" cy="2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118" extrusionOk="0">
                  <a:moveTo>
                    <a:pt x="0" y="6718"/>
                  </a:moveTo>
                  <a:cubicBezTo>
                    <a:pt x="4985" y="4318"/>
                    <a:pt x="9969" y="1918"/>
                    <a:pt x="13767" y="718"/>
                  </a:cubicBezTo>
                  <a:cubicBezTo>
                    <a:pt x="17565" y="-482"/>
                    <a:pt x="20176" y="-482"/>
                    <a:pt x="20888" y="3118"/>
                  </a:cubicBezTo>
                  <a:cubicBezTo>
                    <a:pt x="21600" y="6718"/>
                    <a:pt x="20413" y="13918"/>
                    <a:pt x="19226" y="211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2" name="Line"/>
            <p:cNvSpPr/>
            <p:nvPr/>
          </p:nvSpPr>
          <p:spPr>
            <a:xfrm>
              <a:off x="4888667" y="4832541"/>
              <a:ext cx="188215" cy="27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355" extrusionOk="0">
                  <a:moveTo>
                    <a:pt x="4181" y="4419"/>
                  </a:moveTo>
                  <a:cubicBezTo>
                    <a:pt x="5226" y="3191"/>
                    <a:pt x="6271" y="1964"/>
                    <a:pt x="8710" y="1105"/>
                  </a:cubicBezTo>
                  <a:cubicBezTo>
                    <a:pt x="11148" y="246"/>
                    <a:pt x="14981" y="-245"/>
                    <a:pt x="17245" y="123"/>
                  </a:cubicBezTo>
                  <a:cubicBezTo>
                    <a:pt x="19510" y="491"/>
                    <a:pt x="20206" y="1719"/>
                    <a:pt x="20729" y="2946"/>
                  </a:cubicBezTo>
                  <a:cubicBezTo>
                    <a:pt x="21252" y="4173"/>
                    <a:pt x="21600" y="5400"/>
                    <a:pt x="18813" y="7610"/>
                  </a:cubicBezTo>
                  <a:cubicBezTo>
                    <a:pt x="16026" y="9819"/>
                    <a:pt x="10103" y="13010"/>
                    <a:pt x="6097" y="14850"/>
                  </a:cubicBezTo>
                  <a:cubicBezTo>
                    <a:pt x="2090" y="16691"/>
                    <a:pt x="0" y="17182"/>
                    <a:pt x="0" y="17673"/>
                  </a:cubicBezTo>
                  <a:cubicBezTo>
                    <a:pt x="0" y="18164"/>
                    <a:pt x="2090" y="18655"/>
                    <a:pt x="5923" y="19269"/>
                  </a:cubicBezTo>
                  <a:cubicBezTo>
                    <a:pt x="9755" y="19882"/>
                    <a:pt x="15329" y="20619"/>
                    <a:pt x="20903" y="213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3" name="Line"/>
            <p:cNvSpPr/>
            <p:nvPr/>
          </p:nvSpPr>
          <p:spPr>
            <a:xfrm>
              <a:off x="5317773" y="4822329"/>
              <a:ext cx="289182" cy="27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extrusionOk="0">
                  <a:moveTo>
                    <a:pt x="0" y="3711"/>
                  </a:moveTo>
                  <a:cubicBezTo>
                    <a:pt x="465" y="2497"/>
                    <a:pt x="929" y="1284"/>
                    <a:pt x="1858" y="556"/>
                  </a:cubicBezTo>
                  <a:cubicBezTo>
                    <a:pt x="2787" y="-172"/>
                    <a:pt x="4181" y="-415"/>
                    <a:pt x="6271" y="1284"/>
                  </a:cubicBezTo>
                  <a:cubicBezTo>
                    <a:pt x="8361" y="2983"/>
                    <a:pt x="11148" y="6623"/>
                    <a:pt x="13239" y="10264"/>
                  </a:cubicBezTo>
                  <a:cubicBezTo>
                    <a:pt x="15329" y="13904"/>
                    <a:pt x="16723" y="17545"/>
                    <a:pt x="18000" y="19365"/>
                  </a:cubicBezTo>
                  <a:cubicBezTo>
                    <a:pt x="19277" y="21185"/>
                    <a:pt x="20439" y="21185"/>
                    <a:pt x="21600" y="211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4" name="Line"/>
            <p:cNvSpPr/>
            <p:nvPr/>
          </p:nvSpPr>
          <p:spPr>
            <a:xfrm>
              <a:off x="5411057" y="4841882"/>
              <a:ext cx="177240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158" y="5914"/>
                    <a:pt x="8716" y="11829"/>
                    <a:pt x="5116" y="15429"/>
                  </a:cubicBezTo>
                  <a:cubicBezTo>
                    <a:pt x="1516" y="19029"/>
                    <a:pt x="758" y="203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5" name="Line"/>
            <p:cNvSpPr/>
            <p:nvPr/>
          </p:nvSpPr>
          <p:spPr>
            <a:xfrm>
              <a:off x="5625610" y="4963151"/>
              <a:ext cx="248531" cy="273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0848" extrusionOk="0">
                  <a:moveTo>
                    <a:pt x="12644" y="0"/>
                  </a:moveTo>
                  <a:cubicBezTo>
                    <a:pt x="11590" y="712"/>
                    <a:pt x="10537" y="1424"/>
                    <a:pt x="10405" y="2255"/>
                  </a:cubicBezTo>
                  <a:cubicBezTo>
                    <a:pt x="10273" y="3086"/>
                    <a:pt x="11063" y="4035"/>
                    <a:pt x="12907" y="5697"/>
                  </a:cubicBezTo>
                  <a:cubicBezTo>
                    <a:pt x="14751" y="7358"/>
                    <a:pt x="17649" y="9732"/>
                    <a:pt x="19361" y="12105"/>
                  </a:cubicBezTo>
                  <a:cubicBezTo>
                    <a:pt x="21073" y="14479"/>
                    <a:pt x="21600" y="16853"/>
                    <a:pt x="20415" y="18633"/>
                  </a:cubicBezTo>
                  <a:cubicBezTo>
                    <a:pt x="19229" y="20413"/>
                    <a:pt x="16332" y="21600"/>
                    <a:pt x="12644" y="20295"/>
                  </a:cubicBezTo>
                  <a:cubicBezTo>
                    <a:pt x="8956" y="18989"/>
                    <a:pt x="4478" y="15191"/>
                    <a:pt x="0" y="113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6" name="Line"/>
            <p:cNvSpPr/>
            <p:nvPr/>
          </p:nvSpPr>
          <p:spPr>
            <a:xfrm>
              <a:off x="5728222" y="4927221"/>
              <a:ext cx="214554" cy="2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1252" y="6132"/>
                    <a:pt x="2504" y="-1068"/>
                    <a:pt x="6104" y="132"/>
                  </a:cubicBezTo>
                  <a:cubicBezTo>
                    <a:pt x="9704" y="1332"/>
                    <a:pt x="15652" y="10932"/>
                    <a:pt x="21600" y="20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7" name="Line"/>
            <p:cNvSpPr/>
            <p:nvPr/>
          </p:nvSpPr>
          <p:spPr>
            <a:xfrm>
              <a:off x="6306583" y="4913399"/>
              <a:ext cx="296009" cy="1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3375" y="10800"/>
                    <a:pt x="6750" y="0"/>
                    <a:pt x="9900" y="0"/>
                  </a:cubicBezTo>
                  <a:cubicBezTo>
                    <a:pt x="13050" y="0"/>
                    <a:pt x="15975" y="10800"/>
                    <a:pt x="18000" y="16200"/>
                  </a:cubicBezTo>
                  <a:cubicBezTo>
                    <a:pt x="20025" y="21600"/>
                    <a:pt x="21150" y="21600"/>
                    <a:pt x="21375" y="18900"/>
                  </a:cubicBezTo>
                  <a:cubicBezTo>
                    <a:pt x="21600" y="16200"/>
                    <a:pt x="20925" y="10800"/>
                    <a:pt x="20250" y="54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8" name="Line"/>
            <p:cNvSpPr/>
            <p:nvPr/>
          </p:nvSpPr>
          <p:spPr>
            <a:xfrm>
              <a:off x="6334568" y="5056435"/>
              <a:ext cx="289181" cy="1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12960"/>
                  </a:moveTo>
                  <a:cubicBezTo>
                    <a:pt x="5574" y="17280"/>
                    <a:pt x="11148" y="21600"/>
                    <a:pt x="14748" y="19440"/>
                  </a:cubicBezTo>
                  <a:cubicBezTo>
                    <a:pt x="18348" y="17280"/>
                    <a:pt x="19974" y="86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9" name="Line"/>
            <p:cNvSpPr/>
            <p:nvPr/>
          </p:nvSpPr>
          <p:spPr>
            <a:xfrm>
              <a:off x="7006212" y="4972479"/>
              <a:ext cx="270524" cy="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72" y="7200"/>
                    <a:pt x="7945" y="14400"/>
                    <a:pt x="11545" y="18000"/>
                  </a:cubicBezTo>
                  <a:cubicBezTo>
                    <a:pt x="15145" y="21600"/>
                    <a:pt x="18372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0" name="Line"/>
            <p:cNvSpPr/>
            <p:nvPr/>
          </p:nvSpPr>
          <p:spPr>
            <a:xfrm>
              <a:off x="7553013" y="4785911"/>
              <a:ext cx="314522" cy="31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extrusionOk="0">
                  <a:moveTo>
                    <a:pt x="18032" y="0"/>
                  </a:moveTo>
                  <a:cubicBezTo>
                    <a:pt x="15702" y="1925"/>
                    <a:pt x="13373" y="3850"/>
                    <a:pt x="10620" y="6416"/>
                  </a:cubicBezTo>
                  <a:cubicBezTo>
                    <a:pt x="7867" y="8982"/>
                    <a:pt x="4691" y="12190"/>
                    <a:pt x="2679" y="14222"/>
                  </a:cubicBezTo>
                  <a:cubicBezTo>
                    <a:pt x="667" y="16253"/>
                    <a:pt x="-180" y="17109"/>
                    <a:pt x="32" y="17751"/>
                  </a:cubicBezTo>
                  <a:cubicBezTo>
                    <a:pt x="244" y="18392"/>
                    <a:pt x="1514" y="18820"/>
                    <a:pt x="4902" y="19354"/>
                  </a:cubicBezTo>
                  <a:cubicBezTo>
                    <a:pt x="8291" y="19889"/>
                    <a:pt x="13796" y="20531"/>
                    <a:pt x="17079" y="20958"/>
                  </a:cubicBezTo>
                  <a:cubicBezTo>
                    <a:pt x="20361" y="21386"/>
                    <a:pt x="21420" y="21600"/>
                    <a:pt x="21420" y="21600"/>
                  </a:cubicBezTo>
                  <a:cubicBezTo>
                    <a:pt x="21420" y="21600"/>
                    <a:pt x="20361" y="21386"/>
                    <a:pt x="19514" y="21172"/>
                  </a:cubicBezTo>
                  <a:cubicBezTo>
                    <a:pt x="18667" y="20958"/>
                    <a:pt x="18032" y="20745"/>
                    <a:pt x="17396" y="20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1" name="Line"/>
            <p:cNvSpPr/>
            <p:nvPr/>
          </p:nvSpPr>
          <p:spPr>
            <a:xfrm>
              <a:off x="7687185" y="4953822"/>
              <a:ext cx="27986" cy="25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2" name="Line"/>
            <p:cNvSpPr/>
            <p:nvPr/>
          </p:nvSpPr>
          <p:spPr>
            <a:xfrm>
              <a:off x="7976365" y="5019121"/>
              <a:ext cx="270524" cy="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972" y="14400"/>
                    <a:pt x="7945" y="7200"/>
                    <a:pt x="11545" y="3600"/>
                  </a:cubicBezTo>
                  <a:cubicBezTo>
                    <a:pt x="15145" y="0"/>
                    <a:pt x="18372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3" name="Line"/>
            <p:cNvSpPr/>
            <p:nvPr/>
          </p:nvSpPr>
          <p:spPr>
            <a:xfrm>
              <a:off x="8582711" y="4729114"/>
              <a:ext cx="237341" cy="351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255" extrusionOk="0">
                  <a:moveTo>
                    <a:pt x="18514" y="613"/>
                  </a:moveTo>
                  <a:cubicBezTo>
                    <a:pt x="16551" y="238"/>
                    <a:pt x="14587" y="-138"/>
                    <a:pt x="13044" y="50"/>
                  </a:cubicBezTo>
                  <a:cubicBezTo>
                    <a:pt x="11501" y="238"/>
                    <a:pt x="10379" y="989"/>
                    <a:pt x="8275" y="3149"/>
                  </a:cubicBezTo>
                  <a:cubicBezTo>
                    <a:pt x="6171" y="5309"/>
                    <a:pt x="3086" y="8878"/>
                    <a:pt x="1543" y="11695"/>
                  </a:cubicBezTo>
                  <a:cubicBezTo>
                    <a:pt x="0" y="14512"/>
                    <a:pt x="0" y="16579"/>
                    <a:pt x="1543" y="18175"/>
                  </a:cubicBezTo>
                  <a:cubicBezTo>
                    <a:pt x="3086" y="19772"/>
                    <a:pt x="6171" y="20899"/>
                    <a:pt x="9397" y="21180"/>
                  </a:cubicBezTo>
                  <a:cubicBezTo>
                    <a:pt x="12623" y="21462"/>
                    <a:pt x="15990" y="20899"/>
                    <a:pt x="18093" y="20241"/>
                  </a:cubicBezTo>
                  <a:cubicBezTo>
                    <a:pt x="20197" y="19584"/>
                    <a:pt x="21039" y="18832"/>
                    <a:pt x="21319" y="17987"/>
                  </a:cubicBezTo>
                  <a:cubicBezTo>
                    <a:pt x="21600" y="17142"/>
                    <a:pt x="21319" y="16203"/>
                    <a:pt x="19356" y="15170"/>
                  </a:cubicBezTo>
                  <a:cubicBezTo>
                    <a:pt x="17392" y="14137"/>
                    <a:pt x="13745" y="13010"/>
                    <a:pt x="10239" y="12446"/>
                  </a:cubicBezTo>
                  <a:cubicBezTo>
                    <a:pt x="6732" y="11883"/>
                    <a:pt x="3366" y="11883"/>
                    <a:pt x="0" y="118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4" name="Line"/>
            <p:cNvSpPr/>
            <p:nvPr/>
          </p:nvSpPr>
          <p:spPr>
            <a:xfrm>
              <a:off x="9021145" y="4797313"/>
              <a:ext cx="279853" cy="331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extrusionOk="0">
                  <a:moveTo>
                    <a:pt x="0" y="5867"/>
                  </a:moveTo>
                  <a:cubicBezTo>
                    <a:pt x="0" y="4467"/>
                    <a:pt x="0" y="3067"/>
                    <a:pt x="1080" y="2067"/>
                  </a:cubicBezTo>
                  <a:cubicBezTo>
                    <a:pt x="2160" y="1067"/>
                    <a:pt x="4320" y="467"/>
                    <a:pt x="6000" y="167"/>
                  </a:cubicBezTo>
                  <a:cubicBezTo>
                    <a:pt x="7680" y="-133"/>
                    <a:pt x="8880" y="-133"/>
                    <a:pt x="10080" y="1067"/>
                  </a:cubicBezTo>
                  <a:cubicBezTo>
                    <a:pt x="11280" y="2267"/>
                    <a:pt x="12480" y="4667"/>
                    <a:pt x="13680" y="8067"/>
                  </a:cubicBezTo>
                  <a:cubicBezTo>
                    <a:pt x="14880" y="11467"/>
                    <a:pt x="16080" y="15867"/>
                    <a:pt x="17280" y="18367"/>
                  </a:cubicBezTo>
                  <a:cubicBezTo>
                    <a:pt x="18480" y="20867"/>
                    <a:pt x="19680" y="21467"/>
                    <a:pt x="20400" y="21267"/>
                  </a:cubicBezTo>
                  <a:cubicBezTo>
                    <a:pt x="21120" y="21067"/>
                    <a:pt x="21360" y="20067"/>
                    <a:pt x="21600" y="190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5" name="Line"/>
            <p:cNvSpPr/>
            <p:nvPr/>
          </p:nvSpPr>
          <p:spPr>
            <a:xfrm>
              <a:off x="9086443" y="4851210"/>
              <a:ext cx="205226" cy="279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91" y="4560"/>
                    <a:pt x="11782" y="9120"/>
                    <a:pt x="8182" y="12720"/>
                  </a:cubicBezTo>
                  <a:cubicBezTo>
                    <a:pt x="4582" y="16320"/>
                    <a:pt x="2291" y="1896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6" name="Line"/>
            <p:cNvSpPr/>
            <p:nvPr/>
          </p:nvSpPr>
          <p:spPr>
            <a:xfrm>
              <a:off x="9487564" y="5053199"/>
              <a:ext cx="130599" cy="19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extrusionOk="0">
                  <a:moveTo>
                    <a:pt x="0" y="4333"/>
                  </a:moveTo>
                  <a:cubicBezTo>
                    <a:pt x="514" y="2672"/>
                    <a:pt x="1029" y="1010"/>
                    <a:pt x="2829" y="346"/>
                  </a:cubicBezTo>
                  <a:cubicBezTo>
                    <a:pt x="4629" y="-319"/>
                    <a:pt x="7714" y="13"/>
                    <a:pt x="9257" y="1010"/>
                  </a:cubicBezTo>
                  <a:cubicBezTo>
                    <a:pt x="10800" y="2007"/>
                    <a:pt x="10800" y="3669"/>
                    <a:pt x="10800" y="5330"/>
                  </a:cubicBezTo>
                  <a:cubicBezTo>
                    <a:pt x="10800" y="6992"/>
                    <a:pt x="10800" y="8653"/>
                    <a:pt x="9771" y="10149"/>
                  </a:cubicBezTo>
                  <a:cubicBezTo>
                    <a:pt x="8743" y="11644"/>
                    <a:pt x="6686" y="12973"/>
                    <a:pt x="4629" y="14136"/>
                  </a:cubicBezTo>
                  <a:cubicBezTo>
                    <a:pt x="2571" y="15299"/>
                    <a:pt x="514" y="16296"/>
                    <a:pt x="257" y="17459"/>
                  </a:cubicBezTo>
                  <a:cubicBezTo>
                    <a:pt x="0" y="18623"/>
                    <a:pt x="1543" y="19952"/>
                    <a:pt x="5400" y="20616"/>
                  </a:cubicBezTo>
                  <a:cubicBezTo>
                    <a:pt x="9257" y="21281"/>
                    <a:pt x="15429" y="21281"/>
                    <a:pt x="21600" y="21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7" name="Line"/>
            <p:cNvSpPr/>
            <p:nvPr/>
          </p:nvSpPr>
          <p:spPr>
            <a:xfrm>
              <a:off x="9888685" y="4914711"/>
              <a:ext cx="261600" cy="29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689" extrusionOk="0">
                  <a:moveTo>
                    <a:pt x="0" y="14209"/>
                  </a:moveTo>
                  <a:cubicBezTo>
                    <a:pt x="2795" y="7729"/>
                    <a:pt x="5591" y="1249"/>
                    <a:pt x="8513" y="169"/>
                  </a:cubicBezTo>
                  <a:cubicBezTo>
                    <a:pt x="11435" y="-911"/>
                    <a:pt x="14485" y="3409"/>
                    <a:pt x="16899" y="6649"/>
                  </a:cubicBezTo>
                  <a:cubicBezTo>
                    <a:pt x="19313" y="9889"/>
                    <a:pt x="21092" y="12049"/>
                    <a:pt x="21346" y="14209"/>
                  </a:cubicBezTo>
                  <a:cubicBezTo>
                    <a:pt x="21600" y="16369"/>
                    <a:pt x="20329" y="18529"/>
                    <a:pt x="19440" y="19609"/>
                  </a:cubicBezTo>
                  <a:cubicBezTo>
                    <a:pt x="18551" y="20689"/>
                    <a:pt x="18042" y="20689"/>
                    <a:pt x="17534" y="206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8" name="Line"/>
            <p:cNvSpPr/>
            <p:nvPr/>
          </p:nvSpPr>
          <p:spPr>
            <a:xfrm>
              <a:off x="10000626" y="4804568"/>
              <a:ext cx="14408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5914"/>
                    <a:pt x="17280" y="11829"/>
                    <a:pt x="19440" y="15429"/>
                  </a:cubicBezTo>
                  <a:cubicBezTo>
                    <a:pt x="21600" y="19029"/>
                    <a:pt x="17280" y="20314"/>
                    <a:pt x="129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9" name="Line"/>
            <p:cNvSpPr/>
            <p:nvPr/>
          </p:nvSpPr>
          <p:spPr>
            <a:xfrm>
              <a:off x="10233835" y="4785911"/>
              <a:ext cx="329604" cy="31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extrusionOk="0">
                  <a:moveTo>
                    <a:pt x="14060" y="0"/>
                  </a:moveTo>
                  <a:cubicBezTo>
                    <a:pt x="13449" y="831"/>
                    <a:pt x="12838" y="1662"/>
                    <a:pt x="12125" y="2596"/>
                  </a:cubicBezTo>
                  <a:cubicBezTo>
                    <a:pt x="11411" y="3531"/>
                    <a:pt x="10596" y="4569"/>
                    <a:pt x="10698" y="5192"/>
                  </a:cubicBezTo>
                  <a:cubicBezTo>
                    <a:pt x="10800" y="5815"/>
                    <a:pt x="11819" y="6023"/>
                    <a:pt x="13653" y="7165"/>
                  </a:cubicBezTo>
                  <a:cubicBezTo>
                    <a:pt x="15487" y="8308"/>
                    <a:pt x="18136" y="10385"/>
                    <a:pt x="19664" y="11942"/>
                  </a:cubicBezTo>
                  <a:cubicBezTo>
                    <a:pt x="21192" y="13500"/>
                    <a:pt x="21600" y="14538"/>
                    <a:pt x="21600" y="15992"/>
                  </a:cubicBezTo>
                  <a:cubicBezTo>
                    <a:pt x="21600" y="17446"/>
                    <a:pt x="21192" y="19315"/>
                    <a:pt x="19358" y="20354"/>
                  </a:cubicBezTo>
                  <a:cubicBezTo>
                    <a:pt x="17525" y="21392"/>
                    <a:pt x="14264" y="21600"/>
                    <a:pt x="10800" y="20354"/>
                  </a:cubicBezTo>
                  <a:cubicBezTo>
                    <a:pt x="7336" y="19108"/>
                    <a:pt x="3668" y="16408"/>
                    <a:pt x="0" y="137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0" name="Line"/>
            <p:cNvSpPr/>
            <p:nvPr/>
          </p:nvSpPr>
          <p:spPr>
            <a:xfrm>
              <a:off x="10364434" y="4780833"/>
              <a:ext cx="279851" cy="1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760" y="11375"/>
                    <a:pt x="11520" y="2735"/>
                    <a:pt x="15120" y="575"/>
                  </a:cubicBezTo>
                  <a:cubicBezTo>
                    <a:pt x="18720" y="-1585"/>
                    <a:pt x="20160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1" name="Line"/>
            <p:cNvSpPr/>
            <p:nvPr/>
          </p:nvSpPr>
          <p:spPr>
            <a:xfrm>
              <a:off x="10989435" y="4813896"/>
              <a:ext cx="214555" cy="28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extrusionOk="0">
                  <a:moveTo>
                    <a:pt x="0" y="1409"/>
                  </a:moveTo>
                  <a:cubicBezTo>
                    <a:pt x="2191" y="704"/>
                    <a:pt x="4383" y="0"/>
                    <a:pt x="6104" y="0"/>
                  </a:cubicBezTo>
                  <a:cubicBezTo>
                    <a:pt x="7826" y="0"/>
                    <a:pt x="9078" y="704"/>
                    <a:pt x="10643" y="3874"/>
                  </a:cubicBezTo>
                  <a:cubicBezTo>
                    <a:pt x="12209" y="7043"/>
                    <a:pt x="14087" y="12678"/>
                    <a:pt x="15496" y="16200"/>
                  </a:cubicBezTo>
                  <a:cubicBezTo>
                    <a:pt x="16904" y="19722"/>
                    <a:pt x="17843" y="21130"/>
                    <a:pt x="18783" y="21365"/>
                  </a:cubicBezTo>
                  <a:cubicBezTo>
                    <a:pt x="19722" y="21600"/>
                    <a:pt x="20661" y="20661"/>
                    <a:pt x="21600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2" name="Line"/>
            <p:cNvSpPr/>
            <p:nvPr/>
          </p:nvSpPr>
          <p:spPr>
            <a:xfrm>
              <a:off x="11017421" y="4841882"/>
              <a:ext cx="233211" cy="251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4267"/>
                    <a:pt x="12960" y="8533"/>
                    <a:pt x="9360" y="12133"/>
                  </a:cubicBezTo>
                  <a:cubicBezTo>
                    <a:pt x="5760" y="15733"/>
                    <a:pt x="2880" y="1866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3" name="Line"/>
            <p:cNvSpPr/>
            <p:nvPr/>
          </p:nvSpPr>
          <p:spPr>
            <a:xfrm>
              <a:off x="11336051" y="4935165"/>
              <a:ext cx="239369" cy="21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470" extrusionOk="0">
                  <a:moveTo>
                    <a:pt x="18737" y="0"/>
                  </a:moveTo>
                  <a:cubicBezTo>
                    <a:pt x="13815" y="3703"/>
                    <a:pt x="8894" y="7406"/>
                    <a:pt x="5476" y="10183"/>
                  </a:cubicBezTo>
                  <a:cubicBezTo>
                    <a:pt x="2058" y="12960"/>
                    <a:pt x="144" y="14811"/>
                    <a:pt x="8" y="15737"/>
                  </a:cubicBezTo>
                  <a:cubicBezTo>
                    <a:pt x="-129" y="16663"/>
                    <a:pt x="1511" y="16663"/>
                    <a:pt x="4382" y="17126"/>
                  </a:cubicBezTo>
                  <a:cubicBezTo>
                    <a:pt x="7253" y="17589"/>
                    <a:pt x="11355" y="18514"/>
                    <a:pt x="14636" y="19440"/>
                  </a:cubicBezTo>
                  <a:cubicBezTo>
                    <a:pt x="17917" y="20366"/>
                    <a:pt x="20377" y="21291"/>
                    <a:pt x="20924" y="21446"/>
                  </a:cubicBezTo>
                  <a:cubicBezTo>
                    <a:pt x="21471" y="21600"/>
                    <a:pt x="20104" y="20983"/>
                    <a:pt x="18737" y="203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4" name="Line"/>
            <p:cNvSpPr/>
            <p:nvPr/>
          </p:nvSpPr>
          <p:spPr>
            <a:xfrm>
              <a:off x="11465183" y="5056435"/>
              <a:ext cx="1" cy="20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5" name="Line"/>
            <p:cNvSpPr/>
            <p:nvPr/>
          </p:nvSpPr>
          <p:spPr>
            <a:xfrm>
              <a:off x="3069631" y="5701579"/>
              <a:ext cx="195897" cy="29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4114" y="4618"/>
                  </a:moveTo>
                  <a:cubicBezTo>
                    <a:pt x="4800" y="3493"/>
                    <a:pt x="5486" y="2368"/>
                    <a:pt x="6686" y="1580"/>
                  </a:cubicBezTo>
                  <a:cubicBezTo>
                    <a:pt x="7886" y="793"/>
                    <a:pt x="9600" y="343"/>
                    <a:pt x="11314" y="118"/>
                  </a:cubicBezTo>
                  <a:cubicBezTo>
                    <a:pt x="13029" y="-107"/>
                    <a:pt x="14743" y="-107"/>
                    <a:pt x="15943" y="1018"/>
                  </a:cubicBezTo>
                  <a:cubicBezTo>
                    <a:pt x="17143" y="2143"/>
                    <a:pt x="17829" y="4393"/>
                    <a:pt x="15771" y="7205"/>
                  </a:cubicBezTo>
                  <a:cubicBezTo>
                    <a:pt x="13714" y="10018"/>
                    <a:pt x="8914" y="13393"/>
                    <a:pt x="5486" y="15305"/>
                  </a:cubicBezTo>
                  <a:cubicBezTo>
                    <a:pt x="2057" y="17218"/>
                    <a:pt x="0" y="17668"/>
                    <a:pt x="0" y="18006"/>
                  </a:cubicBezTo>
                  <a:cubicBezTo>
                    <a:pt x="0" y="18343"/>
                    <a:pt x="2057" y="18568"/>
                    <a:pt x="6000" y="19131"/>
                  </a:cubicBezTo>
                  <a:cubicBezTo>
                    <a:pt x="9943" y="19693"/>
                    <a:pt x="15771" y="20593"/>
                    <a:pt x="21600" y="214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6" name="Line"/>
            <p:cNvSpPr/>
            <p:nvPr/>
          </p:nvSpPr>
          <p:spPr>
            <a:xfrm>
              <a:off x="3452095" y="5735649"/>
              <a:ext cx="261196" cy="28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6" extrusionOk="0">
                  <a:moveTo>
                    <a:pt x="0" y="3576"/>
                  </a:moveTo>
                  <a:cubicBezTo>
                    <a:pt x="514" y="2427"/>
                    <a:pt x="1029" y="1279"/>
                    <a:pt x="1929" y="589"/>
                  </a:cubicBezTo>
                  <a:cubicBezTo>
                    <a:pt x="2829" y="-100"/>
                    <a:pt x="4114" y="-330"/>
                    <a:pt x="5786" y="704"/>
                  </a:cubicBezTo>
                  <a:cubicBezTo>
                    <a:pt x="7457" y="1738"/>
                    <a:pt x="9514" y="4036"/>
                    <a:pt x="11186" y="7023"/>
                  </a:cubicBezTo>
                  <a:cubicBezTo>
                    <a:pt x="12857" y="10010"/>
                    <a:pt x="14143" y="13687"/>
                    <a:pt x="15171" y="16215"/>
                  </a:cubicBezTo>
                  <a:cubicBezTo>
                    <a:pt x="16200" y="18742"/>
                    <a:pt x="16971" y="20121"/>
                    <a:pt x="18000" y="20696"/>
                  </a:cubicBezTo>
                  <a:cubicBezTo>
                    <a:pt x="19029" y="21270"/>
                    <a:pt x="20314" y="21040"/>
                    <a:pt x="21600" y="208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7" name="Line"/>
            <p:cNvSpPr/>
            <p:nvPr/>
          </p:nvSpPr>
          <p:spPr>
            <a:xfrm>
              <a:off x="3489408" y="5774721"/>
              <a:ext cx="205226" cy="24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09" y="5262"/>
                    <a:pt x="9818" y="10523"/>
                    <a:pt x="6218" y="14123"/>
                  </a:cubicBezTo>
                  <a:cubicBezTo>
                    <a:pt x="2618" y="17723"/>
                    <a:pt x="1309" y="1966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8" name="Line"/>
            <p:cNvSpPr/>
            <p:nvPr/>
          </p:nvSpPr>
          <p:spPr>
            <a:xfrm>
              <a:off x="3769260" y="5905307"/>
              <a:ext cx="133017" cy="33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183" extrusionOk="0">
                  <a:moveTo>
                    <a:pt x="7364" y="2379"/>
                  </a:moveTo>
                  <a:cubicBezTo>
                    <a:pt x="7855" y="1388"/>
                    <a:pt x="8345" y="398"/>
                    <a:pt x="9818" y="100"/>
                  </a:cubicBezTo>
                  <a:cubicBezTo>
                    <a:pt x="11291" y="-197"/>
                    <a:pt x="13745" y="199"/>
                    <a:pt x="15218" y="893"/>
                  </a:cubicBezTo>
                  <a:cubicBezTo>
                    <a:pt x="16691" y="1586"/>
                    <a:pt x="17182" y="2577"/>
                    <a:pt x="17182" y="3568"/>
                  </a:cubicBezTo>
                  <a:cubicBezTo>
                    <a:pt x="17182" y="4559"/>
                    <a:pt x="16691" y="5550"/>
                    <a:pt x="14727" y="6739"/>
                  </a:cubicBezTo>
                  <a:cubicBezTo>
                    <a:pt x="12764" y="7928"/>
                    <a:pt x="9327" y="9315"/>
                    <a:pt x="8836" y="10108"/>
                  </a:cubicBezTo>
                  <a:cubicBezTo>
                    <a:pt x="8345" y="10900"/>
                    <a:pt x="10800" y="11098"/>
                    <a:pt x="13500" y="12089"/>
                  </a:cubicBezTo>
                  <a:cubicBezTo>
                    <a:pt x="16200" y="13080"/>
                    <a:pt x="19145" y="14864"/>
                    <a:pt x="20373" y="16350"/>
                  </a:cubicBezTo>
                  <a:cubicBezTo>
                    <a:pt x="21600" y="17836"/>
                    <a:pt x="21109" y="19025"/>
                    <a:pt x="18164" y="19917"/>
                  </a:cubicBezTo>
                  <a:cubicBezTo>
                    <a:pt x="15218" y="20808"/>
                    <a:pt x="9818" y="21403"/>
                    <a:pt x="6382" y="21106"/>
                  </a:cubicBezTo>
                  <a:cubicBezTo>
                    <a:pt x="2945" y="20809"/>
                    <a:pt x="1473" y="19620"/>
                    <a:pt x="0" y="18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9" name="Line"/>
            <p:cNvSpPr/>
            <p:nvPr/>
          </p:nvSpPr>
          <p:spPr>
            <a:xfrm>
              <a:off x="4310307" y="5961289"/>
              <a:ext cx="251867" cy="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00" y="21600"/>
                    <a:pt x="11200" y="21600"/>
                    <a:pt x="14800" y="18000"/>
                  </a:cubicBezTo>
                  <a:cubicBezTo>
                    <a:pt x="18400" y="14400"/>
                    <a:pt x="200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0" name="Line"/>
            <p:cNvSpPr/>
            <p:nvPr/>
          </p:nvSpPr>
          <p:spPr>
            <a:xfrm>
              <a:off x="5075235" y="5812673"/>
              <a:ext cx="289181" cy="26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0" y="4522"/>
                  </a:moveTo>
                  <a:cubicBezTo>
                    <a:pt x="0" y="3252"/>
                    <a:pt x="0" y="1981"/>
                    <a:pt x="581" y="1092"/>
                  </a:cubicBezTo>
                  <a:cubicBezTo>
                    <a:pt x="1161" y="202"/>
                    <a:pt x="2323" y="-306"/>
                    <a:pt x="3948" y="202"/>
                  </a:cubicBezTo>
                  <a:cubicBezTo>
                    <a:pt x="5574" y="710"/>
                    <a:pt x="7665" y="2235"/>
                    <a:pt x="9755" y="5666"/>
                  </a:cubicBezTo>
                  <a:cubicBezTo>
                    <a:pt x="11845" y="9096"/>
                    <a:pt x="13935" y="14433"/>
                    <a:pt x="15445" y="17482"/>
                  </a:cubicBezTo>
                  <a:cubicBezTo>
                    <a:pt x="16955" y="20532"/>
                    <a:pt x="17884" y="21294"/>
                    <a:pt x="18813" y="21294"/>
                  </a:cubicBezTo>
                  <a:cubicBezTo>
                    <a:pt x="19742" y="21294"/>
                    <a:pt x="20671" y="20532"/>
                    <a:pt x="21600" y="197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1" name="Line"/>
            <p:cNvSpPr/>
            <p:nvPr/>
          </p:nvSpPr>
          <p:spPr>
            <a:xfrm>
              <a:off x="5126808" y="5830691"/>
              <a:ext cx="200294" cy="25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extrusionOk="0">
                  <a:moveTo>
                    <a:pt x="21405" y="0"/>
                  </a:moveTo>
                  <a:cubicBezTo>
                    <a:pt x="19079" y="2133"/>
                    <a:pt x="16753" y="4267"/>
                    <a:pt x="13596" y="7333"/>
                  </a:cubicBezTo>
                  <a:cubicBezTo>
                    <a:pt x="10439" y="10400"/>
                    <a:pt x="6451" y="14400"/>
                    <a:pt x="3959" y="16933"/>
                  </a:cubicBezTo>
                  <a:cubicBezTo>
                    <a:pt x="1467" y="19467"/>
                    <a:pt x="470" y="20533"/>
                    <a:pt x="137" y="21067"/>
                  </a:cubicBezTo>
                  <a:cubicBezTo>
                    <a:pt x="-195" y="21600"/>
                    <a:pt x="137" y="21600"/>
                    <a:pt x="47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2" name="Line"/>
            <p:cNvSpPr/>
            <p:nvPr/>
          </p:nvSpPr>
          <p:spPr>
            <a:xfrm>
              <a:off x="5373744" y="5951961"/>
              <a:ext cx="213341" cy="240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905" extrusionOk="0">
                  <a:moveTo>
                    <a:pt x="12777" y="0"/>
                  </a:moveTo>
                  <a:cubicBezTo>
                    <a:pt x="10952" y="1620"/>
                    <a:pt x="9127" y="3240"/>
                    <a:pt x="8975" y="4185"/>
                  </a:cubicBezTo>
                  <a:cubicBezTo>
                    <a:pt x="8823" y="5130"/>
                    <a:pt x="10344" y="5400"/>
                    <a:pt x="12321" y="6345"/>
                  </a:cubicBezTo>
                  <a:cubicBezTo>
                    <a:pt x="14299" y="7290"/>
                    <a:pt x="16732" y="8910"/>
                    <a:pt x="18558" y="10935"/>
                  </a:cubicBezTo>
                  <a:cubicBezTo>
                    <a:pt x="20383" y="12960"/>
                    <a:pt x="21600" y="15390"/>
                    <a:pt x="20383" y="17550"/>
                  </a:cubicBezTo>
                  <a:cubicBezTo>
                    <a:pt x="19166" y="19710"/>
                    <a:pt x="15515" y="21600"/>
                    <a:pt x="11713" y="20655"/>
                  </a:cubicBezTo>
                  <a:cubicBezTo>
                    <a:pt x="7910" y="19710"/>
                    <a:pt x="3955" y="15930"/>
                    <a:pt x="0" y="121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3" name="Line"/>
            <p:cNvSpPr/>
            <p:nvPr/>
          </p:nvSpPr>
          <p:spPr>
            <a:xfrm>
              <a:off x="5504341" y="5940836"/>
              <a:ext cx="186569" cy="20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3600" y="11040"/>
                    <a:pt x="7200" y="1783"/>
                    <a:pt x="10800" y="240"/>
                  </a:cubicBezTo>
                  <a:cubicBezTo>
                    <a:pt x="14400" y="-1303"/>
                    <a:pt x="1800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4" name="Line"/>
            <p:cNvSpPr/>
            <p:nvPr/>
          </p:nvSpPr>
          <p:spPr>
            <a:xfrm>
              <a:off x="6138671" y="5989274"/>
              <a:ext cx="289181" cy="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74" y="7200"/>
                    <a:pt x="11148" y="14400"/>
                    <a:pt x="14748" y="18000"/>
                  </a:cubicBezTo>
                  <a:cubicBezTo>
                    <a:pt x="18348" y="21600"/>
                    <a:pt x="1997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5" name="Line"/>
            <p:cNvSpPr/>
            <p:nvPr/>
          </p:nvSpPr>
          <p:spPr>
            <a:xfrm>
              <a:off x="6157328" y="6129200"/>
              <a:ext cx="261196" cy="2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57" y="7200"/>
                    <a:pt x="7714" y="14400"/>
                    <a:pt x="11314" y="18000"/>
                  </a:cubicBezTo>
                  <a:cubicBezTo>
                    <a:pt x="14914" y="21600"/>
                    <a:pt x="18257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6" name="Line"/>
            <p:cNvSpPr/>
            <p:nvPr/>
          </p:nvSpPr>
          <p:spPr>
            <a:xfrm>
              <a:off x="7015540" y="5847553"/>
              <a:ext cx="197597" cy="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256" extrusionOk="0">
                  <a:moveTo>
                    <a:pt x="2991" y="5620"/>
                  </a:moveTo>
                  <a:cubicBezTo>
                    <a:pt x="2658" y="4601"/>
                    <a:pt x="2326" y="3582"/>
                    <a:pt x="2825" y="2767"/>
                  </a:cubicBezTo>
                  <a:cubicBezTo>
                    <a:pt x="3323" y="1952"/>
                    <a:pt x="4652" y="1340"/>
                    <a:pt x="6978" y="831"/>
                  </a:cubicBezTo>
                  <a:cubicBezTo>
                    <a:pt x="9305" y="322"/>
                    <a:pt x="12628" y="-86"/>
                    <a:pt x="14954" y="16"/>
                  </a:cubicBezTo>
                  <a:cubicBezTo>
                    <a:pt x="17280" y="118"/>
                    <a:pt x="18609" y="729"/>
                    <a:pt x="19108" y="2054"/>
                  </a:cubicBezTo>
                  <a:cubicBezTo>
                    <a:pt x="19606" y="3378"/>
                    <a:pt x="19274" y="5416"/>
                    <a:pt x="18277" y="6740"/>
                  </a:cubicBezTo>
                  <a:cubicBezTo>
                    <a:pt x="17280" y="8065"/>
                    <a:pt x="15619" y="8676"/>
                    <a:pt x="13791" y="9288"/>
                  </a:cubicBezTo>
                  <a:cubicBezTo>
                    <a:pt x="11963" y="9899"/>
                    <a:pt x="9969" y="10510"/>
                    <a:pt x="9969" y="10816"/>
                  </a:cubicBezTo>
                  <a:cubicBezTo>
                    <a:pt x="9969" y="11122"/>
                    <a:pt x="11963" y="11122"/>
                    <a:pt x="14123" y="11835"/>
                  </a:cubicBezTo>
                  <a:cubicBezTo>
                    <a:pt x="16283" y="12548"/>
                    <a:pt x="18609" y="13974"/>
                    <a:pt x="19938" y="15299"/>
                  </a:cubicBezTo>
                  <a:cubicBezTo>
                    <a:pt x="21268" y="16623"/>
                    <a:pt x="21600" y="17846"/>
                    <a:pt x="20271" y="19069"/>
                  </a:cubicBezTo>
                  <a:cubicBezTo>
                    <a:pt x="18942" y="20291"/>
                    <a:pt x="15951" y="21514"/>
                    <a:pt x="12295" y="21208"/>
                  </a:cubicBezTo>
                  <a:cubicBezTo>
                    <a:pt x="8640" y="20903"/>
                    <a:pt x="4320" y="19069"/>
                    <a:pt x="0" y="17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7" name="Line"/>
            <p:cNvSpPr/>
            <p:nvPr/>
          </p:nvSpPr>
          <p:spPr>
            <a:xfrm>
              <a:off x="7435319" y="6026588"/>
              <a:ext cx="320275" cy="2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33" y="0"/>
                    <a:pt x="10066" y="0"/>
                    <a:pt x="13316" y="2400"/>
                  </a:cubicBezTo>
                  <a:cubicBezTo>
                    <a:pt x="16567" y="4800"/>
                    <a:pt x="18035" y="9600"/>
                    <a:pt x="19293" y="12000"/>
                  </a:cubicBezTo>
                  <a:cubicBezTo>
                    <a:pt x="20551" y="14400"/>
                    <a:pt x="21600" y="14400"/>
                    <a:pt x="21600" y="14400"/>
                  </a:cubicBezTo>
                  <a:cubicBezTo>
                    <a:pt x="21600" y="14400"/>
                    <a:pt x="20551" y="14400"/>
                    <a:pt x="19817" y="15600"/>
                  </a:cubicBezTo>
                  <a:cubicBezTo>
                    <a:pt x="19083" y="16800"/>
                    <a:pt x="18664" y="19200"/>
                    <a:pt x="1824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8" name="Line"/>
            <p:cNvSpPr/>
            <p:nvPr/>
          </p:nvSpPr>
          <p:spPr>
            <a:xfrm>
              <a:off x="7556587" y="5914647"/>
              <a:ext cx="18658" cy="298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9" name="Shape"/>
            <p:cNvSpPr/>
            <p:nvPr/>
          </p:nvSpPr>
          <p:spPr>
            <a:xfrm>
              <a:off x="8066284" y="5850539"/>
              <a:ext cx="208590" cy="39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192" extrusionOk="0">
                  <a:moveTo>
                    <a:pt x="21000" y="5461"/>
                  </a:moveTo>
                  <a:cubicBezTo>
                    <a:pt x="21000" y="4624"/>
                    <a:pt x="21000" y="3787"/>
                    <a:pt x="19904" y="2782"/>
                  </a:cubicBezTo>
                  <a:cubicBezTo>
                    <a:pt x="18809" y="1777"/>
                    <a:pt x="16617" y="605"/>
                    <a:pt x="13957" y="187"/>
                  </a:cubicBezTo>
                  <a:cubicBezTo>
                    <a:pt x="11296" y="-232"/>
                    <a:pt x="8165" y="103"/>
                    <a:pt x="6287" y="689"/>
                  </a:cubicBezTo>
                  <a:cubicBezTo>
                    <a:pt x="4409" y="1275"/>
                    <a:pt x="3783" y="2112"/>
                    <a:pt x="5817" y="4205"/>
                  </a:cubicBezTo>
                  <a:cubicBezTo>
                    <a:pt x="7852" y="6298"/>
                    <a:pt x="12548" y="9647"/>
                    <a:pt x="15522" y="12326"/>
                  </a:cubicBezTo>
                  <a:cubicBezTo>
                    <a:pt x="18496" y="15005"/>
                    <a:pt x="19748" y="17015"/>
                    <a:pt x="19904" y="18354"/>
                  </a:cubicBezTo>
                  <a:cubicBezTo>
                    <a:pt x="20061" y="19694"/>
                    <a:pt x="19122" y="20363"/>
                    <a:pt x="16774" y="20782"/>
                  </a:cubicBezTo>
                  <a:cubicBezTo>
                    <a:pt x="14426" y="21201"/>
                    <a:pt x="10670" y="21368"/>
                    <a:pt x="7383" y="20949"/>
                  </a:cubicBezTo>
                  <a:cubicBezTo>
                    <a:pt x="4096" y="20531"/>
                    <a:pt x="1278" y="19526"/>
                    <a:pt x="339" y="18270"/>
                  </a:cubicBezTo>
                  <a:cubicBezTo>
                    <a:pt x="-600" y="17015"/>
                    <a:pt x="339" y="15508"/>
                    <a:pt x="4096" y="13331"/>
                  </a:cubicBezTo>
                  <a:cubicBezTo>
                    <a:pt x="7852" y="11154"/>
                    <a:pt x="14426" y="8308"/>
                    <a:pt x="21000" y="54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0" name="Line"/>
            <p:cNvSpPr/>
            <p:nvPr/>
          </p:nvSpPr>
          <p:spPr>
            <a:xfrm>
              <a:off x="8560463" y="5944381"/>
              <a:ext cx="246130" cy="27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65" extrusionOk="0">
                  <a:moveTo>
                    <a:pt x="312" y="4905"/>
                  </a:moveTo>
                  <a:cubicBezTo>
                    <a:pt x="42" y="3705"/>
                    <a:pt x="-228" y="2505"/>
                    <a:pt x="312" y="1665"/>
                  </a:cubicBezTo>
                  <a:cubicBezTo>
                    <a:pt x="852" y="825"/>
                    <a:pt x="2202" y="345"/>
                    <a:pt x="3552" y="105"/>
                  </a:cubicBezTo>
                  <a:cubicBezTo>
                    <a:pt x="4902" y="-135"/>
                    <a:pt x="6252" y="-135"/>
                    <a:pt x="7872" y="2025"/>
                  </a:cubicBezTo>
                  <a:cubicBezTo>
                    <a:pt x="9492" y="4185"/>
                    <a:pt x="11382" y="8505"/>
                    <a:pt x="13002" y="12105"/>
                  </a:cubicBezTo>
                  <a:cubicBezTo>
                    <a:pt x="14622" y="15705"/>
                    <a:pt x="15972" y="18585"/>
                    <a:pt x="17322" y="20025"/>
                  </a:cubicBezTo>
                  <a:cubicBezTo>
                    <a:pt x="18672" y="21465"/>
                    <a:pt x="20022" y="21465"/>
                    <a:pt x="21372" y="214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1" name="Line"/>
            <p:cNvSpPr/>
            <p:nvPr/>
          </p:nvSpPr>
          <p:spPr>
            <a:xfrm>
              <a:off x="8610696" y="5979945"/>
              <a:ext cx="177240" cy="21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68" y="1878"/>
                    <a:pt x="15537" y="3757"/>
                    <a:pt x="11937" y="7357"/>
                  </a:cubicBezTo>
                  <a:cubicBezTo>
                    <a:pt x="8337" y="10957"/>
                    <a:pt x="4168" y="1627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2" name="Line"/>
            <p:cNvSpPr/>
            <p:nvPr/>
          </p:nvSpPr>
          <p:spPr>
            <a:xfrm>
              <a:off x="8887438" y="6082558"/>
              <a:ext cx="211928" cy="20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600" extrusionOk="0">
                  <a:moveTo>
                    <a:pt x="13461" y="0"/>
                  </a:moveTo>
                  <a:cubicBezTo>
                    <a:pt x="10017" y="3927"/>
                    <a:pt x="6574" y="7855"/>
                    <a:pt x="4070" y="10800"/>
                  </a:cubicBezTo>
                  <a:cubicBezTo>
                    <a:pt x="1565" y="13745"/>
                    <a:pt x="0" y="15709"/>
                    <a:pt x="0" y="16691"/>
                  </a:cubicBezTo>
                  <a:cubicBezTo>
                    <a:pt x="0" y="17673"/>
                    <a:pt x="1565" y="17673"/>
                    <a:pt x="4696" y="18000"/>
                  </a:cubicBezTo>
                  <a:cubicBezTo>
                    <a:pt x="7826" y="18327"/>
                    <a:pt x="12522" y="18982"/>
                    <a:pt x="15809" y="19800"/>
                  </a:cubicBezTo>
                  <a:cubicBezTo>
                    <a:pt x="19096" y="20618"/>
                    <a:pt x="20974" y="21600"/>
                    <a:pt x="21287" y="21600"/>
                  </a:cubicBezTo>
                  <a:cubicBezTo>
                    <a:pt x="21600" y="21600"/>
                    <a:pt x="20348" y="20618"/>
                    <a:pt x="19096" y="196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3" name="Line"/>
            <p:cNvSpPr/>
            <p:nvPr/>
          </p:nvSpPr>
          <p:spPr>
            <a:xfrm>
              <a:off x="8965175" y="6185170"/>
              <a:ext cx="27986" cy="214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5635"/>
                    <a:pt x="9600" y="11270"/>
                    <a:pt x="13200" y="14870"/>
                  </a:cubicBezTo>
                  <a:cubicBezTo>
                    <a:pt x="16800" y="18470"/>
                    <a:pt x="19200" y="200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4" name="Line"/>
            <p:cNvSpPr/>
            <p:nvPr/>
          </p:nvSpPr>
          <p:spPr>
            <a:xfrm>
              <a:off x="5224490" y="6692588"/>
              <a:ext cx="317166" cy="28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extrusionOk="0">
                  <a:moveTo>
                    <a:pt x="0" y="5996"/>
                  </a:moveTo>
                  <a:cubicBezTo>
                    <a:pt x="1694" y="3906"/>
                    <a:pt x="3388" y="1815"/>
                    <a:pt x="5082" y="770"/>
                  </a:cubicBezTo>
                  <a:cubicBezTo>
                    <a:pt x="6776" y="-275"/>
                    <a:pt x="8471" y="-275"/>
                    <a:pt x="9847" y="886"/>
                  </a:cubicBezTo>
                  <a:cubicBezTo>
                    <a:pt x="11224" y="2048"/>
                    <a:pt x="12282" y="4370"/>
                    <a:pt x="12918" y="7390"/>
                  </a:cubicBezTo>
                  <a:cubicBezTo>
                    <a:pt x="13553" y="10409"/>
                    <a:pt x="13765" y="14125"/>
                    <a:pt x="14082" y="16564"/>
                  </a:cubicBezTo>
                  <a:cubicBezTo>
                    <a:pt x="14400" y="19002"/>
                    <a:pt x="14824" y="20164"/>
                    <a:pt x="16094" y="20744"/>
                  </a:cubicBezTo>
                  <a:cubicBezTo>
                    <a:pt x="17365" y="21325"/>
                    <a:pt x="19482" y="21325"/>
                    <a:pt x="21600" y="213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5" name="Line"/>
            <p:cNvSpPr/>
            <p:nvPr/>
          </p:nvSpPr>
          <p:spPr>
            <a:xfrm>
              <a:off x="5327101" y="6716888"/>
              <a:ext cx="186570" cy="25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3733"/>
                    <a:pt x="12960" y="7467"/>
                    <a:pt x="9360" y="11067"/>
                  </a:cubicBezTo>
                  <a:cubicBezTo>
                    <a:pt x="5760" y="14667"/>
                    <a:pt x="2880" y="1813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6" name="Line"/>
            <p:cNvSpPr/>
            <p:nvPr/>
          </p:nvSpPr>
          <p:spPr>
            <a:xfrm>
              <a:off x="5662924" y="6819501"/>
              <a:ext cx="206594" cy="250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0987" extrusionOk="0">
                  <a:moveTo>
                    <a:pt x="14294" y="0"/>
                  </a:moveTo>
                  <a:cubicBezTo>
                    <a:pt x="12706" y="260"/>
                    <a:pt x="11118" y="520"/>
                    <a:pt x="10006" y="1301"/>
                  </a:cubicBezTo>
                  <a:cubicBezTo>
                    <a:pt x="8894" y="2082"/>
                    <a:pt x="8259" y="3383"/>
                    <a:pt x="9212" y="4684"/>
                  </a:cubicBezTo>
                  <a:cubicBezTo>
                    <a:pt x="10165" y="5986"/>
                    <a:pt x="12706" y="7287"/>
                    <a:pt x="14929" y="9108"/>
                  </a:cubicBezTo>
                  <a:cubicBezTo>
                    <a:pt x="17153" y="10930"/>
                    <a:pt x="19059" y="13272"/>
                    <a:pt x="20171" y="15094"/>
                  </a:cubicBezTo>
                  <a:cubicBezTo>
                    <a:pt x="21282" y="16916"/>
                    <a:pt x="21600" y="18217"/>
                    <a:pt x="20012" y="19388"/>
                  </a:cubicBezTo>
                  <a:cubicBezTo>
                    <a:pt x="18424" y="20559"/>
                    <a:pt x="14929" y="21600"/>
                    <a:pt x="11276" y="20559"/>
                  </a:cubicBezTo>
                  <a:cubicBezTo>
                    <a:pt x="7624" y="19518"/>
                    <a:pt x="3812" y="16395"/>
                    <a:pt x="0" y="132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7" name="Line"/>
            <p:cNvSpPr/>
            <p:nvPr/>
          </p:nvSpPr>
          <p:spPr>
            <a:xfrm>
              <a:off x="5765536" y="6805095"/>
              <a:ext cx="186569" cy="1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400" y="11375"/>
                    <a:pt x="10800" y="2735"/>
                    <a:pt x="14400" y="575"/>
                  </a:cubicBezTo>
                  <a:cubicBezTo>
                    <a:pt x="18000" y="-1585"/>
                    <a:pt x="19800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8" name="Line"/>
            <p:cNvSpPr/>
            <p:nvPr/>
          </p:nvSpPr>
          <p:spPr>
            <a:xfrm>
              <a:off x="6343896" y="6875471"/>
              <a:ext cx="177241" cy="1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9" name="Line"/>
            <p:cNvSpPr/>
            <p:nvPr/>
          </p:nvSpPr>
          <p:spPr>
            <a:xfrm>
              <a:off x="6325239" y="6959427"/>
              <a:ext cx="251868" cy="37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0" name="Line"/>
            <p:cNvSpPr/>
            <p:nvPr/>
          </p:nvSpPr>
          <p:spPr>
            <a:xfrm>
              <a:off x="7164795" y="6670247"/>
              <a:ext cx="281514" cy="491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25" extrusionOk="0">
                  <a:moveTo>
                    <a:pt x="0" y="0"/>
                  </a:moveTo>
                  <a:cubicBezTo>
                    <a:pt x="6171" y="1215"/>
                    <a:pt x="12343" y="2430"/>
                    <a:pt x="16141" y="3172"/>
                  </a:cubicBezTo>
                  <a:cubicBezTo>
                    <a:pt x="19938" y="3915"/>
                    <a:pt x="21363" y="4185"/>
                    <a:pt x="21481" y="4455"/>
                  </a:cubicBezTo>
                  <a:cubicBezTo>
                    <a:pt x="21600" y="4725"/>
                    <a:pt x="20413" y="4995"/>
                    <a:pt x="18633" y="6008"/>
                  </a:cubicBezTo>
                  <a:cubicBezTo>
                    <a:pt x="16853" y="7020"/>
                    <a:pt x="14479" y="8775"/>
                    <a:pt x="12343" y="10800"/>
                  </a:cubicBezTo>
                  <a:cubicBezTo>
                    <a:pt x="10207" y="12825"/>
                    <a:pt x="8308" y="15120"/>
                    <a:pt x="6765" y="17145"/>
                  </a:cubicBezTo>
                  <a:cubicBezTo>
                    <a:pt x="5222" y="19170"/>
                    <a:pt x="4035" y="20925"/>
                    <a:pt x="3798" y="21263"/>
                  </a:cubicBezTo>
                  <a:cubicBezTo>
                    <a:pt x="3560" y="21600"/>
                    <a:pt x="4273" y="20520"/>
                    <a:pt x="4985" y="19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1" name="Line"/>
            <p:cNvSpPr/>
            <p:nvPr/>
          </p:nvSpPr>
          <p:spPr>
            <a:xfrm>
              <a:off x="7211436" y="6931442"/>
              <a:ext cx="289182" cy="6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45" y="3086"/>
                    <a:pt x="9290" y="6171"/>
                    <a:pt x="12890" y="9771"/>
                  </a:cubicBezTo>
                  <a:cubicBezTo>
                    <a:pt x="16490" y="13371"/>
                    <a:pt x="19045" y="174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2" name="Line"/>
            <p:cNvSpPr/>
            <p:nvPr/>
          </p:nvSpPr>
          <p:spPr>
            <a:xfrm>
              <a:off x="9891166" y="6351513"/>
              <a:ext cx="579600" cy="8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68" extrusionOk="0">
                  <a:moveTo>
                    <a:pt x="0" y="18439"/>
                  </a:moveTo>
                  <a:cubicBezTo>
                    <a:pt x="2556" y="19493"/>
                    <a:pt x="5112" y="20546"/>
                    <a:pt x="7349" y="21073"/>
                  </a:cubicBezTo>
                  <a:cubicBezTo>
                    <a:pt x="9586" y="21600"/>
                    <a:pt x="11503" y="21600"/>
                    <a:pt x="13420" y="21073"/>
                  </a:cubicBezTo>
                  <a:cubicBezTo>
                    <a:pt x="15337" y="20546"/>
                    <a:pt x="17254" y="19493"/>
                    <a:pt x="18660" y="18220"/>
                  </a:cubicBezTo>
                  <a:cubicBezTo>
                    <a:pt x="20066" y="16946"/>
                    <a:pt x="20961" y="15454"/>
                    <a:pt x="21280" y="13829"/>
                  </a:cubicBezTo>
                  <a:cubicBezTo>
                    <a:pt x="21600" y="12205"/>
                    <a:pt x="21344" y="10449"/>
                    <a:pt x="20514" y="8561"/>
                  </a:cubicBezTo>
                  <a:cubicBezTo>
                    <a:pt x="19683" y="6673"/>
                    <a:pt x="18277" y="4654"/>
                    <a:pt x="17191" y="3293"/>
                  </a:cubicBezTo>
                  <a:cubicBezTo>
                    <a:pt x="16104" y="1932"/>
                    <a:pt x="15337" y="1229"/>
                    <a:pt x="14251" y="790"/>
                  </a:cubicBezTo>
                  <a:cubicBezTo>
                    <a:pt x="13164" y="351"/>
                    <a:pt x="11759" y="176"/>
                    <a:pt x="10353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3" name="Line"/>
            <p:cNvSpPr/>
            <p:nvPr/>
          </p:nvSpPr>
          <p:spPr>
            <a:xfrm>
              <a:off x="10140245" y="6341135"/>
              <a:ext cx="300971" cy="10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6" extrusionOk="0">
                  <a:moveTo>
                    <a:pt x="5959" y="0"/>
                  </a:moveTo>
                  <a:cubicBezTo>
                    <a:pt x="4469" y="5236"/>
                    <a:pt x="2979" y="10472"/>
                    <a:pt x="1862" y="14400"/>
                  </a:cubicBezTo>
                  <a:cubicBezTo>
                    <a:pt x="745" y="18327"/>
                    <a:pt x="0" y="20945"/>
                    <a:pt x="0" y="20618"/>
                  </a:cubicBezTo>
                  <a:cubicBezTo>
                    <a:pt x="0" y="20290"/>
                    <a:pt x="745" y="17018"/>
                    <a:pt x="1366" y="12763"/>
                  </a:cubicBezTo>
                  <a:cubicBezTo>
                    <a:pt x="1986" y="8509"/>
                    <a:pt x="2483" y="3272"/>
                    <a:pt x="3352" y="1309"/>
                  </a:cubicBezTo>
                  <a:cubicBezTo>
                    <a:pt x="4221" y="-655"/>
                    <a:pt x="5462" y="654"/>
                    <a:pt x="7945" y="2945"/>
                  </a:cubicBezTo>
                  <a:cubicBezTo>
                    <a:pt x="10428" y="5236"/>
                    <a:pt x="14152" y="8509"/>
                    <a:pt x="16634" y="9491"/>
                  </a:cubicBezTo>
                  <a:cubicBezTo>
                    <a:pt x="19117" y="10472"/>
                    <a:pt x="20359" y="9163"/>
                    <a:pt x="21600" y="78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4" name="Line"/>
            <p:cNvSpPr/>
            <p:nvPr/>
          </p:nvSpPr>
          <p:spPr>
            <a:xfrm>
              <a:off x="10934821" y="3842975"/>
              <a:ext cx="481955" cy="38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46" extrusionOk="0">
                  <a:moveTo>
                    <a:pt x="21494" y="2128"/>
                  </a:moveTo>
                  <a:cubicBezTo>
                    <a:pt x="21031" y="1363"/>
                    <a:pt x="20568" y="599"/>
                    <a:pt x="19874" y="216"/>
                  </a:cubicBezTo>
                  <a:cubicBezTo>
                    <a:pt x="19180" y="-166"/>
                    <a:pt x="18254" y="-166"/>
                    <a:pt x="16171" y="1268"/>
                  </a:cubicBezTo>
                  <a:cubicBezTo>
                    <a:pt x="14088" y="2701"/>
                    <a:pt x="10848" y="5569"/>
                    <a:pt x="7994" y="8818"/>
                  </a:cubicBezTo>
                  <a:cubicBezTo>
                    <a:pt x="5140" y="12068"/>
                    <a:pt x="2671" y="15699"/>
                    <a:pt x="1360" y="17993"/>
                  </a:cubicBezTo>
                  <a:cubicBezTo>
                    <a:pt x="48" y="20287"/>
                    <a:pt x="-106" y="21243"/>
                    <a:pt x="48" y="21338"/>
                  </a:cubicBezTo>
                  <a:cubicBezTo>
                    <a:pt x="203" y="21434"/>
                    <a:pt x="665" y="20669"/>
                    <a:pt x="1128" y="1990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5" name="Line"/>
            <p:cNvSpPr/>
            <p:nvPr/>
          </p:nvSpPr>
          <p:spPr>
            <a:xfrm>
              <a:off x="10870641" y="4078668"/>
              <a:ext cx="172516" cy="211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306" extrusionOk="0">
                  <a:moveTo>
                    <a:pt x="5874" y="0"/>
                  </a:moveTo>
                  <a:cubicBezTo>
                    <a:pt x="6298" y="3832"/>
                    <a:pt x="6721" y="7665"/>
                    <a:pt x="6721" y="10452"/>
                  </a:cubicBezTo>
                  <a:cubicBezTo>
                    <a:pt x="6721" y="13239"/>
                    <a:pt x="6298" y="14981"/>
                    <a:pt x="4815" y="16897"/>
                  </a:cubicBezTo>
                  <a:cubicBezTo>
                    <a:pt x="3333" y="18813"/>
                    <a:pt x="792" y="20903"/>
                    <a:pt x="156" y="21252"/>
                  </a:cubicBezTo>
                  <a:cubicBezTo>
                    <a:pt x="-479" y="21600"/>
                    <a:pt x="792" y="20206"/>
                    <a:pt x="4603" y="19161"/>
                  </a:cubicBezTo>
                  <a:cubicBezTo>
                    <a:pt x="8415" y="18116"/>
                    <a:pt x="14768" y="17419"/>
                    <a:pt x="21121" y="1672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6" name="Line"/>
            <p:cNvSpPr/>
            <p:nvPr/>
          </p:nvSpPr>
          <p:spPr>
            <a:xfrm>
              <a:off x="11904554" y="3350446"/>
              <a:ext cx="311350" cy="30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8" extrusionOk="0">
                  <a:moveTo>
                    <a:pt x="0" y="7952"/>
                  </a:moveTo>
                  <a:cubicBezTo>
                    <a:pt x="240" y="5578"/>
                    <a:pt x="480" y="3205"/>
                    <a:pt x="1680" y="1662"/>
                  </a:cubicBezTo>
                  <a:cubicBezTo>
                    <a:pt x="2880" y="119"/>
                    <a:pt x="5040" y="-593"/>
                    <a:pt x="6840" y="594"/>
                  </a:cubicBezTo>
                  <a:cubicBezTo>
                    <a:pt x="8640" y="1781"/>
                    <a:pt x="10080" y="4866"/>
                    <a:pt x="11520" y="8427"/>
                  </a:cubicBezTo>
                  <a:cubicBezTo>
                    <a:pt x="12960" y="11987"/>
                    <a:pt x="14400" y="16022"/>
                    <a:pt x="15840" y="18277"/>
                  </a:cubicBezTo>
                  <a:cubicBezTo>
                    <a:pt x="17280" y="20532"/>
                    <a:pt x="18720" y="21007"/>
                    <a:pt x="19680" y="20651"/>
                  </a:cubicBezTo>
                  <a:cubicBezTo>
                    <a:pt x="20640" y="20295"/>
                    <a:pt x="21120" y="19108"/>
                    <a:pt x="21600" y="1792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7" name="Line"/>
            <p:cNvSpPr/>
            <p:nvPr/>
          </p:nvSpPr>
          <p:spPr>
            <a:xfrm>
              <a:off x="11956446" y="3352187"/>
              <a:ext cx="228323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964" y="240"/>
                    <a:pt x="18327" y="480"/>
                    <a:pt x="15709" y="3120"/>
                  </a:cubicBezTo>
                  <a:cubicBezTo>
                    <a:pt x="13091" y="5760"/>
                    <a:pt x="9491" y="10800"/>
                    <a:pt x="6709" y="14280"/>
                  </a:cubicBezTo>
                  <a:cubicBezTo>
                    <a:pt x="3927" y="17760"/>
                    <a:pt x="1964" y="196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8" name="Line"/>
            <p:cNvSpPr/>
            <p:nvPr/>
          </p:nvSpPr>
          <p:spPr>
            <a:xfrm>
              <a:off x="12324729" y="3590888"/>
              <a:ext cx="119498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0210" y="0"/>
                  </a:moveTo>
                  <a:cubicBezTo>
                    <a:pt x="12678" y="1350"/>
                    <a:pt x="15147" y="2700"/>
                    <a:pt x="15455" y="4275"/>
                  </a:cubicBezTo>
                  <a:cubicBezTo>
                    <a:pt x="15764" y="5850"/>
                    <a:pt x="13912" y="7650"/>
                    <a:pt x="11752" y="9450"/>
                  </a:cubicBezTo>
                  <a:cubicBezTo>
                    <a:pt x="9592" y="11250"/>
                    <a:pt x="7124" y="13050"/>
                    <a:pt x="4655" y="14850"/>
                  </a:cubicBezTo>
                  <a:cubicBezTo>
                    <a:pt x="2187" y="16650"/>
                    <a:pt x="-282" y="18450"/>
                    <a:pt x="27" y="19350"/>
                  </a:cubicBezTo>
                  <a:cubicBezTo>
                    <a:pt x="335" y="20250"/>
                    <a:pt x="3421" y="20250"/>
                    <a:pt x="7432" y="20475"/>
                  </a:cubicBezTo>
                  <a:cubicBezTo>
                    <a:pt x="11444" y="20700"/>
                    <a:pt x="16381" y="21150"/>
                    <a:pt x="21318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9" name="Line"/>
            <p:cNvSpPr/>
            <p:nvPr/>
          </p:nvSpPr>
          <p:spPr>
            <a:xfrm>
              <a:off x="12651791" y="3788075"/>
              <a:ext cx="1" cy="51893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0" name="Line"/>
            <p:cNvSpPr/>
            <p:nvPr/>
          </p:nvSpPr>
          <p:spPr>
            <a:xfrm>
              <a:off x="13149950" y="3408371"/>
              <a:ext cx="290592" cy="26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5" extrusionOk="0">
                  <a:moveTo>
                    <a:pt x="0" y="4582"/>
                  </a:moveTo>
                  <a:cubicBezTo>
                    <a:pt x="514" y="3215"/>
                    <a:pt x="1029" y="1848"/>
                    <a:pt x="2571" y="891"/>
                  </a:cubicBezTo>
                  <a:cubicBezTo>
                    <a:pt x="4114" y="-66"/>
                    <a:pt x="6686" y="-613"/>
                    <a:pt x="8614" y="1164"/>
                  </a:cubicBezTo>
                  <a:cubicBezTo>
                    <a:pt x="10543" y="2941"/>
                    <a:pt x="11828" y="7043"/>
                    <a:pt x="12986" y="10460"/>
                  </a:cubicBezTo>
                  <a:cubicBezTo>
                    <a:pt x="14143" y="13878"/>
                    <a:pt x="15171" y="16612"/>
                    <a:pt x="16200" y="18390"/>
                  </a:cubicBezTo>
                  <a:cubicBezTo>
                    <a:pt x="17229" y="20167"/>
                    <a:pt x="18257" y="20987"/>
                    <a:pt x="19157" y="20850"/>
                  </a:cubicBezTo>
                  <a:cubicBezTo>
                    <a:pt x="20057" y="20714"/>
                    <a:pt x="20829" y="19620"/>
                    <a:pt x="21600" y="1852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1" name="Line"/>
            <p:cNvSpPr/>
            <p:nvPr/>
          </p:nvSpPr>
          <p:spPr>
            <a:xfrm>
              <a:off x="13181084" y="3362566"/>
              <a:ext cx="249081" cy="3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100" y="5236"/>
                    <a:pt x="12600" y="10473"/>
                    <a:pt x="9000" y="14073"/>
                  </a:cubicBezTo>
                  <a:cubicBezTo>
                    <a:pt x="5400" y="17673"/>
                    <a:pt x="2700" y="1963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2" name="Line"/>
            <p:cNvSpPr/>
            <p:nvPr/>
          </p:nvSpPr>
          <p:spPr>
            <a:xfrm>
              <a:off x="13571461" y="3580510"/>
              <a:ext cx="211564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extrusionOk="0">
                  <a:moveTo>
                    <a:pt x="15035" y="0"/>
                  </a:moveTo>
                  <a:cubicBezTo>
                    <a:pt x="12248" y="2274"/>
                    <a:pt x="9461" y="4547"/>
                    <a:pt x="7371" y="6442"/>
                  </a:cubicBezTo>
                  <a:cubicBezTo>
                    <a:pt x="5280" y="8337"/>
                    <a:pt x="3887" y="9853"/>
                    <a:pt x="2493" y="11747"/>
                  </a:cubicBezTo>
                  <a:cubicBezTo>
                    <a:pt x="1100" y="13642"/>
                    <a:pt x="-294" y="15916"/>
                    <a:pt x="54" y="17053"/>
                  </a:cubicBezTo>
                  <a:cubicBezTo>
                    <a:pt x="403" y="18190"/>
                    <a:pt x="2493" y="18190"/>
                    <a:pt x="6325" y="18758"/>
                  </a:cubicBezTo>
                  <a:cubicBezTo>
                    <a:pt x="10158" y="19326"/>
                    <a:pt x="15732" y="20463"/>
                    <a:pt x="21306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3" name="Line"/>
            <p:cNvSpPr/>
            <p:nvPr/>
          </p:nvSpPr>
          <p:spPr>
            <a:xfrm>
              <a:off x="13658485" y="3653158"/>
              <a:ext cx="41515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4" name="Line"/>
            <p:cNvSpPr/>
            <p:nvPr/>
          </p:nvSpPr>
          <p:spPr>
            <a:xfrm>
              <a:off x="14339993" y="3213743"/>
              <a:ext cx="1248855" cy="60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extrusionOk="0">
                  <a:moveTo>
                    <a:pt x="6881" y="2308"/>
                  </a:moveTo>
                  <a:cubicBezTo>
                    <a:pt x="6881" y="1580"/>
                    <a:pt x="6881" y="852"/>
                    <a:pt x="6731" y="427"/>
                  </a:cubicBezTo>
                  <a:cubicBezTo>
                    <a:pt x="6582" y="2"/>
                    <a:pt x="6283" y="-119"/>
                    <a:pt x="6073" y="124"/>
                  </a:cubicBezTo>
                  <a:cubicBezTo>
                    <a:pt x="5864" y="366"/>
                    <a:pt x="5744" y="973"/>
                    <a:pt x="5744" y="3097"/>
                  </a:cubicBezTo>
                  <a:cubicBezTo>
                    <a:pt x="5744" y="5220"/>
                    <a:pt x="5864" y="8861"/>
                    <a:pt x="6043" y="11834"/>
                  </a:cubicBezTo>
                  <a:cubicBezTo>
                    <a:pt x="6223" y="14807"/>
                    <a:pt x="6462" y="17112"/>
                    <a:pt x="6552" y="18569"/>
                  </a:cubicBezTo>
                  <a:cubicBezTo>
                    <a:pt x="6642" y="20025"/>
                    <a:pt x="6582" y="20632"/>
                    <a:pt x="6402" y="20996"/>
                  </a:cubicBezTo>
                  <a:cubicBezTo>
                    <a:pt x="6223" y="21360"/>
                    <a:pt x="5924" y="21481"/>
                    <a:pt x="5206" y="21117"/>
                  </a:cubicBezTo>
                  <a:cubicBezTo>
                    <a:pt x="4488" y="20753"/>
                    <a:pt x="3351" y="19903"/>
                    <a:pt x="2573" y="19054"/>
                  </a:cubicBezTo>
                  <a:cubicBezTo>
                    <a:pt x="1795" y="18205"/>
                    <a:pt x="1376" y="17355"/>
                    <a:pt x="927" y="16566"/>
                  </a:cubicBezTo>
                  <a:cubicBezTo>
                    <a:pt x="479" y="15778"/>
                    <a:pt x="0" y="15050"/>
                    <a:pt x="0" y="14685"/>
                  </a:cubicBezTo>
                  <a:cubicBezTo>
                    <a:pt x="0" y="14321"/>
                    <a:pt x="479" y="14321"/>
                    <a:pt x="1496" y="14200"/>
                  </a:cubicBezTo>
                  <a:cubicBezTo>
                    <a:pt x="2513" y="14079"/>
                    <a:pt x="4069" y="13836"/>
                    <a:pt x="5295" y="13533"/>
                  </a:cubicBezTo>
                  <a:cubicBezTo>
                    <a:pt x="6522" y="13229"/>
                    <a:pt x="7419" y="12865"/>
                    <a:pt x="7988" y="12501"/>
                  </a:cubicBezTo>
                  <a:cubicBezTo>
                    <a:pt x="8556" y="12137"/>
                    <a:pt x="8796" y="11773"/>
                    <a:pt x="9005" y="11834"/>
                  </a:cubicBezTo>
                  <a:cubicBezTo>
                    <a:pt x="9214" y="11894"/>
                    <a:pt x="9394" y="12380"/>
                    <a:pt x="9573" y="13169"/>
                  </a:cubicBezTo>
                  <a:cubicBezTo>
                    <a:pt x="9753" y="13957"/>
                    <a:pt x="9932" y="15050"/>
                    <a:pt x="10142" y="15838"/>
                  </a:cubicBezTo>
                  <a:cubicBezTo>
                    <a:pt x="10351" y="16627"/>
                    <a:pt x="10591" y="17112"/>
                    <a:pt x="10920" y="17355"/>
                  </a:cubicBezTo>
                  <a:cubicBezTo>
                    <a:pt x="11249" y="17598"/>
                    <a:pt x="11668" y="17598"/>
                    <a:pt x="12146" y="17234"/>
                  </a:cubicBezTo>
                  <a:cubicBezTo>
                    <a:pt x="12625" y="16870"/>
                    <a:pt x="13163" y="16142"/>
                    <a:pt x="13522" y="15535"/>
                  </a:cubicBezTo>
                  <a:cubicBezTo>
                    <a:pt x="13881" y="14928"/>
                    <a:pt x="14061" y="14443"/>
                    <a:pt x="14181" y="13897"/>
                  </a:cubicBezTo>
                  <a:cubicBezTo>
                    <a:pt x="14300" y="13351"/>
                    <a:pt x="14360" y="12744"/>
                    <a:pt x="14211" y="12259"/>
                  </a:cubicBezTo>
                  <a:cubicBezTo>
                    <a:pt x="14061" y="11773"/>
                    <a:pt x="13702" y="11409"/>
                    <a:pt x="13493" y="11530"/>
                  </a:cubicBezTo>
                  <a:cubicBezTo>
                    <a:pt x="13283" y="11652"/>
                    <a:pt x="13223" y="12259"/>
                    <a:pt x="13253" y="13169"/>
                  </a:cubicBezTo>
                  <a:cubicBezTo>
                    <a:pt x="13283" y="14079"/>
                    <a:pt x="13403" y="15292"/>
                    <a:pt x="13732" y="16324"/>
                  </a:cubicBezTo>
                  <a:cubicBezTo>
                    <a:pt x="14061" y="17355"/>
                    <a:pt x="14599" y="18205"/>
                    <a:pt x="15317" y="18569"/>
                  </a:cubicBezTo>
                  <a:cubicBezTo>
                    <a:pt x="16035" y="18933"/>
                    <a:pt x="16933" y="18811"/>
                    <a:pt x="17711" y="18326"/>
                  </a:cubicBezTo>
                  <a:cubicBezTo>
                    <a:pt x="18489" y="17841"/>
                    <a:pt x="19147" y="16991"/>
                    <a:pt x="19506" y="16263"/>
                  </a:cubicBezTo>
                  <a:cubicBezTo>
                    <a:pt x="19865" y="15535"/>
                    <a:pt x="19925" y="14928"/>
                    <a:pt x="19835" y="14443"/>
                  </a:cubicBezTo>
                  <a:cubicBezTo>
                    <a:pt x="19745" y="13957"/>
                    <a:pt x="19506" y="13593"/>
                    <a:pt x="19147" y="13290"/>
                  </a:cubicBezTo>
                  <a:cubicBezTo>
                    <a:pt x="18788" y="12987"/>
                    <a:pt x="18309" y="12744"/>
                    <a:pt x="18040" y="12926"/>
                  </a:cubicBezTo>
                  <a:cubicBezTo>
                    <a:pt x="17771" y="13108"/>
                    <a:pt x="17711" y="13715"/>
                    <a:pt x="17950" y="14564"/>
                  </a:cubicBezTo>
                  <a:cubicBezTo>
                    <a:pt x="18189" y="15414"/>
                    <a:pt x="18728" y="16506"/>
                    <a:pt x="19386" y="17173"/>
                  </a:cubicBezTo>
                  <a:cubicBezTo>
                    <a:pt x="20044" y="17841"/>
                    <a:pt x="20822" y="18083"/>
                    <a:pt x="21600" y="1832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5" name="Line"/>
            <p:cNvSpPr/>
            <p:nvPr/>
          </p:nvSpPr>
          <p:spPr>
            <a:xfrm>
              <a:off x="16180410" y="3393701"/>
              <a:ext cx="274925" cy="240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47" extrusionOk="0">
                  <a:moveTo>
                    <a:pt x="0" y="9127"/>
                  </a:moveTo>
                  <a:cubicBezTo>
                    <a:pt x="790" y="7606"/>
                    <a:pt x="1580" y="6085"/>
                    <a:pt x="2634" y="5324"/>
                  </a:cubicBezTo>
                  <a:cubicBezTo>
                    <a:pt x="3688" y="4563"/>
                    <a:pt x="5005" y="4563"/>
                    <a:pt x="5927" y="5324"/>
                  </a:cubicBezTo>
                  <a:cubicBezTo>
                    <a:pt x="6849" y="6085"/>
                    <a:pt x="7376" y="7606"/>
                    <a:pt x="7902" y="10039"/>
                  </a:cubicBezTo>
                  <a:cubicBezTo>
                    <a:pt x="8429" y="12473"/>
                    <a:pt x="8956" y="15820"/>
                    <a:pt x="9746" y="18101"/>
                  </a:cubicBezTo>
                  <a:cubicBezTo>
                    <a:pt x="10537" y="20383"/>
                    <a:pt x="11590" y="21600"/>
                    <a:pt x="13829" y="20992"/>
                  </a:cubicBezTo>
                  <a:cubicBezTo>
                    <a:pt x="16068" y="20383"/>
                    <a:pt x="19493" y="17949"/>
                    <a:pt x="20546" y="14755"/>
                  </a:cubicBezTo>
                  <a:cubicBezTo>
                    <a:pt x="21600" y="11561"/>
                    <a:pt x="20283" y="7606"/>
                    <a:pt x="19229" y="5020"/>
                  </a:cubicBezTo>
                  <a:cubicBezTo>
                    <a:pt x="18176" y="2434"/>
                    <a:pt x="17385" y="1217"/>
                    <a:pt x="16595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6" name="Line"/>
            <p:cNvSpPr/>
            <p:nvPr/>
          </p:nvSpPr>
          <p:spPr>
            <a:xfrm>
              <a:off x="16619035" y="3497191"/>
              <a:ext cx="775636" cy="24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888" extrusionOk="0">
                  <a:moveTo>
                    <a:pt x="3939" y="925"/>
                  </a:moveTo>
                  <a:cubicBezTo>
                    <a:pt x="3461" y="325"/>
                    <a:pt x="2983" y="-275"/>
                    <a:pt x="2266" y="325"/>
                  </a:cubicBezTo>
                  <a:cubicBezTo>
                    <a:pt x="1549" y="925"/>
                    <a:pt x="594" y="2725"/>
                    <a:pt x="211" y="5275"/>
                  </a:cubicBezTo>
                  <a:cubicBezTo>
                    <a:pt x="-171" y="7825"/>
                    <a:pt x="20" y="11125"/>
                    <a:pt x="355" y="12925"/>
                  </a:cubicBezTo>
                  <a:cubicBezTo>
                    <a:pt x="689" y="14725"/>
                    <a:pt x="1167" y="15025"/>
                    <a:pt x="1645" y="15175"/>
                  </a:cubicBezTo>
                  <a:cubicBezTo>
                    <a:pt x="2123" y="15325"/>
                    <a:pt x="2601" y="15325"/>
                    <a:pt x="3126" y="13825"/>
                  </a:cubicBezTo>
                  <a:cubicBezTo>
                    <a:pt x="3652" y="12325"/>
                    <a:pt x="4225" y="9325"/>
                    <a:pt x="4464" y="6325"/>
                  </a:cubicBezTo>
                  <a:cubicBezTo>
                    <a:pt x="4703" y="3325"/>
                    <a:pt x="4608" y="325"/>
                    <a:pt x="4560" y="25"/>
                  </a:cubicBezTo>
                  <a:cubicBezTo>
                    <a:pt x="4512" y="-275"/>
                    <a:pt x="4512" y="2125"/>
                    <a:pt x="4703" y="4975"/>
                  </a:cubicBezTo>
                  <a:cubicBezTo>
                    <a:pt x="4894" y="7825"/>
                    <a:pt x="5277" y="11125"/>
                    <a:pt x="5659" y="13375"/>
                  </a:cubicBezTo>
                  <a:cubicBezTo>
                    <a:pt x="6041" y="15625"/>
                    <a:pt x="6424" y="16825"/>
                    <a:pt x="6854" y="16975"/>
                  </a:cubicBezTo>
                  <a:cubicBezTo>
                    <a:pt x="7284" y="17125"/>
                    <a:pt x="7762" y="16225"/>
                    <a:pt x="8287" y="14275"/>
                  </a:cubicBezTo>
                  <a:cubicBezTo>
                    <a:pt x="8813" y="12325"/>
                    <a:pt x="9387" y="9325"/>
                    <a:pt x="9864" y="6775"/>
                  </a:cubicBezTo>
                  <a:cubicBezTo>
                    <a:pt x="10342" y="4225"/>
                    <a:pt x="10725" y="2125"/>
                    <a:pt x="11011" y="1825"/>
                  </a:cubicBezTo>
                  <a:cubicBezTo>
                    <a:pt x="11298" y="1525"/>
                    <a:pt x="11489" y="3025"/>
                    <a:pt x="11728" y="5425"/>
                  </a:cubicBezTo>
                  <a:cubicBezTo>
                    <a:pt x="11967" y="7825"/>
                    <a:pt x="12254" y="11125"/>
                    <a:pt x="12684" y="13975"/>
                  </a:cubicBezTo>
                  <a:cubicBezTo>
                    <a:pt x="13114" y="16825"/>
                    <a:pt x="13687" y="19225"/>
                    <a:pt x="14213" y="20275"/>
                  </a:cubicBezTo>
                  <a:cubicBezTo>
                    <a:pt x="14739" y="21325"/>
                    <a:pt x="15217" y="21025"/>
                    <a:pt x="15694" y="19375"/>
                  </a:cubicBezTo>
                  <a:cubicBezTo>
                    <a:pt x="16172" y="17725"/>
                    <a:pt x="16650" y="14725"/>
                    <a:pt x="16937" y="12175"/>
                  </a:cubicBezTo>
                  <a:cubicBezTo>
                    <a:pt x="17224" y="9625"/>
                    <a:pt x="17319" y="7525"/>
                    <a:pt x="17510" y="7225"/>
                  </a:cubicBezTo>
                  <a:cubicBezTo>
                    <a:pt x="17702" y="6925"/>
                    <a:pt x="17988" y="8425"/>
                    <a:pt x="18657" y="9775"/>
                  </a:cubicBezTo>
                  <a:cubicBezTo>
                    <a:pt x="19326" y="11125"/>
                    <a:pt x="20378" y="12325"/>
                    <a:pt x="21429" y="1352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7" name="Line"/>
            <p:cNvSpPr/>
            <p:nvPr/>
          </p:nvSpPr>
          <p:spPr>
            <a:xfrm>
              <a:off x="17207861" y="3341809"/>
              <a:ext cx="72649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600"/>
                    <a:pt x="0" y="9600"/>
                    <a:pt x="3600" y="6000"/>
                  </a:cubicBezTo>
                  <a:cubicBezTo>
                    <a:pt x="7200" y="2400"/>
                    <a:pt x="14400" y="1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8" name="Line"/>
            <p:cNvSpPr/>
            <p:nvPr/>
          </p:nvSpPr>
          <p:spPr>
            <a:xfrm>
              <a:off x="17501293" y="3510458"/>
              <a:ext cx="225482" cy="225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54" extrusionOk="0">
                  <a:moveTo>
                    <a:pt x="13476" y="3681"/>
                  </a:moveTo>
                  <a:cubicBezTo>
                    <a:pt x="12167" y="2372"/>
                    <a:pt x="10858" y="1063"/>
                    <a:pt x="9386" y="409"/>
                  </a:cubicBezTo>
                  <a:cubicBezTo>
                    <a:pt x="7913" y="-246"/>
                    <a:pt x="6276" y="-246"/>
                    <a:pt x="4640" y="1390"/>
                  </a:cubicBezTo>
                  <a:cubicBezTo>
                    <a:pt x="3004" y="3027"/>
                    <a:pt x="1367" y="6299"/>
                    <a:pt x="549" y="8754"/>
                  </a:cubicBezTo>
                  <a:cubicBezTo>
                    <a:pt x="-269" y="11209"/>
                    <a:pt x="-269" y="12845"/>
                    <a:pt x="1204" y="14154"/>
                  </a:cubicBezTo>
                  <a:cubicBezTo>
                    <a:pt x="2676" y="15463"/>
                    <a:pt x="5622" y="16445"/>
                    <a:pt x="7749" y="16281"/>
                  </a:cubicBezTo>
                  <a:cubicBezTo>
                    <a:pt x="9876" y="16118"/>
                    <a:pt x="11186" y="14809"/>
                    <a:pt x="12331" y="13336"/>
                  </a:cubicBezTo>
                  <a:cubicBezTo>
                    <a:pt x="13476" y="11863"/>
                    <a:pt x="14458" y="10227"/>
                    <a:pt x="14458" y="8754"/>
                  </a:cubicBezTo>
                  <a:cubicBezTo>
                    <a:pt x="14458" y="7281"/>
                    <a:pt x="13476" y="5972"/>
                    <a:pt x="12822" y="6136"/>
                  </a:cubicBezTo>
                  <a:cubicBezTo>
                    <a:pt x="12167" y="6299"/>
                    <a:pt x="11840" y="7936"/>
                    <a:pt x="12331" y="10227"/>
                  </a:cubicBezTo>
                  <a:cubicBezTo>
                    <a:pt x="12822" y="12518"/>
                    <a:pt x="14131" y="15463"/>
                    <a:pt x="15767" y="17427"/>
                  </a:cubicBezTo>
                  <a:cubicBezTo>
                    <a:pt x="17404" y="19390"/>
                    <a:pt x="19367" y="20372"/>
                    <a:pt x="21331" y="2135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9" name="Line"/>
            <p:cNvSpPr/>
            <p:nvPr/>
          </p:nvSpPr>
          <p:spPr>
            <a:xfrm>
              <a:off x="17827099" y="3108155"/>
              <a:ext cx="1027322" cy="59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90" extrusionOk="0">
                  <a:moveTo>
                    <a:pt x="725" y="5033"/>
                  </a:moveTo>
                  <a:cubicBezTo>
                    <a:pt x="870" y="8384"/>
                    <a:pt x="1015" y="11736"/>
                    <a:pt x="1087" y="13971"/>
                  </a:cubicBezTo>
                  <a:cubicBezTo>
                    <a:pt x="1160" y="16205"/>
                    <a:pt x="1160" y="17322"/>
                    <a:pt x="1124" y="17571"/>
                  </a:cubicBezTo>
                  <a:cubicBezTo>
                    <a:pt x="1087" y="17819"/>
                    <a:pt x="1015" y="17198"/>
                    <a:pt x="1051" y="16577"/>
                  </a:cubicBezTo>
                  <a:cubicBezTo>
                    <a:pt x="1087" y="15957"/>
                    <a:pt x="1232" y="15336"/>
                    <a:pt x="1486" y="14840"/>
                  </a:cubicBezTo>
                  <a:cubicBezTo>
                    <a:pt x="1740" y="14343"/>
                    <a:pt x="2102" y="13971"/>
                    <a:pt x="2501" y="13722"/>
                  </a:cubicBezTo>
                  <a:cubicBezTo>
                    <a:pt x="2899" y="13474"/>
                    <a:pt x="3334" y="13350"/>
                    <a:pt x="3624" y="13598"/>
                  </a:cubicBezTo>
                  <a:cubicBezTo>
                    <a:pt x="3914" y="13846"/>
                    <a:pt x="4059" y="14467"/>
                    <a:pt x="3624" y="15398"/>
                  </a:cubicBezTo>
                  <a:cubicBezTo>
                    <a:pt x="3189" y="16329"/>
                    <a:pt x="2175" y="17571"/>
                    <a:pt x="1377" y="18253"/>
                  </a:cubicBezTo>
                  <a:cubicBezTo>
                    <a:pt x="580" y="18936"/>
                    <a:pt x="0" y="19060"/>
                    <a:pt x="0" y="18874"/>
                  </a:cubicBezTo>
                  <a:cubicBezTo>
                    <a:pt x="0" y="18688"/>
                    <a:pt x="580" y="18191"/>
                    <a:pt x="1740" y="17198"/>
                  </a:cubicBezTo>
                  <a:cubicBezTo>
                    <a:pt x="2899" y="16205"/>
                    <a:pt x="4639" y="14715"/>
                    <a:pt x="5835" y="12729"/>
                  </a:cubicBezTo>
                  <a:cubicBezTo>
                    <a:pt x="7031" y="10743"/>
                    <a:pt x="7683" y="8260"/>
                    <a:pt x="8009" y="6274"/>
                  </a:cubicBezTo>
                  <a:cubicBezTo>
                    <a:pt x="8336" y="4288"/>
                    <a:pt x="8336" y="2798"/>
                    <a:pt x="8336" y="1743"/>
                  </a:cubicBezTo>
                  <a:cubicBezTo>
                    <a:pt x="8336" y="688"/>
                    <a:pt x="8336" y="67"/>
                    <a:pt x="8154" y="5"/>
                  </a:cubicBezTo>
                  <a:cubicBezTo>
                    <a:pt x="7973" y="-57"/>
                    <a:pt x="7611" y="440"/>
                    <a:pt x="7212" y="1929"/>
                  </a:cubicBezTo>
                  <a:cubicBezTo>
                    <a:pt x="6813" y="3419"/>
                    <a:pt x="6379" y="5902"/>
                    <a:pt x="6161" y="8509"/>
                  </a:cubicBezTo>
                  <a:cubicBezTo>
                    <a:pt x="5944" y="11115"/>
                    <a:pt x="5944" y="13846"/>
                    <a:pt x="6306" y="15957"/>
                  </a:cubicBezTo>
                  <a:cubicBezTo>
                    <a:pt x="6668" y="18067"/>
                    <a:pt x="7393" y="19557"/>
                    <a:pt x="8227" y="20053"/>
                  </a:cubicBezTo>
                  <a:cubicBezTo>
                    <a:pt x="9060" y="20550"/>
                    <a:pt x="10003" y="20053"/>
                    <a:pt x="10764" y="19309"/>
                  </a:cubicBezTo>
                  <a:cubicBezTo>
                    <a:pt x="11525" y="18564"/>
                    <a:pt x="12105" y="17571"/>
                    <a:pt x="12431" y="16764"/>
                  </a:cubicBezTo>
                  <a:cubicBezTo>
                    <a:pt x="12757" y="15957"/>
                    <a:pt x="12830" y="15336"/>
                    <a:pt x="12757" y="14777"/>
                  </a:cubicBezTo>
                  <a:cubicBezTo>
                    <a:pt x="12685" y="14219"/>
                    <a:pt x="12467" y="13722"/>
                    <a:pt x="12068" y="13412"/>
                  </a:cubicBezTo>
                  <a:cubicBezTo>
                    <a:pt x="11670" y="13102"/>
                    <a:pt x="11090" y="12977"/>
                    <a:pt x="10728" y="13226"/>
                  </a:cubicBezTo>
                  <a:cubicBezTo>
                    <a:pt x="10365" y="13474"/>
                    <a:pt x="10220" y="14095"/>
                    <a:pt x="10329" y="14964"/>
                  </a:cubicBezTo>
                  <a:cubicBezTo>
                    <a:pt x="10438" y="15833"/>
                    <a:pt x="10800" y="16950"/>
                    <a:pt x="11344" y="17819"/>
                  </a:cubicBezTo>
                  <a:cubicBezTo>
                    <a:pt x="11887" y="18688"/>
                    <a:pt x="12612" y="19309"/>
                    <a:pt x="13373" y="19495"/>
                  </a:cubicBezTo>
                  <a:cubicBezTo>
                    <a:pt x="14134" y="19681"/>
                    <a:pt x="14932" y="19433"/>
                    <a:pt x="15656" y="18440"/>
                  </a:cubicBezTo>
                  <a:cubicBezTo>
                    <a:pt x="16381" y="17446"/>
                    <a:pt x="17034" y="15709"/>
                    <a:pt x="17468" y="14529"/>
                  </a:cubicBezTo>
                  <a:cubicBezTo>
                    <a:pt x="17903" y="13350"/>
                    <a:pt x="18121" y="12729"/>
                    <a:pt x="18411" y="12357"/>
                  </a:cubicBezTo>
                  <a:cubicBezTo>
                    <a:pt x="18701" y="11984"/>
                    <a:pt x="19063" y="11860"/>
                    <a:pt x="19607" y="12543"/>
                  </a:cubicBezTo>
                  <a:cubicBezTo>
                    <a:pt x="20150" y="13226"/>
                    <a:pt x="20875" y="14715"/>
                    <a:pt x="21238" y="15957"/>
                  </a:cubicBezTo>
                  <a:cubicBezTo>
                    <a:pt x="21600" y="17198"/>
                    <a:pt x="21600" y="18191"/>
                    <a:pt x="21346" y="19184"/>
                  </a:cubicBezTo>
                  <a:cubicBezTo>
                    <a:pt x="21093" y="20177"/>
                    <a:pt x="20585" y="21171"/>
                    <a:pt x="19933" y="21357"/>
                  </a:cubicBezTo>
                  <a:cubicBezTo>
                    <a:pt x="19281" y="21543"/>
                    <a:pt x="18483" y="20922"/>
                    <a:pt x="17686" y="2030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0" name="Line"/>
            <p:cNvSpPr/>
            <p:nvPr/>
          </p:nvSpPr>
          <p:spPr>
            <a:xfrm>
              <a:off x="11130583" y="6088596"/>
              <a:ext cx="199872" cy="26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600" extrusionOk="0">
                  <a:moveTo>
                    <a:pt x="3862" y="8811"/>
                  </a:moveTo>
                  <a:cubicBezTo>
                    <a:pt x="3142" y="7389"/>
                    <a:pt x="2422" y="5968"/>
                    <a:pt x="2602" y="4689"/>
                  </a:cubicBezTo>
                  <a:cubicBezTo>
                    <a:pt x="2782" y="3411"/>
                    <a:pt x="3862" y="2274"/>
                    <a:pt x="6202" y="1421"/>
                  </a:cubicBezTo>
                  <a:cubicBezTo>
                    <a:pt x="8542" y="568"/>
                    <a:pt x="12142" y="0"/>
                    <a:pt x="14842" y="0"/>
                  </a:cubicBezTo>
                  <a:cubicBezTo>
                    <a:pt x="17542" y="0"/>
                    <a:pt x="19342" y="568"/>
                    <a:pt x="20242" y="1563"/>
                  </a:cubicBezTo>
                  <a:cubicBezTo>
                    <a:pt x="21142" y="2558"/>
                    <a:pt x="21142" y="3979"/>
                    <a:pt x="18802" y="6537"/>
                  </a:cubicBezTo>
                  <a:cubicBezTo>
                    <a:pt x="16462" y="9095"/>
                    <a:pt x="11782" y="12789"/>
                    <a:pt x="7822" y="15347"/>
                  </a:cubicBezTo>
                  <a:cubicBezTo>
                    <a:pt x="3862" y="17905"/>
                    <a:pt x="622" y="19326"/>
                    <a:pt x="82" y="20037"/>
                  </a:cubicBezTo>
                  <a:cubicBezTo>
                    <a:pt x="-458" y="20747"/>
                    <a:pt x="1702" y="20747"/>
                    <a:pt x="5482" y="20889"/>
                  </a:cubicBezTo>
                  <a:cubicBezTo>
                    <a:pt x="9262" y="21032"/>
                    <a:pt x="14662" y="21316"/>
                    <a:pt x="20062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1" name="Line"/>
            <p:cNvSpPr/>
            <p:nvPr/>
          </p:nvSpPr>
          <p:spPr>
            <a:xfrm>
              <a:off x="11541315" y="6074594"/>
              <a:ext cx="269835" cy="280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5" extrusionOk="0">
                  <a:moveTo>
                    <a:pt x="0" y="3656"/>
                  </a:moveTo>
                  <a:cubicBezTo>
                    <a:pt x="831" y="2354"/>
                    <a:pt x="1662" y="1053"/>
                    <a:pt x="2769" y="403"/>
                  </a:cubicBezTo>
                  <a:cubicBezTo>
                    <a:pt x="3877" y="-248"/>
                    <a:pt x="5262" y="-248"/>
                    <a:pt x="6646" y="1444"/>
                  </a:cubicBezTo>
                  <a:cubicBezTo>
                    <a:pt x="8031" y="3135"/>
                    <a:pt x="9415" y="6518"/>
                    <a:pt x="10800" y="10032"/>
                  </a:cubicBezTo>
                  <a:cubicBezTo>
                    <a:pt x="12185" y="13545"/>
                    <a:pt x="13569" y="17188"/>
                    <a:pt x="14954" y="19140"/>
                  </a:cubicBezTo>
                  <a:cubicBezTo>
                    <a:pt x="16338" y="21092"/>
                    <a:pt x="17723" y="21352"/>
                    <a:pt x="18831" y="20832"/>
                  </a:cubicBezTo>
                  <a:cubicBezTo>
                    <a:pt x="19938" y="20311"/>
                    <a:pt x="20769" y="19010"/>
                    <a:pt x="21600" y="1770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2" name="Line"/>
            <p:cNvSpPr/>
            <p:nvPr/>
          </p:nvSpPr>
          <p:spPr>
            <a:xfrm>
              <a:off x="11572449" y="6071300"/>
              <a:ext cx="197189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705" y="313"/>
                    <a:pt x="17811" y="626"/>
                    <a:pt x="14211" y="4226"/>
                  </a:cubicBezTo>
                  <a:cubicBezTo>
                    <a:pt x="10611" y="7826"/>
                    <a:pt x="5305" y="1471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3" name="Line"/>
            <p:cNvSpPr/>
            <p:nvPr/>
          </p:nvSpPr>
          <p:spPr>
            <a:xfrm>
              <a:off x="11904554" y="6228902"/>
              <a:ext cx="182981" cy="27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333" extrusionOk="0">
                  <a:moveTo>
                    <a:pt x="4800" y="3051"/>
                  </a:moveTo>
                  <a:cubicBezTo>
                    <a:pt x="6000" y="1984"/>
                    <a:pt x="7200" y="918"/>
                    <a:pt x="8800" y="384"/>
                  </a:cubicBezTo>
                  <a:cubicBezTo>
                    <a:pt x="10400" y="-149"/>
                    <a:pt x="12400" y="-149"/>
                    <a:pt x="13800" y="518"/>
                  </a:cubicBezTo>
                  <a:cubicBezTo>
                    <a:pt x="15200" y="1184"/>
                    <a:pt x="16000" y="2518"/>
                    <a:pt x="15800" y="3851"/>
                  </a:cubicBezTo>
                  <a:cubicBezTo>
                    <a:pt x="15600" y="5184"/>
                    <a:pt x="14400" y="6518"/>
                    <a:pt x="12800" y="7584"/>
                  </a:cubicBezTo>
                  <a:cubicBezTo>
                    <a:pt x="11200" y="8651"/>
                    <a:pt x="9200" y="9451"/>
                    <a:pt x="9200" y="9851"/>
                  </a:cubicBezTo>
                  <a:cubicBezTo>
                    <a:pt x="9200" y="10251"/>
                    <a:pt x="11200" y="10251"/>
                    <a:pt x="13200" y="10518"/>
                  </a:cubicBezTo>
                  <a:cubicBezTo>
                    <a:pt x="15200" y="10784"/>
                    <a:pt x="17200" y="11318"/>
                    <a:pt x="18800" y="12784"/>
                  </a:cubicBezTo>
                  <a:cubicBezTo>
                    <a:pt x="20400" y="14251"/>
                    <a:pt x="21600" y="16651"/>
                    <a:pt x="21000" y="18384"/>
                  </a:cubicBezTo>
                  <a:cubicBezTo>
                    <a:pt x="20400" y="20118"/>
                    <a:pt x="18000" y="21184"/>
                    <a:pt x="15000" y="21318"/>
                  </a:cubicBezTo>
                  <a:cubicBezTo>
                    <a:pt x="12000" y="21451"/>
                    <a:pt x="8400" y="20651"/>
                    <a:pt x="5800" y="19584"/>
                  </a:cubicBezTo>
                  <a:cubicBezTo>
                    <a:pt x="3200" y="18518"/>
                    <a:pt x="1600" y="17184"/>
                    <a:pt x="0" y="1585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4" name="Line"/>
            <p:cNvSpPr/>
            <p:nvPr/>
          </p:nvSpPr>
          <p:spPr>
            <a:xfrm>
              <a:off x="12361199" y="6190190"/>
              <a:ext cx="249079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700" y="2735"/>
                    <a:pt x="11400" y="-1585"/>
                    <a:pt x="15000" y="575"/>
                  </a:cubicBezTo>
                  <a:cubicBezTo>
                    <a:pt x="18600" y="2735"/>
                    <a:pt x="2010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5" name="Line"/>
            <p:cNvSpPr/>
            <p:nvPr/>
          </p:nvSpPr>
          <p:spPr>
            <a:xfrm>
              <a:off x="12900870" y="6040164"/>
              <a:ext cx="291423" cy="42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330" extrusionOk="0">
                  <a:moveTo>
                    <a:pt x="0" y="0"/>
                  </a:moveTo>
                  <a:cubicBezTo>
                    <a:pt x="4019" y="697"/>
                    <a:pt x="8037" y="1394"/>
                    <a:pt x="10674" y="1916"/>
                  </a:cubicBezTo>
                  <a:cubicBezTo>
                    <a:pt x="13312" y="2439"/>
                    <a:pt x="14567" y="2787"/>
                    <a:pt x="16326" y="3048"/>
                  </a:cubicBezTo>
                  <a:cubicBezTo>
                    <a:pt x="18084" y="3310"/>
                    <a:pt x="20344" y="3484"/>
                    <a:pt x="20972" y="3832"/>
                  </a:cubicBezTo>
                  <a:cubicBezTo>
                    <a:pt x="21600" y="4181"/>
                    <a:pt x="20595" y="4703"/>
                    <a:pt x="18586" y="7055"/>
                  </a:cubicBezTo>
                  <a:cubicBezTo>
                    <a:pt x="16577" y="9406"/>
                    <a:pt x="13563" y="13587"/>
                    <a:pt x="11805" y="16461"/>
                  </a:cubicBezTo>
                  <a:cubicBezTo>
                    <a:pt x="10047" y="19335"/>
                    <a:pt x="9544" y="20903"/>
                    <a:pt x="9419" y="21252"/>
                  </a:cubicBezTo>
                  <a:cubicBezTo>
                    <a:pt x="9293" y="21600"/>
                    <a:pt x="9544" y="20729"/>
                    <a:pt x="9795" y="1985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6" name="Line"/>
            <p:cNvSpPr/>
            <p:nvPr/>
          </p:nvSpPr>
          <p:spPr>
            <a:xfrm>
              <a:off x="13482055" y="6216595"/>
              <a:ext cx="2698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7" name="Line"/>
            <p:cNvSpPr/>
            <p:nvPr/>
          </p:nvSpPr>
          <p:spPr>
            <a:xfrm>
              <a:off x="13513189" y="6341135"/>
              <a:ext cx="23870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8" name="Line"/>
            <p:cNvSpPr/>
            <p:nvPr/>
          </p:nvSpPr>
          <p:spPr>
            <a:xfrm>
              <a:off x="14094373" y="6063517"/>
              <a:ext cx="244324" cy="46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37" extrusionOk="0">
                  <a:moveTo>
                    <a:pt x="5476" y="1800"/>
                  </a:moveTo>
                  <a:cubicBezTo>
                    <a:pt x="6693" y="1160"/>
                    <a:pt x="7910" y="520"/>
                    <a:pt x="9583" y="200"/>
                  </a:cubicBezTo>
                  <a:cubicBezTo>
                    <a:pt x="11256" y="-120"/>
                    <a:pt x="13386" y="-120"/>
                    <a:pt x="15059" y="680"/>
                  </a:cubicBezTo>
                  <a:cubicBezTo>
                    <a:pt x="16732" y="1480"/>
                    <a:pt x="17949" y="3080"/>
                    <a:pt x="17341" y="4840"/>
                  </a:cubicBezTo>
                  <a:cubicBezTo>
                    <a:pt x="16732" y="6600"/>
                    <a:pt x="14299" y="8520"/>
                    <a:pt x="12321" y="9640"/>
                  </a:cubicBezTo>
                  <a:cubicBezTo>
                    <a:pt x="10344" y="10760"/>
                    <a:pt x="8823" y="11080"/>
                    <a:pt x="8975" y="11160"/>
                  </a:cubicBezTo>
                  <a:cubicBezTo>
                    <a:pt x="9127" y="11240"/>
                    <a:pt x="10952" y="11080"/>
                    <a:pt x="12625" y="11080"/>
                  </a:cubicBezTo>
                  <a:cubicBezTo>
                    <a:pt x="14299" y="11080"/>
                    <a:pt x="15820" y="11240"/>
                    <a:pt x="17189" y="11720"/>
                  </a:cubicBezTo>
                  <a:cubicBezTo>
                    <a:pt x="18558" y="12200"/>
                    <a:pt x="19775" y="13000"/>
                    <a:pt x="20535" y="13800"/>
                  </a:cubicBezTo>
                  <a:cubicBezTo>
                    <a:pt x="21296" y="14600"/>
                    <a:pt x="21600" y="15400"/>
                    <a:pt x="21448" y="16280"/>
                  </a:cubicBezTo>
                  <a:cubicBezTo>
                    <a:pt x="21296" y="17160"/>
                    <a:pt x="20687" y="18120"/>
                    <a:pt x="18710" y="19000"/>
                  </a:cubicBezTo>
                  <a:cubicBezTo>
                    <a:pt x="16732" y="19880"/>
                    <a:pt x="13386" y="20680"/>
                    <a:pt x="10648" y="21080"/>
                  </a:cubicBezTo>
                  <a:cubicBezTo>
                    <a:pt x="7910" y="21480"/>
                    <a:pt x="5780" y="21480"/>
                    <a:pt x="4107" y="20600"/>
                  </a:cubicBezTo>
                  <a:cubicBezTo>
                    <a:pt x="2434" y="19720"/>
                    <a:pt x="1217" y="17960"/>
                    <a:pt x="0" y="162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9" name="Line"/>
            <p:cNvSpPr/>
            <p:nvPr/>
          </p:nvSpPr>
          <p:spPr>
            <a:xfrm>
              <a:off x="14613289" y="6299622"/>
              <a:ext cx="2802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0" name="Line"/>
            <p:cNvSpPr/>
            <p:nvPr/>
          </p:nvSpPr>
          <p:spPr>
            <a:xfrm>
              <a:off x="15329284" y="6099033"/>
              <a:ext cx="228430" cy="36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393" extrusionOk="0">
                  <a:moveTo>
                    <a:pt x="15974" y="5091"/>
                  </a:moveTo>
                  <a:cubicBezTo>
                    <a:pt x="15661" y="4072"/>
                    <a:pt x="15348" y="3053"/>
                    <a:pt x="14566" y="2238"/>
                  </a:cubicBezTo>
                  <a:cubicBezTo>
                    <a:pt x="13783" y="1423"/>
                    <a:pt x="12531" y="812"/>
                    <a:pt x="10496" y="404"/>
                  </a:cubicBezTo>
                  <a:cubicBezTo>
                    <a:pt x="8461" y="-3"/>
                    <a:pt x="5644" y="-207"/>
                    <a:pt x="4235" y="302"/>
                  </a:cubicBezTo>
                  <a:cubicBezTo>
                    <a:pt x="2827" y="812"/>
                    <a:pt x="2827" y="2035"/>
                    <a:pt x="4548" y="4072"/>
                  </a:cubicBezTo>
                  <a:cubicBezTo>
                    <a:pt x="6270" y="6110"/>
                    <a:pt x="9713" y="8963"/>
                    <a:pt x="12061" y="11408"/>
                  </a:cubicBezTo>
                  <a:cubicBezTo>
                    <a:pt x="14409" y="13853"/>
                    <a:pt x="15661" y="15891"/>
                    <a:pt x="16131" y="17419"/>
                  </a:cubicBezTo>
                  <a:cubicBezTo>
                    <a:pt x="16600" y="18948"/>
                    <a:pt x="16287" y="19967"/>
                    <a:pt x="14409" y="20578"/>
                  </a:cubicBezTo>
                  <a:cubicBezTo>
                    <a:pt x="12531" y="21189"/>
                    <a:pt x="9087" y="21393"/>
                    <a:pt x="6583" y="21393"/>
                  </a:cubicBezTo>
                  <a:cubicBezTo>
                    <a:pt x="4079" y="21393"/>
                    <a:pt x="2513" y="21189"/>
                    <a:pt x="1261" y="19865"/>
                  </a:cubicBezTo>
                  <a:cubicBezTo>
                    <a:pt x="9" y="18540"/>
                    <a:pt x="-930" y="16095"/>
                    <a:pt x="1574" y="13548"/>
                  </a:cubicBezTo>
                  <a:cubicBezTo>
                    <a:pt x="4079" y="11001"/>
                    <a:pt x="10027" y="8351"/>
                    <a:pt x="13783" y="6925"/>
                  </a:cubicBezTo>
                  <a:cubicBezTo>
                    <a:pt x="17540" y="5499"/>
                    <a:pt x="19105" y="5295"/>
                    <a:pt x="20670" y="509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1" name="Line"/>
            <p:cNvSpPr/>
            <p:nvPr/>
          </p:nvSpPr>
          <p:spPr>
            <a:xfrm>
              <a:off x="15734145" y="6153751"/>
              <a:ext cx="249078" cy="28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3" extrusionOk="0">
                  <a:moveTo>
                    <a:pt x="0" y="3947"/>
                  </a:moveTo>
                  <a:cubicBezTo>
                    <a:pt x="600" y="2646"/>
                    <a:pt x="1200" y="1345"/>
                    <a:pt x="2400" y="564"/>
                  </a:cubicBezTo>
                  <a:cubicBezTo>
                    <a:pt x="3600" y="-217"/>
                    <a:pt x="5400" y="-477"/>
                    <a:pt x="7350" y="1735"/>
                  </a:cubicBezTo>
                  <a:cubicBezTo>
                    <a:pt x="9300" y="3947"/>
                    <a:pt x="11400" y="8631"/>
                    <a:pt x="13800" y="12275"/>
                  </a:cubicBezTo>
                  <a:cubicBezTo>
                    <a:pt x="16200" y="15918"/>
                    <a:pt x="18900" y="18521"/>
                    <a:pt x="21600" y="2112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2" name="Line"/>
            <p:cNvSpPr/>
            <p:nvPr/>
          </p:nvSpPr>
          <p:spPr>
            <a:xfrm>
              <a:off x="15786036" y="6195838"/>
              <a:ext cx="207567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00" y="313"/>
                    <a:pt x="18000" y="626"/>
                    <a:pt x="14400" y="4226"/>
                  </a:cubicBezTo>
                  <a:cubicBezTo>
                    <a:pt x="10800" y="7826"/>
                    <a:pt x="5400" y="1471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3" name="Line"/>
            <p:cNvSpPr/>
            <p:nvPr/>
          </p:nvSpPr>
          <p:spPr>
            <a:xfrm>
              <a:off x="16097383" y="6278865"/>
              <a:ext cx="216048" cy="160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325" extrusionOk="0">
                  <a:moveTo>
                    <a:pt x="13163" y="0"/>
                  </a:moveTo>
                  <a:cubicBezTo>
                    <a:pt x="10125" y="3217"/>
                    <a:pt x="7087" y="6434"/>
                    <a:pt x="4556" y="9421"/>
                  </a:cubicBezTo>
                  <a:cubicBezTo>
                    <a:pt x="2025" y="12409"/>
                    <a:pt x="0" y="15166"/>
                    <a:pt x="0" y="16545"/>
                  </a:cubicBezTo>
                  <a:cubicBezTo>
                    <a:pt x="0" y="17923"/>
                    <a:pt x="2025" y="17923"/>
                    <a:pt x="4725" y="18383"/>
                  </a:cubicBezTo>
                  <a:cubicBezTo>
                    <a:pt x="7425" y="18843"/>
                    <a:pt x="10800" y="19762"/>
                    <a:pt x="14006" y="20451"/>
                  </a:cubicBezTo>
                  <a:cubicBezTo>
                    <a:pt x="17212" y="21140"/>
                    <a:pt x="20250" y="21600"/>
                    <a:pt x="20925" y="21140"/>
                  </a:cubicBezTo>
                  <a:cubicBezTo>
                    <a:pt x="21600" y="20681"/>
                    <a:pt x="19913" y="19302"/>
                    <a:pt x="18225" y="1792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4" name="Line"/>
            <p:cNvSpPr/>
            <p:nvPr/>
          </p:nvSpPr>
          <p:spPr>
            <a:xfrm>
              <a:off x="16221924" y="6351513"/>
              <a:ext cx="1" cy="197189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5" name="Line"/>
            <p:cNvSpPr/>
            <p:nvPr/>
          </p:nvSpPr>
          <p:spPr>
            <a:xfrm>
              <a:off x="11686610" y="7050318"/>
              <a:ext cx="332189" cy="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extrusionOk="0">
                  <a:moveTo>
                    <a:pt x="0" y="8640"/>
                  </a:moveTo>
                  <a:cubicBezTo>
                    <a:pt x="6235" y="4320"/>
                    <a:pt x="12470" y="0"/>
                    <a:pt x="16144" y="0"/>
                  </a:cubicBezTo>
                  <a:cubicBezTo>
                    <a:pt x="19819" y="0"/>
                    <a:pt x="20932" y="4320"/>
                    <a:pt x="21266" y="8640"/>
                  </a:cubicBezTo>
                  <a:cubicBezTo>
                    <a:pt x="21600" y="12960"/>
                    <a:pt x="21155" y="17280"/>
                    <a:pt x="20709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6" name="Line"/>
            <p:cNvSpPr/>
            <p:nvPr/>
          </p:nvSpPr>
          <p:spPr>
            <a:xfrm>
              <a:off x="11676232" y="7109128"/>
              <a:ext cx="389993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extrusionOk="0">
                  <a:moveTo>
                    <a:pt x="0" y="21600"/>
                  </a:moveTo>
                  <a:cubicBezTo>
                    <a:pt x="2084" y="18000"/>
                    <a:pt x="4168" y="14400"/>
                    <a:pt x="7105" y="12600"/>
                  </a:cubicBezTo>
                  <a:cubicBezTo>
                    <a:pt x="10042" y="10800"/>
                    <a:pt x="13832" y="10800"/>
                    <a:pt x="16579" y="10800"/>
                  </a:cubicBezTo>
                  <a:cubicBezTo>
                    <a:pt x="19326" y="10800"/>
                    <a:pt x="21032" y="10800"/>
                    <a:pt x="21316" y="9000"/>
                  </a:cubicBezTo>
                  <a:cubicBezTo>
                    <a:pt x="21600" y="7200"/>
                    <a:pt x="20463" y="3600"/>
                    <a:pt x="19326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7" name="Line"/>
            <p:cNvSpPr/>
            <p:nvPr/>
          </p:nvSpPr>
          <p:spPr>
            <a:xfrm>
              <a:off x="11852663" y="6963832"/>
              <a:ext cx="208382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extrusionOk="0">
                  <a:moveTo>
                    <a:pt x="0" y="0"/>
                  </a:moveTo>
                  <a:cubicBezTo>
                    <a:pt x="6020" y="2025"/>
                    <a:pt x="12039" y="4050"/>
                    <a:pt x="15757" y="5513"/>
                  </a:cubicBezTo>
                  <a:cubicBezTo>
                    <a:pt x="19475" y="6975"/>
                    <a:pt x="20892" y="7875"/>
                    <a:pt x="21246" y="9338"/>
                  </a:cubicBezTo>
                  <a:cubicBezTo>
                    <a:pt x="21600" y="10800"/>
                    <a:pt x="20892" y="12825"/>
                    <a:pt x="17882" y="14963"/>
                  </a:cubicBezTo>
                  <a:cubicBezTo>
                    <a:pt x="14872" y="17100"/>
                    <a:pt x="9561" y="19350"/>
                    <a:pt x="4249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8" name="Line"/>
            <p:cNvSpPr/>
            <p:nvPr/>
          </p:nvSpPr>
          <p:spPr>
            <a:xfrm>
              <a:off x="12641413" y="6984138"/>
              <a:ext cx="238701" cy="27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4" extrusionOk="0">
                  <a:moveTo>
                    <a:pt x="0" y="3937"/>
                  </a:moveTo>
                  <a:cubicBezTo>
                    <a:pt x="1252" y="2636"/>
                    <a:pt x="2504" y="1335"/>
                    <a:pt x="3913" y="554"/>
                  </a:cubicBezTo>
                  <a:cubicBezTo>
                    <a:pt x="5322" y="-227"/>
                    <a:pt x="6887" y="-487"/>
                    <a:pt x="8765" y="1855"/>
                  </a:cubicBezTo>
                  <a:cubicBezTo>
                    <a:pt x="10643" y="4197"/>
                    <a:pt x="12835" y="9142"/>
                    <a:pt x="14087" y="12265"/>
                  </a:cubicBezTo>
                  <a:cubicBezTo>
                    <a:pt x="15339" y="15388"/>
                    <a:pt x="15652" y="16689"/>
                    <a:pt x="16122" y="17990"/>
                  </a:cubicBezTo>
                  <a:cubicBezTo>
                    <a:pt x="16591" y="19291"/>
                    <a:pt x="17217" y="20593"/>
                    <a:pt x="18156" y="20853"/>
                  </a:cubicBezTo>
                  <a:cubicBezTo>
                    <a:pt x="19096" y="21113"/>
                    <a:pt x="20348" y="20332"/>
                    <a:pt x="21600" y="1955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9" name="Line"/>
            <p:cNvSpPr/>
            <p:nvPr/>
          </p:nvSpPr>
          <p:spPr>
            <a:xfrm>
              <a:off x="12651791" y="7046859"/>
              <a:ext cx="228323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964" y="327"/>
                    <a:pt x="18327" y="655"/>
                    <a:pt x="14727" y="4255"/>
                  </a:cubicBezTo>
                  <a:cubicBezTo>
                    <a:pt x="11127" y="7855"/>
                    <a:pt x="5564" y="1472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0" name="Line"/>
            <p:cNvSpPr/>
            <p:nvPr/>
          </p:nvSpPr>
          <p:spPr>
            <a:xfrm>
              <a:off x="12963139" y="7204262"/>
              <a:ext cx="179574" cy="284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116" extrusionOk="0">
                  <a:moveTo>
                    <a:pt x="4800" y="2957"/>
                  </a:moveTo>
                  <a:cubicBezTo>
                    <a:pt x="6400" y="1928"/>
                    <a:pt x="8000" y="900"/>
                    <a:pt x="9800" y="385"/>
                  </a:cubicBezTo>
                  <a:cubicBezTo>
                    <a:pt x="11600" y="-129"/>
                    <a:pt x="13600" y="-129"/>
                    <a:pt x="15200" y="385"/>
                  </a:cubicBezTo>
                  <a:cubicBezTo>
                    <a:pt x="16800" y="900"/>
                    <a:pt x="18000" y="1928"/>
                    <a:pt x="18000" y="3085"/>
                  </a:cubicBezTo>
                  <a:cubicBezTo>
                    <a:pt x="18000" y="4242"/>
                    <a:pt x="16800" y="5528"/>
                    <a:pt x="15000" y="6685"/>
                  </a:cubicBezTo>
                  <a:cubicBezTo>
                    <a:pt x="13200" y="7842"/>
                    <a:pt x="10800" y="8871"/>
                    <a:pt x="10600" y="9514"/>
                  </a:cubicBezTo>
                  <a:cubicBezTo>
                    <a:pt x="10400" y="10157"/>
                    <a:pt x="12400" y="10414"/>
                    <a:pt x="14200" y="10928"/>
                  </a:cubicBezTo>
                  <a:cubicBezTo>
                    <a:pt x="16000" y="11442"/>
                    <a:pt x="17600" y="12214"/>
                    <a:pt x="19000" y="13757"/>
                  </a:cubicBezTo>
                  <a:cubicBezTo>
                    <a:pt x="20400" y="15300"/>
                    <a:pt x="21600" y="17614"/>
                    <a:pt x="20000" y="19157"/>
                  </a:cubicBezTo>
                  <a:cubicBezTo>
                    <a:pt x="18400" y="20700"/>
                    <a:pt x="14000" y="21471"/>
                    <a:pt x="10200" y="20957"/>
                  </a:cubicBezTo>
                  <a:cubicBezTo>
                    <a:pt x="6400" y="20442"/>
                    <a:pt x="3200" y="18642"/>
                    <a:pt x="0" y="1684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1" name="Line"/>
            <p:cNvSpPr/>
            <p:nvPr/>
          </p:nvSpPr>
          <p:spPr>
            <a:xfrm>
              <a:off x="13284867" y="7127886"/>
              <a:ext cx="249080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1200" y="11040"/>
                    <a:pt x="2400" y="1783"/>
                    <a:pt x="6000" y="240"/>
                  </a:cubicBezTo>
                  <a:cubicBezTo>
                    <a:pt x="9600" y="-1303"/>
                    <a:pt x="1560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2" name="Line"/>
            <p:cNvSpPr/>
            <p:nvPr/>
          </p:nvSpPr>
          <p:spPr>
            <a:xfrm>
              <a:off x="13347136" y="7254424"/>
              <a:ext cx="2594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3" name="Line"/>
            <p:cNvSpPr/>
            <p:nvPr/>
          </p:nvSpPr>
          <p:spPr>
            <a:xfrm>
              <a:off x="13886808" y="7036480"/>
              <a:ext cx="262918" cy="269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10232" y="0"/>
                  </a:moveTo>
                  <a:cubicBezTo>
                    <a:pt x="9663" y="1367"/>
                    <a:pt x="9095" y="2734"/>
                    <a:pt x="8668" y="4101"/>
                  </a:cubicBezTo>
                  <a:cubicBezTo>
                    <a:pt x="8242" y="5468"/>
                    <a:pt x="7958" y="6835"/>
                    <a:pt x="8668" y="7656"/>
                  </a:cubicBezTo>
                  <a:cubicBezTo>
                    <a:pt x="9379" y="8476"/>
                    <a:pt x="11084" y="8749"/>
                    <a:pt x="13216" y="9706"/>
                  </a:cubicBezTo>
                  <a:cubicBezTo>
                    <a:pt x="15347" y="10663"/>
                    <a:pt x="17905" y="12304"/>
                    <a:pt x="19468" y="13808"/>
                  </a:cubicBezTo>
                  <a:cubicBezTo>
                    <a:pt x="21032" y="15311"/>
                    <a:pt x="21600" y="16678"/>
                    <a:pt x="21600" y="18046"/>
                  </a:cubicBezTo>
                  <a:cubicBezTo>
                    <a:pt x="21600" y="19413"/>
                    <a:pt x="21032" y="20780"/>
                    <a:pt x="17905" y="21190"/>
                  </a:cubicBezTo>
                  <a:cubicBezTo>
                    <a:pt x="14779" y="21600"/>
                    <a:pt x="9095" y="21053"/>
                    <a:pt x="5684" y="20370"/>
                  </a:cubicBezTo>
                  <a:cubicBezTo>
                    <a:pt x="2274" y="19686"/>
                    <a:pt x="1137" y="18866"/>
                    <a:pt x="568" y="17635"/>
                  </a:cubicBezTo>
                  <a:cubicBezTo>
                    <a:pt x="0" y="16405"/>
                    <a:pt x="0" y="14765"/>
                    <a:pt x="0" y="1312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4" name="Line"/>
            <p:cNvSpPr/>
            <p:nvPr/>
          </p:nvSpPr>
          <p:spPr>
            <a:xfrm>
              <a:off x="13969835" y="7018504"/>
              <a:ext cx="238701" cy="3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9353"/>
                  </a:moveTo>
                  <a:cubicBezTo>
                    <a:pt x="1252" y="3953"/>
                    <a:pt x="2504" y="-1447"/>
                    <a:pt x="6104" y="353"/>
                  </a:cubicBezTo>
                  <a:cubicBezTo>
                    <a:pt x="9704" y="2153"/>
                    <a:pt x="15652" y="11153"/>
                    <a:pt x="21600" y="2015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5" name="Line"/>
            <p:cNvSpPr/>
            <p:nvPr/>
          </p:nvSpPr>
          <p:spPr>
            <a:xfrm>
              <a:off x="14488749" y="7179778"/>
              <a:ext cx="259458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2880" y="11040"/>
                    <a:pt x="5760" y="1783"/>
                    <a:pt x="9360" y="240"/>
                  </a:cubicBezTo>
                  <a:cubicBezTo>
                    <a:pt x="12960" y="-1303"/>
                    <a:pt x="1728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6" name="Line"/>
            <p:cNvSpPr/>
            <p:nvPr/>
          </p:nvSpPr>
          <p:spPr>
            <a:xfrm>
              <a:off x="15121396" y="7077993"/>
              <a:ext cx="291468" cy="26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600" extrusionOk="0">
                  <a:moveTo>
                    <a:pt x="15854" y="0"/>
                  </a:moveTo>
                  <a:cubicBezTo>
                    <a:pt x="13594" y="1989"/>
                    <a:pt x="11333" y="3979"/>
                    <a:pt x="9324" y="6111"/>
                  </a:cubicBezTo>
                  <a:cubicBezTo>
                    <a:pt x="7315" y="8242"/>
                    <a:pt x="5557" y="10516"/>
                    <a:pt x="3799" y="12363"/>
                  </a:cubicBezTo>
                  <a:cubicBezTo>
                    <a:pt x="2040" y="14211"/>
                    <a:pt x="282" y="15632"/>
                    <a:pt x="31" y="16342"/>
                  </a:cubicBezTo>
                  <a:cubicBezTo>
                    <a:pt x="-220" y="17053"/>
                    <a:pt x="1036" y="17053"/>
                    <a:pt x="4175" y="17621"/>
                  </a:cubicBezTo>
                  <a:cubicBezTo>
                    <a:pt x="7315" y="18190"/>
                    <a:pt x="12338" y="19326"/>
                    <a:pt x="15729" y="20179"/>
                  </a:cubicBezTo>
                  <a:cubicBezTo>
                    <a:pt x="19120" y="21032"/>
                    <a:pt x="20878" y="21600"/>
                    <a:pt x="21129" y="21600"/>
                  </a:cubicBezTo>
                  <a:cubicBezTo>
                    <a:pt x="21380" y="21600"/>
                    <a:pt x="20124" y="21032"/>
                    <a:pt x="18868" y="2046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7" name="Line"/>
            <p:cNvSpPr/>
            <p:nvPr/>
          </p:nvSpPr>
          <p:spPr>
            <a:xfrm>
              <a:off x="15235986" y="7192154"/>
              <a:ext cx="20758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8" name="Line"/>
            <p:cNvSpPr/>
            <p:nvPr/>
          </p:nvSpPr>
          <p:spPr>
            <a:xfrm>
              <a:off x="15609605" y="7132046"/>
              <a:ext cx="228323" cy="25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0" y="4140"/>
                  </a:moveTo>
                  <a:cubicBezTo>
                    <a:pt x="655" y="2700"/>
                    <a:pt x="1309" y="1260"/>
                    <a:pt x="2618" y="540"/>
                  </a:cubicBezTo>
                  <a:cubicBezTo>
                    <a:pt x="3927" y="-180"/>
                    <a:pt x="5891" y="-180"/>
                    <a:pt x="7364" y="540"/>
                  </a:cubicBezTo>
                  <a:cubicBezTo>
                    <a:pt x="8836" y="1260"/>
                    <a:pt x="9818" y="2700"/>
                    <a:pt x="10800" y="5436"/>
                  </a:cubicBezTo>
                  <a:cubicBezTo>
                    <a:pt x="11782" y="8172"/>
                    <a:pt x="12764" y="12204"/>
                    <a:pt x="14564" y="15084"/>
                  </a:cubicBezTo>
                  <a:cubicBezTo>
                    <a:pt x="16364" y="17964"/>
                    <a:pt x="18982" y="19692"/>
                    <a:pt x="21600" y="2142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9" name="Line"/>
            <p:cNvSpPr/>
            <p:nvPr/>
          </p:nvSpPr>
          <p:spPr>
            <a:xfrm>
              <a:off x="15630362" y="7140263"/>
              <a:ext cx="238701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30" y="3600"/>
                    <a:pt x="13461" y="7200"/>
                    <a:pt x="9861" y="10800"/>
                  </a:cubicBezTo>
                  <a:cubicBezTo>
                    <a:pt x="6261" y="14400"/>
                    <a:pt x="313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0" name="Line"/>
            <p:cNvSpPr/>
            <p:nvPr/>
          </p:nvSpPr>
          <p:spPr>
            <a:xfrm>
              <a:off x="15915619" y="7306316"/>
              <a:ext cx="223278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extrusionOk="0">
                  <a:moveTo>
                    <a:pt x="13473" y="0"/>
                  </a:moveTo>
                  <a:cubicBezTo>
                    <a:pt x="9817" y="4659"/>
                    <a:pt x="6162" y="9318"/>
                    <a:pt x="3670" y="12282"/>
                  </a:cubicBezTo>
                  <a:cubicBezTo>
                    <a:pt x="1177" y="15247"/>
                    <a:pt x="-152" y="16518"/>
                    <a:pt x="14" y="17153"/>
                  </a:cubicBezTo>
                  <a:cubicBezTo>
                    <a:pt x="180" y="17788"/>
                    <a:pt x="1842" y="17788"/>
                    <a:pt x="5663" y="18424"/>
                  </a:cubicBezTo>
                  <a:cubicBezTo>
                    <a:pt x="9485" y="19059"/>
                    <a:pt x="15466" y="20329"/>
                    <a:pt x="21448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1" name="Line"/>
            <p:cNvSpPr/>
            <p:nvPr/>
          </p:nvSpPr>
          <p:spPr>
            <a:xfrm>
              <a:off x="16014359" y="7399721"/>
              <a:ext cx="10378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2" name="Line"/>
            <p:cNvSpPr/>
            <p:nvPr/>
          </p:nvSpPr>
          <p:spPr>
            <a:xfrm>
              <a:off x="11999857" y="4924066"/>
              <a:ext cx="420381" cy="67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95" extrusionOk="0">
                  <a:moveTo>
                    <a:pt x="427" y="17702"/>
                  </a:moveTo>
                  <a:cubicBezTo>
                    <a:pt x="2169" y="18914"/>
                    <a:pt x="3911" y="20126"/>
                    <a:pt x="6088" y="20788"/>
                  </a:cubicBezTo>
                  <a:cubicBezTo>
                    <a:pt x="8265" y="21449"/>
                    <a:pt x="10878" y="21559"/>
                    <a:pt x="12882" y="21173"/>
                  </a:cubicBezTo>
                  <a:cubicBezTo>
                    <a:pt x="14885" y="20788"/>
                    <a:pt x="16278" y="19906"/>
                    <a:pt x="17585" y="18639"/>
                  </a:cubicBezTo>
                  <a:cubicBezTo>
                    <a:pt x="18891" y="17371"/>
                    <a:pt x="20111" y="15718"/>
                    <a:pt x="20720" y="14341"/>
                  </a:cubicBezTo>
                  <a:cubicBezTo>
                    <a:pt x="21330" y="12963"/>
                    <a:pt x="21330" y="11861"/>
                    <a:pt x="20633" y="10153"/>
                  </a:cubicBezTo>
                  <a:cubicBezTo>
                    <a:pt x="19936" y="8445"/>
                    <a:pt x="18543" y="6130"/>
                    <a:pt x="16975" y="4422"/>
                  </a:cubicBezTo>
                  <a:cubicBezTo>
                    <a:pt x="15407" y="2714"/>
                    <a:pt x="13665" y="1612"/>
                    <a:pt x="11836" y="951"/>
                  </a:cubicBezTo>
                  <a:cubicBezTo>
                    <a:pt x="10007" y="290"/>
                    <a:pt x="8091" y="69"/>
                    <a:pt x="6698" y="14"/>
                  </a:cubicBezTo>
                  <a:cubicBezTo>
                    <a:pt x="5304" y="-41"/>
                    <a:pt x="4433" y="69"/>
                    <a:pt x="3214" y="345"/>
                  </a:cubicBezTo>
                  <a:cubicBezTo>
                    <a:pt x="1994" y="620"/>
                    <a:pt x="427" y="1061"/>
                    <a:pt x="78" y="1171"/>
                  </a:cubicBezTo>
                  <a:cubicBezTo>
                    <a:pt x="-270" y="1281"/>
                    <a:pt x="601" y="1061"/>
                    <a:pt x="1472" y="84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3" name="Line"/>
            <p:cNvSpPr/>
            <p:nvPr/>
          </p:nvSpPr>
          <p:spPr>
            <a:xfrm>
              <a:off x="11909597" y="4835363"/>
              <a:ext cx="171390" cy="23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74" extrusionOk="0">
                  <a:moveTo>
                    <a:pt x="21402" y="1008"/>
                  </a:moveTo>
                  <a:cubicBezTo>
                    <a:pt x="19242" y="391"/>
                    <a:pt x="17082" y="-226"/>
                    <a:pt x="15354" y="83"/>
                  </a:cubicBezTo>
                  <a:cubicBezTo>
                    <a:pt x="13626" y="391"/>
                    <a:pt x="12330" y="1625"/>
                    <a:pt x="10386" y="3477"/>
                  </a:cubicBezTo>
                  <a:cubicBezTo>
                    <a:pt x="8442" y="5328"/>
                    <a:pt x="5850" y="7797"/>
                    <a:pt x="3690" y="9494"/>
                  </a:cubicBezTo>
                  <a:cubicBezTo>
                    <a:pt x="1530" y="11191"/>
                    <a:pt x="-198" y="12117"/>
                    <a:pt x="18" y="12888"/>
                  </a:cubicBezTo>
                  <a:cubicBezTo>
                    <a:pt x="234" y="13660"/>
                    <a:pt x="2394" y="14277"/>
                    <a:pt x="5634" y="15665"/>
                  </a:cubicBezTo>
                  <a:cubicBezTo>
                    <a:pt x="8874" y="17054"/>
                    <a:pt x="13194" y="19214"/>
                    <a:pt x="17514" y="2137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4" name="Line"/>
            <p:cNvSpPr/>
            <p:nvPr/>
          </p:nvSpPr>
          <p:spPr>
            <a:xfrm>
              <a:off x="12963139" y="4430006"/>
              <a:ext cx="280215" cy="23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0" y="4834"/>
                  </a:moveTo>
                  <a:cubicBezTo>
                    <a:pt x="533" y="3269"/>
                    <a:pt x="1067" y="1703"/>
                    <a:pt x="2000" y="764"/>
                  </a:cubicBezTo>
                  <a:cubicBezTo>
                    <a:pt x="2933" y="-175"/>
                    <a:pt x="4267" y="-488"/>
                    <a:pt x="5733" y="1234"/>
                  </a:cubicBezTo>
                  <a:cubicBezTo>
                    <a:pt x="7200" y="2955"/>
                    <a:pt x="8800" y="6712"/>
                    <a:pt x="10400" y="10155"/>
                  </a:cubicBezTo>
                  <a:cubicBezTo>
                    <a:pt x="12000" y="13599"/>
                    <a:pt x="13600" y="16729"/>
                    <a:pt x="15067" y="18608"/>
                  </a:cubicBezTo>
                  <a:cubicBezTo>
                    <a:pt x="16533" y="20486"/>
                    <a:pt x="17867" y="21112"/>
                    <a:pt x="18933" y="20799"/>
                  </a:cubicBezTo>
                  <a:cubicBezTo>
                    <a:pt x="20000" y="20486"/>
                    <a:pt x="20800" y="19234"/>
                    <a:pt x="21600" y="1798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5" name="Line"/>
            <p:cNvSpPr/>
            <p:nvPr/>
          </p:nvSpPr>
          <p:spPr>
            <a:xfrm>
              <a:off x="13015031" y="4441907"/>
              <a:ext cx="197189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916" y="4909"/>
                    <a:pt x="10232" y="9818"/>
                    <a:pt x="6632" y="13418"/>
                  </a:cubicBezTo>
                  <a:cubicBezTo>
                    <a:pt x="3032" y="17018"/>
                    <a:pt x="1516" y="1930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6" name="Line"/>
            <p:cNvSpPr/>
            <p:nvPr/>
          </p:nvSpPr>
          <p:spPr>
            <a:xfrm>
              <a:off x="13326379" y="4607960"/>
              <a:ext cx="31137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7" name="Line"/>
            <p:cNvSpPr/>
            <p:nvPr/>
          </p:nvSpPr>
          <p:spPr>
            <a:xfrm>
              <a:off x="13575459" y="4504177"/>
              <a:ext cx="294053" cy="1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8" name="Line"/>
            <p:cNvSpPr/>
            <p:nvPr/>
          </p:nvSpPr>
          <p:spPr>
            <a:xfrm>
              <a:off x="13658485" y="4400395"/>
              <a:ext cx="51893" cy="31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9" name="Line"/>
            <p:cNvSpPr/>
            <p:nvPr/>
          </p:nvSpPr>
          <p:spPr>
            <a:xfrm>
              <a:off x="14208535" y="4410773"/>
              <a:ext cx="16029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5564"/>
                    <a:pt x="17280" y="11127"/>
                    <a:pt x="19440" y="14727"/>
                  </a:cubicBezTo>
                  <a:cubicBezTo>
                    <a:pt x="21600" y="18327"/>
                    <a:pt x="17280" y="19964"/>
                    <a:pt x="12959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0" name="Line"/>
            <p:cNvSpPr/>
            <p:nvPr/>
          </p:nvSpPr>
          <p:spPr>
            <a:xfrm>
              <a:off x="14371299" y="4473043"/>
              <a:ext cx="206221" cy="17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8" h="21259" extrusionOk="0">
                  <a:moveTo>
                    <a:pt x="9583" y="0"/>
                  </a:moveTo>
                  <a:cubicBezTo>
                    <a:pt x="7869" y="0"/>
                    <a:pt x="6154" y="0"/>
                    <a:pt x="4440" y="635"/>
                  </a:cubicBezTo>
                  <a:cubicBezTo>
                    <a:pt x="2726" y="1271"/>
                    <a:pt x="1011" y="2541"/>
                    <a:pt x="326" y="5294"/>
                  </a:cubicBezTo>
                  <a:cubicBezTo>
                    <a:pt x="-360" y="8047"/>
                    <a:pt x="-17" y="12282"/>
                    <a:pt x="1869" y="15459"/>
                  </a:cubicBezTo>
                  <a:cubicBezTo>
                    <a:pt x="3754" y="18635"/>
                    <a:pt x="7183" y="20753"/>
                    <a:pt x="10440" y="21176"/>
                  </a:cubicBezTo>
                  <a:cubicBezTo>
                    <a:pt x="13697" y="21600"/>
                    <a:pt x="16783" y="20329"/>
                    <a:pt x="18669" y="18635"/>
                  </a:cubicBezTo>
                  <a:cubicBezTo>
                    <a:pt x="20554" y="16941"/>
                    <a:pt x="21240" y="14824"/>
                    <a:pt x="19183" y="11647"/>
                  </a:cubicBezTo>
                  <a:cubicBezTo>
                    <a:pt x="17126" y="8471"/>
                    <a:pt x="12326" y="4235"/>
                    <a:pt x="8897" y="2118"/>
                  </a:cubicBezTo>
                  <a:cubicBezTo>
                    <a:pt x="5469" y="0"/>
                    <a:pt x="3411" y="0"/>
                    <a:pt x="1354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1" name="Line"/>
            <p:cNvSpPr/>
            <p:nvPr/>
          </p:nvSpPr>
          <p:spPr>
            <a:xfrm>
              <a:off x="14831232" y="4483421"/>
              <a:ext cx="238703" cy="1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2" name="Line"/>
            <p:cNvSpPr/>
            <p:nvPr/>
          </p:nvSpPr>
          <p:spPr>
            <a:xfrm>
              <a:off x="15231147" y="4370908"/>
              <a:ext cx="170892" cy="320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262" extrusionOk="0">
                  <a:moveTo>
                    <a:pt x="15840" y="5406"/>
                  </a:moveTo>
                  <a:cubicBezTo>
                    <a:pt x="16263" y="4257"/>
                    <a:pt x="16687" y="3108"/>
                    <a:pt x="16051" y="2189"/>
                  </a:cubicBezTo>
                  <a:cubicBezTo>
                    <a:pt x="15416" y="1270"/>
                    <a:pt x="13722" y="580"/>
                    <a:pt x="11604" y="236"/>
                  </a:cubicBezTo>
                  <a:cubicBezTo>
                    <a:pt x="9487" y="-109"/>
                    <a:pt x="6945" y="-109"/>
                    <a:pt x="5675" y="465"/>
                  </a:cubicBezTo>
                  <a:cubicBezTo>
                    <a:pt x="4404" y="1040"/>
                    <a:pt x="4404" y="2189"/>
                    <a:pt x="6310" y="4372"/>
                  </a:cubicBezTo>
                  <a:cubicBezTo>
                    <a:pt x="8216" y="6555"/>
                    <a:pt x="12028" y="9772"/>
                    <a:pt x="14357" y="12070"/>
                  </a:cubicBezTo>
                  <a:cubicBezTo>
                    <a:pt x="16687" y="14368"/>
                    <a:pt x="17534" y="15746"/>
                    <a:pt x="17957" y="17010"/>
                  </a:cubicBezTo>
                  <a:cubicBezTo>
                    <a:pt x="18381" y="18274"/>
                    <a:pt x="18381" y="19423"/>
                    <a:pt x="17322" y="20227"/>
                  </a:cubicBezTo>
                  <a:cubicBezTo>
                    <a:pt x="16263" y="21031"/>
                    <a:pt x="14146" y="21491"/>
                    <a:pt x="10969" y="21146"/>
                  </a:cubicBezTo>
                  <a:cubicBezTo>
                    <a:pt x="7793" y="20802"/>
                    <a:pt x="3557" y="19653"/>
                    <a:pt x="1440" y="17929"/>
                  </a:cubicBezTo>
                  <a:cubicBezTo>
                    <a:pt x="-678" y="16206"/>
                    <a:pt x="-678" y="13908"/>
                    <a:pt x="2922" y="11725"/>
                  </a:cubicBezTo>
                  <a:cubicBezTo>
                    <a:pt x="6522" y="9542"/>
                    <a:pt x="13722" y="7474"/>
                    <a:pt x="20922" y="540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3" name="Line"/>
            <p:cNvSpPr/>
            <p:nvPr/>
          </p:nvSpPr>
          <p:spPr>
            <a:xfrm>
              <a:off x="15526577" y="4413741"/>
              <a:ext cx="228324" cy="25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5" extrusionOk="0">
                  <a:moveTo>
                    <a:pt x="0" y="4019"/>
                  </a:moveTo>
                  <a:cubicBezTo>
                    <a:pt x="982" y="2598"/>
                    <a:pt x="1964" y="1177"/>
                    <a:pt x="3273" y="467"/>
                  </a:cubicBezTo>
                  <a:cubicBezTo>
                    <a:pt x="4582" y="-244"/>
                    <a:pt x="6218" y="-244"/>
                    <a:pt x="7855" y="1177"/>
                  </a:cubicBezTo>
                  <a:cubicBezTo>
                    <a:pt x="9491" y="2598"/>
                    <a:pt x="11127" y="5440"/>
                    <a:pt x="12600" y="9135"/>
                  </a:cubicBezTo>
                  <a:cubicBezTo>
                    <a:pt x="14073" y="12830"/>
                    <a:pt x="15382" y="17377"/>
                    <a:pt x="16855" y="19367"/>
                  </a:cubicBezTo>
                  <a:cubicBezTo>
                    <a:pt x="18327" y="21356"/>
                    <a:pt x="19964" y="20788"/>
                    <a:pt x="21600" y="2021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4" name="Line"/>
            <p:cNvSpPr/>
            <p:nvPr/>
          </p:nvSpPr>
          <p:spPr>
            <a:xfrm>
              <a:off x="15568091" y="4410773"/>
              <a:ext cx="207567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5262"/>
                    <a:pt x="10800" y="10523"/>
                    <a:pt x="7200" y="14123"/>
                  </a:cubicBezTo>
                  <a:cubicBezTo>
                    <a:pt x="3600" y="17723"/>
                    <a:pt x="1800" y="1966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5" name="Line"/>
            <p:cNvSpPr/>
            <p:nvPr/>
          </p:nvSpPr>
          <p:spPr>
            <a:xfrm>
              <a:off x="15815321" y="4566447"/>
              <a:ext cx="219793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14356" y="0"/>
                  </a:moveTo>
                  <a:cubicBezTo>
                    <a:pt x="10643" y="4659"/>
                    <a:pt x="6931" y="9318"/>
                    <a:pt x="4231" y="12494"/>
                  </a:cubicBezTo>
                  <a:cubicBezTo>
                    <a:pt x="1531" y="15671"/>
                    <a:pt x="-157" y="17365"/>
                    <a:pt x="12" y="18212"/>
                  </a:cubicBezTo>
                  <a:cubicBezTo>
                    <a:pt x="180" y="19059"/>
                    <a:pt x="2205" y="19059"/>
                    <a:pt x="6087" y="19482"/>
                  </a:cubicBezTo>
                  <a:cubicBezTo>
                    <a:pt x="9968" y="19906"/>
                    <a:pt x="15705" y="20753"/>
                    <a:pt x="21443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6" name="Line"/>
            <p:cNvSpPr/>
            <p:nvPr/>
          </p:nvSpPr>
          <p:spPr>
            <a:xfrm>
              <a:off x="15920953" y="4618339"/>
              <a:ext cx="1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7" name="Line"/>
            <p:cNvSpPr/>
            <p:nvPr/>
          </p:nvSpPr>
          <p:spPr>
            <a:xfrm>
              <a:off x="16221924" y="4504177"/>
              <a:ext cx="22832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545" y="7200"/>
                    <a:pt x="13091" y="14400"/>
                    <a:pt x="16691" y="18000"/>
                  </a:cubicBezTo>
                  <a:cubicBezTo>
                    <a:pt x="20291" y="21600"/>
                    <a:pt x="20945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8" name="Line"/>
            <p:cNvSpPr/>
            <p:nvPr/>
          </p:nvSpPr>
          <p:spPr>
            <a:xfrm>
              <a:off x="16761595" y="4410773"/>
              <a:ext cx="62270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9" name="Line"/>
            <p:cNvSpPr/>
            <p:nvPr/>
          </p:nvSpPr>
          <p:spPr>
            <a:xfrm>
              <a:off x="16885694" y="4421151"/>
              <a:ext cx="194549" cy="24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16806" y="0"/>
                  </a:moveTo>
                  <a:cubicBezTo>
                    <a:pt x="13082" y="4320"/>
                    <a:pt x="9358" y="8640"/>
                    <a:pt x="6192" y="11880"/>
                  </a:cubicBezTo>
                  <a:cubicBezTo>
                    <a:pt x="3027" y="15120"/>
                    <a:pt x="420" y="17280"/>
                    <a:pt x="47" y="18360"/>
                  </a:cubicBezTo>
                  <a:cubicBezTo>
                    <a:pt x="-325" y="19440"/>
                    <a:pt x="1537" y="19440"/>
                    <a:pt x="4330" y="19594"/>
                  </a:cubicBezTo>
                  <a:cubicBezTo>
                    <a:pt x="7123" y="19749"/>
                    <a:pt x="10847" y="20057"/>
                    <a:pt x="14199" y="20520"/>
                  </a:cubicBezTo>
                  <a:cubicBezTo>
                    <a:pt x="17551" y="20983"/>
                    <a:pt x="20530" y="21600"/>
                    <a:pt x="20903" y="21600"/>
                  </a:cubicBezTo>
                  <a:cubicBezTo>
                    <a:pt x="21275" y="21600"/>
                    <a:pt x="19041" y="20983"/>
                    <a:pt x="16806" y="2036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0" name="Line"/>
            <p:cNvSpPr/>
            <p:nvPr/>
          </p:nvSpPr>
          <p:spPr>
            <a:xfrm>
              <a:off x="16969161" y="4524934"/>
              <a:ext cx="1" cy="228324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1" name="Line"/>
            <p:cNvSpPr/>
            <p:nvPr/>
          </p:nvSpPr>
          <p:spPr>
            <a:xfrm>
              <a:off x="17228618" y="4514556"/>
              <a:ext cx="2594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2" name="Line"/>
            <p:cNvSpPr/>
            <p:nvPr/>
          </p:nvSpPr>
          <p:spPr>
            <a:xfrm>
              <a:off x="17270131" y="4607960"/>
              <a:ext cx="238702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3" name="Line"/>
            <p:cNvSpPr/>
            <p:nvPr/>
          </p:nvSpPr>
          <p:spPr>
            <a:xfrm>
              <a:off x="17778666" y="4576826"/>
              <a:ext cx="2075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4" name="Line"/>
            <p:cNvSpPr/>
            <p:nvPr/>
          </p:nvSpPr>
          <p:spPr>
            <a:xfrm>
              <a:off x="18141475" y="4473043"/>
              <a:ext cx="218376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extrusionOk="0">
                  <a:moveTo>
                    <a:pt x="15230" y="0"/>
                  </a:moveTo>
                  <a:cubicBezTo>
                    <a:pt x="11855" y="4070"/>
                    <a:pt x="8480" y="8139"/>
                    <a:pt x="5611" y="11270"/>
                  </a:cubicBezTo>
                  <a:cubicBezTo>
                    <a:pt x="2743" y="14400"/>
                    <a:pt x="380" y="16591"/>
                    <a:pt x="43" y="17687"/>
                  </a:cubicBezTo>
                  <a:cubicBezTo>
                    <a:pt x="-295" y="18783"/>
                    <a:pt x="1393" y="18783"/>
                    <a:pt x="5274" y="19252"/>
                  </a:cubicBezTo>
                  <a:cubicBezTo>
                    <a:pt x="9155" y="19722"/>
                    <a:pt x="15230" y="20661"/>
                    <a:pt x="21305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5" name="Line"/>
            <p:cNvSpPr/>
            <p:nvPr/>
          </p:nvSpPr>
          <p:spPr>
            <a:xfrm>
              <a:off x="18235311" y="4597582"/>
              <a:ext cx="10381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6" name="Line"/>
            <p:cNvSpPr/>
            <p:nvPr/>
          </p:nvSpPr>
          <p:spPr>
            <a:xfrm>
              <a:off x="18525904" y="4659852"/>
              <a:ext cx="23870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7" name="Line"/>
            <p:cNvSpPr/>
            <p:nvPr/>
          </p:nvSpPr>
          <p:spPr>
            <a:xfrm>
              <a:off x="19059487" y="4491353"/>
              <a:ext cx="167099" cy="269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048" extrusionOk="0">
                  <a:moveTo>
                    <a:pt x="20200" y="191"/>
                  </a:moveTo>
                  <a:cubicBezTo>
                    <a:pt x="18040" y="-79"/>
                    <a:pt x="15880" y="-349"/>
                    <a:pt x="12424" y="1541"/>
                  </a:cubicBezTo>
                  <a:cubicBezTo>
                    <a:pt x="8968" y="3431"/>
                    <a:pt x="4216" y="7481"/>
                    <a:pt x="1840" y="10316"/>
                  </a:cubicBezTo>
                  <a:cubicBezTo>
                    <a:pt x="-536" y="13151"/>
                    <a:pt x="-536" y="14771"/>
                    <a:pt x="1408" y="16391"/>
                  </a:cubicBezTo>
                  <a:cubicBezTo>
                    <a:pt x="3352" y="18011"/>
                    <a:pt x="7240" y="19631"/>
                    <a:pt x="10264" y="20441"/>
                  </a:cubicBezTo>
                  <a:cubicBezTo>
                    <a:pt x="13288" y="21251"/>
                    <a:pt x="15448" y="21251"/>
                    <a:pt x="17392" y="20441"/>
                  </a:cubicBezTo>
                  <a:cubicBezTo>
                    <a:pt x="19336" y="19631"/>
                    <a:pt x="21064" y="18011"/>
                    <a:pt x="20848" y="16661"/>
                  </a:cubicBezTo>
                  <a:cubicBezTo>
                    <a:pt x="20632" y="15311"/>
                    <a:pt x="18472" y="14231"/>
                    <a:pt x="15016" y="13421"/>
                  </a:cubicBezTo>
                  <a:cubicBezTo>
                    <a:pt x="11560" y="12611"/>
                    <a:pt x="6808" y="12071"/>
                    <a:pt x="2056" y="1153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8" name="Line"/>
            <p:cNvSpPr/>
            <p:nvPr/>
          </p:nvSpPr>
          <p:spPr>
            <a:xfrm>
              <a:off x="19376924" y="4572332"/>
              <a:ext cx="176432" cy="27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extrusionOk="0">
                  <a:moveTo>
                    <a:pt x="0" y="1971"/>
                  </a:moveTo>
                  <a:cubicBezTo>
                    <a:pt x="2118" y="1161"/>
                    <a:pt x="4235" y="351"/>
                    <a:pt x="6353" y="81"/>
                  </a:cubicBezTo>
                  <a:cubicBezTo>
                    <a:pt x="8471" y="-189"/>
                    <a:pt x="10588" y="81"/>
                    <a:pt x="12494" y="3051"/>
                  </a:cubicBezTo>
                  <a:cubicBezTo>
                    <a:pt x="14400" y="6021"/>
                    <a:pt x="16094" y="11691"/>
                    <a:pt x="17576" y="15201"/>
                  </a:cubicBezTo>
                  <a:cubicBezTo>
                    <a:pt x="19059" y="18711"/>
                    <a:pt x="20329" y="20061"/>
                    <a:pt x="21600" y="2141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9" name="Line"/>
            <p:cNvSpPr/>
            <p:nvPr/>
          </p:nvSpPr>
          <p:spPr>
            <a:xfrm>
              <a:off x="19387301" y="4628717"/>
              <a:ext cx="19718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0" name="Line"/>
            <p:cNvSpPr/>
            <p:nvPr/>
          </p:nvSpPr>
          <p:spPr>
            <a:xfrm>
              <a:off x="19626795" y="4770018"/>
              <a:ext cx="134125" cy="17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235" extrusionOk="0">
                  <a:moveTo>
                    <a:pt x="6356" y="499"/>
                  </a:moveTo>
                  <a:cubicBezTo>
                    <a:pt x="9056" y="67"/>
                    <a:pt x="11756" y="-365"/>
                    <a:pt x="13646" y="499"/>
                  </a:cubicBezTo>
                  <a:cubicBezTo>
                    <a:pt x="15536" y="1363"/>
                    <a:pt x="16616" y="3523"/>
                    <a:pt x="16346" y="5467"/>
                  </a:cubicBezTo>
                  <a:cubicBezTo>
                    <a:pt x="16076" y="7411"/>
                    <a:pt x="14456" y="9139"/>
                    <a:pt x="12296" y="10651"/>
                  </a:cubicBezTo>
                  <a:cubicBezTo>
                    <a:pt x="10136" y="12163"/>
                    <a:pt x="7436" y="13459"/>
                    <a:pt x="4736" y="14755"/>
                  </a:cubicBezTo>
                  <a:cubicBezTo>
                    <a:pt x="2036" y="16051"/>
                    <a:pt x="-664" y="17347"/>
                    <a:pt x="146" y="17995"/>
                  </a:cubicBezTo>
                  <a:cubicBezTo>
                    <a:pt x="956" y="18643"/>
                    <a:pt x="5276" y="18643"/>
                    <a:pt x="9326" y="19075"/>
                  </a:cubicBezTo>
                  <a:cubicBezTo>
                    <a:pt x="13376" y="19507"/>
                    <a:pt x="17156" y="20371"/>
                    <a:pt x="20936" y="2123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1" name="Line"/>
            <p:cNvSpPr/>
            <p:nvPr/>
          </p:nvSpPr>
          <p:spPr>
            <a:xfrm>
              <a:off x="20010000" y="4639095"/>
              <a:ext cx="228323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91" y="3600"/>
                    <a:pt x="11782" y="7200"/>
                    <a:pt x="15382" y="10800"/>
                  </a:cubicBezTo>
                  <a:cubicBezTo>
                    <a:pt x="18982" y="14400"/>
                    <a:pt x="20291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2" name="Line"/>
            <p:cNvSpPr/>
            <p:nvPr/>
          </p:nvSpPr>
          <p:spPr>
            <a:xfrm>
              <a:off x="20103404" y="4576826"/>
              <a:ext cx="1" cy="217945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3" name="Line"/>
            <p:cNvSpPr/>
            <p:nvPr/>
          </p:nvSpPr>
          <p:spPr>
            <a:xfrm>
              <a:off x="20310969" y="4545690"/>
              <a:ext cx="241875" cy="282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246" extrusionOk="0">
                  <a:moveTo>
                    <a:pt x="10952" y="0"/>
                  </a:moveTo>
                  <a:cubicBezTo>
                    <a:pt x="10952" y="1301"/>
                    <a:pt x="10952" y="2602"/>
                    <a:pt x="11865" y="4164"/>
                  </a:cubicBezTo>
                  <a:cubicBezTo>
                    <a:pt x="12777" y="5725"/>
                    <a:pt x="14603" y="7547"/>
                    <a:pt x="16428" y="9499"/>
                  </a:cubicBezTo>
                  <a:cubicBezTo>
                    <a:pt x="18254" y="11451"/>
                    <a:pt x="20079" y="13533"/>
                    <a:pt x="20839" y="15484"/>
                  </a:cubicBezTo>
                  <a:cubicBezTo>
                    <a:pt x="21600" y="17436"/>
                    <a:pt x="21296" y="19258"/>
                    <a:pt x="20383" y="20299"/>
                  </a:cubicBezTo>
                  <a:cubicBezTo>
                    <a:pt x="19470" y="21340"/>
                    <a:pt x="17949" y="21600"/>
                    <a:pt x="14451" y="20689"/>
                  </a:cubicBezTo>
                  <a:cubicBezTo>
                    <a:pt x="10952" y="19778"/>
                    <a:pt x="5476" y="17696"/>
                    <a:pt x="0" y="1561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4" name="Line"/>
            <p:cNvSpPr/>
            <p:nvPr/>
          </p:nvSpPr>
          <p:spPr>
            <a:xfrm>
              <a:off x="20373240" y="4556069"/>
              <a:ext cx="21794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86" y="1800"/>
                    <a:pt x="10971" y="3600"/>
                    <a:pt x="14571" y="7200"/>
                  </a:cubicBezTo>
                  <a:cubicBezTo>
                    <a:pt x="18171" y="10800"/>
                    <a:pt x="19886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5" name="Line"/>
            <p:cNvSpPr/>
            <p:nvPr/>
          </p:nvSpPr>
          <p:spPr>
            <a:xfrm>
              <a:off x="20829885" y="4562333"/>
              <a:ext cx="228323" cy="27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extrusionOk="0">
                  <a:moveTo>
                    <a:pt x="0" y="4371"/>
                  </a:moveTo>
                  <a:cubicBezTo>
                    <a:pt x="655" y="3021"/>
                    <a:pt x="1309" y="1671"/>
                    <a:pt x="2455" y="861"/>
                  </a:cubicBezTo>
                  <a:cubicBezTo>
                    <a:pt x="3600" y="51"/>
                    <a:pt x="5236" y="-219"/>
                    <a:pt x="6545" y="186"/>
                  </a:cubicBezTo>
                  <a:cubicBezTo>
                    <a:pt x="7855" y="591"/>
                    <a:pt x="8836" y="1671"/>
                    <a:pt x="10309" y="4911"/>
                  </a:cubicBezTo>
                  <a:cubicBezTo>
                    <a:pt x="11782" y="8151"/>
                    <a:pt x="13745" y="13551"/>
                    <a:pt x="15709" y="16656"/>
                  </a:cubicBezTo>
                  <a:cubicBezTo>
                    <a:pt x="17673" y="19761"/>
                    <a:pt x="19636" y="20571"/>
                    <a:pt x="21600" y="2138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6" name="Line"/>
            <p:cNvSpPr/>
            <p:nvPr/>
          </p:nvSpPr>
          <p:spPr>
            <a:xfrm>
              <a:off x="20829885" y="4597582"/>
              <a:ext cx="249079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300" y="5948"/>
                    <a:pt x="9000" y="11896"/>
                    <a:pt x="5400" y="15496"/>
                  </a:cubicBezTo>
                  <a:cubicBezTo>
                    <a:pt x="1800" y="19096"/>
                    <a:pt x="900" y="2034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7" name="Line"/>
            <p:cNvSpPr/>
            <p:nvPr/>
          </p:nvSpPr>
          <p:spPr>
            <a:xfrm>
              <a:off x="21115142" y="4722121"/>
              <a:ext cx="21290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extrusionOk="0">
                  <a:moveTo>
                    <a:pt x="15169" y="0"/>
                  </a:moveTo>
                  <a:cubicBezTo>
                    <a:pt x="10988" y="4235"/>
                    <a:pt x="6808" y="8471"/>
                    <a:pt x="4021" y="11224"/>
                  </a:cubicBezTo>
                  <a:cubicBezTo>
                    <a:pt x="1234" y="13976"/>
                    <a:pt x="-160" y="15247"/>
                    <a:pt x="14" y="15882"/>
                  </a:cubicBezTo>
                  <a:cubicBezTo>
                    <a:pt x="188" y="16518"/>
                    <a:pt x="1930" y="16518"/>
                    <a:pt x="5763" y="17365"/>
                  </a:cubicBezTo>
                  <a:cubicBezTo>
                    <a:pt x="9595" y="18212"/>
                    <a:pt x="15517" y="19906"/>
                    <a:pt x="2144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8" name="Line"/>
            <p:cNvSpPr/>
            <p:nvPr/>
          </p:nvSpPr>
          <p:spPr>
            <a:xfrm>
              <a:off x="21203502" y="4805148"/>
              <a:ext cx="10380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9" name="Line"/>
            <p:cNvSpPr/>
            <p:nvPr/>
          </p:nvSpPr>
          <p:spPr>
            <a:xfrm>
              <a:off x="13616973" y="5207903"/>
              <a:ext cx="280215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4267" y="4868"/>
                    <a:pt x="8533" y="-1303"/>
                    <a:pt x="12133" y="240"/>
                  </a:cubicBezTo>
                  <a:cubicBezTo>
                    <a:pt x="15733" y="1783"/>
                    <a:pt x="18667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0" name="Line"/>
            <p:cNvSpPr/>
            <p:nvPr/>
          </p:nvSpPr>
          <p:spPr>
            <a:xfrm>
              <a:off x="13606594" y="5272171"/>
              <a:ext cx="32518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434" y="19200"/>
                    <a:pt x="12868" y="16800"/>
                    <a:pt x="16660" y="15600"/>
                  </a:cubicBezTo>
                  <a:cubicBezTo>
                    <a:pt x="20451" y="14400"/>
                    <a:pt x="21600" y="14400"/>
                    <a:pt x="21600" y="12000"/>
                  </a:cubicBezTo>
                  <a:cubicBezTo>
                    <a:pt x="21600" y="9600"/>
                    <a:pt x="20451" y="4800"/>
                    <a:pt x="19302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1" name="Line"/>
            <p:cNvSpPr/>
            <p:nvPr/>
          </p:nvSpPr>
          <p:spPr>
            <a:xfrm>
              <a:off x="13741513" y="5116497"/>
              <a:ext cx="189601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0" y="0"/>
                  </a:moveTo>
                  <a:cubicBezTo>
                    <a:pt x="5014" y="900"/>
                    <a:pt x="10029" y="1800"/>
                    <a:pt x="13886" y="3487"/>
                  </a:cubicBezTo>
                  <a:cubicBezTo>
                    <a:pt x="17743" y="5175"/>
                    <a:pt x="20443" y="7650"/>
                    <a:pt x="21021" y="9787"/>
                  </a:cubicBezTo>
                  <a:cubicBezTo>
                    <a:pt x="21600" y="11925"/>
                    <a:pt x="20057" y="13725"/>
                    <a:pt x="16393" y="15638"/>
                  </a:cubicBezTo>
                  <a:cubicBezTo>
                    <a:pt x="12729" y="17550"/>
                    <a:pt x="6943" y="19575"/>
                    <a:pt x="1157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2" name="Line"/>
            <p:cNvSpPr/>
            <p:nvPr/>
          </p:nvSpPr>
          <p:spPr>
            <a:xfrm>
              <a:off x="14208535" y="5182069"/>
              <a:ext cx="228324" cy="25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extrusionOk="0">
                  <a:moveTo>
                    <a:pt x="0" y="3992"/>
                  </a:moveTo>
                  <a:cubicBezTo>
                    <a:pt x="982" y="2856"/>
                    <a:pt x="1964" y="1719"/>
                    <a:pt x="3600" y="866"/>
                  </a:cubicBezTo>
                  <a:cubicBezTo>
                    <a:pt x="5236" y="13"/>
                    <a:pt x="7527" y="-555"/>
                    <a:pt x="9164" y="866"/>
                  </a:cubicBezTo>
                  <a:cubicBezTo>
                    <a:pt x="10800" y="2287"/>
                    <a:pt x="11782" y="5698"/>
                    <a:pt x="12764" y="9250"/>
                  </a:cubicBezTo>
                  <a:cubicBezTo>
                    <a:pt x="13745" y="12803"/>
                    <a:pt x="14727" y="16498"/>
                    <a:pt x="16200" y="18487"/>
                  </a:cubicBezTo>
                  <a:cubicBezTo>
                    <a:pt x="17673" y="20477"/>
                    <a:pt x="19636" y="20761"/>
                    <a:pt x="21600" y="210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3" name="Line"/>
            <p:cNvSpPr/>
            <p:nvPr/>
          </p:nvSpPr>
          <p:spPr>
            <a:xfrm>
              <a:off x="14218913" y="5199523"/>
              <a:ext cx="217946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86" y="313"/>
                    <a:pt x="18171" y="626"/>
                    <a:pt x="14571" y="4226"/>
                  </a:cubicBezTo>
                  <a:cubicBezTo>
                    <a:pt x="10971" y="7826"/>
                    <a:pt x="5486" y="1471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4" name="Line"/>
            <p:cNvSpPr/>
            <p:nvPr/>
          </p:nvSpPr>
          <p:spPr>
            <a:xfrm>
              <a:off x="14561398" y="5365575"/>
              <a:ext cx="20757" cy="207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5" name="Line"/>
            <p:cNvSpPr/>
            <p:nvPr/>
          </p:nvSpPr>
          <p:spPr>
            <a:xfrm>
              <a:off x="14768963" y="5313684"/>
              <a:ext cx="24908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0"/>
                    <a:pt x="14400" y="3600"/>
                  </a:cubicBezTo>
                  <a:cubicBezTo>
                    <a:pt x="18000" y="7200"/>
                    <a:pt x="198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6" name="Line"/>
            <p:cNvSpPr/>
            <p:nvPr/>
          </p:nvSpPr>
          <p:spPr>
            <a:xfrm>
              <a:off x="14800098" y="5396710"/>
              <a:ext cx="2594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7200"/>
                    <a:pt x="11520" y="14400"/>
                    <a:pt x="15120" y="18000"/>
                  </a:cubicBezTo>
                  <a:cubicBezTo>
                    <a:pt x="18720" y="21600"/>
                    <a:pt x="2016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7" name="Line"/>
            <p:cNvSpPr/>
            <p:nvPr/>
          </p:nvSpPr>
          <p:spPr>
            <a:xfrm>
              <a:off x="15381282" y="5355197"/>
              <a:ext cx="26291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32" y="21600"/>
                    <a:pt x="9663" y="21600"/>
                    <a:pt x="12789" y="21600"/>
                  </a:cubicBezTo>
                  <a:cubicBezTo>
                    <a:pt x="15916" y="21600"/>
                    <a:pt x="17337" y="21600"/>
                    <a:pt x="18758" y="19800"/>
                  </a:cubicBezTo>
                  <a:cubicBezTo>
                    <a:pt x="20179" y="18000"/>
                    <a:pt x="21600" y="14400"/>
                    <a:pt x="21600" y="10800"/>
                  </a:cubicBezTo>
                  <a:cubicBezTo>
                    <a:pt x="21600" y="7200"/>
                    <a:pt x="20179" y="3600"/>
                    <a:pt x="18758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8" name="Line"/>
            <p:cNvSpPr/>
            <p:nvPr/>
          </p:nvSpPr>
          <p:spPr>
            <a:xfrm>
              <a:off x="15869062" y="5213134"/>
              <a:ext cx="213035" cy="319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0991" extrusionOk="0">
                  <a:moveTo>
                    <a:pt x="19543" y="469"/>
                  </a:moveTo>
                  <a:cubicBezTo>
                    <a:pt x="17143" y="15"/>
                    <a:pt x="14743" y="-440"/>
                    <a:pt x="11657" y="811"/>
                  </a:cubicBezTo>
                  <a:cubicBezTo>
                    <a:pt x="8571" y="2061"/>
                    <a:pt x="4800" y="5017"/>
                    <a:pt x="3429" y="8314"/>
                  </a:cubicBezTo>
                  <a:cubicBezTo>
                    <a:pt x="2057" y="11611"/>
                    <a:pt x="3086" y="15248"/>
                    <a:pt x="4286" y="17522"/>
                  </a:cubicBezTo>
                  <a:cubicBezTo>
                    <a:pt x="5486" y="19796"/>
                    <a:pt x="6857" y="20705"/>
                    <a:pt x="9771" y="20933"/>
                  </a:cubicBezTo>
                  <a:cubicBezTo>
                    <a:pt x="12686" y="21160"/>
                    <a:pt x="17143" y="20705"/>
                    <a:pt x="19371" y="19909"/>
                  </a:cubicBezTo>
                  <a:cubicBezTo>
                    <a:pt x="21600" y="19114"/>
                    <a:pt x="21600" y="17977"/>
                    <a:pt x="19886" y="16840"/>
                  </a:cubicBezTo>
                  <a:cubicBezTo>
                    <a:pt x="18171" y="15703"/>
                    <a:pt x="14743" y="14566"/>
                    <a:pt x="11143" y="13884"/>
                  </a:cubicBezTo>
                  <a:cubicBezTo>
                    <a:pt x="7543" y="13202"/>
                    <a:pt x="3771" y="12975"/>
                    <a:pt x="0" y="1274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9" name="Line"/>
            <p:cNvSpPr/>
            <p:nvPr/>
          </p:nvSpPr>
          <p:spPr>
            <a:xfrm>
              <a:off x="16253059" y="5292037"/>
              <a:ext cx="207566" cy="339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0" y="3983"/>
                  </a:moveTo>
                  <a:cubicBezTo>
                    <a:pt x="720" y="2893"/>
                    <a:pt x="1440" y="1802"/>
                    <a:pt x="2700" y="1038"/>
                  </a:cubicBezTo>
                  <a:cubicBezTo>
                    <a:pt x="3960" y="274"/>
                    <a:pt x="5760" y="-162"/>
                    <a:pt x="7200" y="56"/>
                  </a:cubicBezTo>
                  <a:cubicBezTo>
                    <a:pt x="8640" y="274"/>
                    <a:pt x="9720" y="1147"/>
                    <a:pt x="10620" y="3329"/>
                  </a:cubicBezTo>
                  <a:cubicBezTo>
                    <a:pt x="11520" y="5511"/>
                    <a:pt x="12240" y="9002"/>
                    <a:pt x="12960" y="11947"/>
                  </a:cubicBezTo>
                  <a:cubicBezTo>
                    <a:pt x="13680" y="14893"/>
                    <a:pt x="14400" y="17293"/>
                    <a:pt x="15300" y="18929"/>
                  </a:cubicBezTo>
                  <a:cubicBezTo>
                    <a:pt x="16200" y="20565"/>
                    <a:pt x="17280" y="21438"/>
                    <a:pt x="18360" y="21438"/>
                  </a:cubicBezTo>
                  <a:cubicBezTo>
                    <a:pt x="19440" y="21438"/>
                    <a:pt x="20520" y="20565"/>
                    <a:pt x="21600" y="1969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0" name="Line"/>
            <p:cNvSpPr/>
            <p:nvPr/>
          </p:nvSpPr>
          <p:spPr>
            <a:xfrm>
              <a:off x="16232302" y="5355197"/>
              <a:ext cx="228323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45" y="3130"/>
                    <a:pt x="13091" y="6261"/>
                    <a:pt x="9491" y="9861"/>
                  </a:cubicBezTo>
                  <a:cubicBezTo>
                    <a:pt x="5891" y="13461"/>
                    <a:pt x="2945" y="1753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1" name="Line"/>
            <p:cNvSpPr/>
            <p:nvPr/>
          </p:nvSpPr>
          <p:spPr>
            <a:xfrm>
              <a:off x="16556817" y="5558768"/>
              <a:ext cx="142508" cy="19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274" extrusionOk="0">
                  <a:moveTo>
                    <a:pt x="7299" y="445"/>
                  </a:moveTo>
                  <a:cubicBezTo>
                    <a:pt x="9871" y="60"/>
                    <a:pt x="12442" y="-326"/>
                    <a:pt x="13985" y="445"/>
                  </a:cubicBezTo>
                  <a:cubicBezTo>
                    <a:pt x="15528" y="1217"/>
                    <a:pt x="16042" y="3145"/>
                    <a:pt x="15271" y="4881"/>
                  </a:cubicBezTo>
                  <a:cubicBezTo>
                    <a:pt x="14499" y="6617"/>
                    <a:pt x="12442" y="8160"/>
                    <a:pt x="10128" y="9510"/>
                  </a:cubicBezTo>
                  <a:cubicBezTo>
                    <a:pt x="7814" y="10860"/>
                    <a:pt x="5242" y="12017"/>
                    <a:pt x="3185" y="13367"/>
                  </a:cubicBezTo>
                  <a:cubicBezTo>
                    <a:pt x="1128" y="14717"/>
                    <a:pt x="-415" y="16260"/>
                    <a:pt x="99" y="17031"/>
                  </a:cubicBezTo>
                  <a:cubicBezTo>
                    <a:pt x="614" y="17803"/>
                    <a:pt x="3185" y="17803"/>
                    <a:pt x="7042" y="18381"/>
                  </a:cubicBezTo>
                  <a:cubicBezTo>
                    <a:pt x="10899" y="18960"/>
                    <a:pt x="16042" y="20117"/>
                    <a:pt x="21185" y="2127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2" name="Line"/>
            <p:cNvSpPr/>
            <p:nvPr/>
          </p:nvSpPr>
          <p:spPr>
            <a:xfrm>
              <a:off x="16938026" y="5438223"/>
              <a:ext cx="300971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07" y="0"/>
                    <a:pt x="12414" y="0"/>
                    <a:pt x="16262" y="1200"/>
                  </a:cubicBezTo>
                  <a:cubicBezTo>
                    <a:pt x="20110" y="2400"/>
                    <a:pt x="21600" y="4800"/>
                    <a:pt x="21600" y="8400"/>
                  </a:cubicBezTo>
                  <a:cubicBezTo>
                    <a:pt x="21600" y="12000"/>
                    <a:pt x="20110" y="16800"/>
                    <a:pt x="18621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3" name="Line"/>
            <p:cNvSpPr/>
            <p:nvPr/>
          </p:nvSpPr>
          <p:spPr>
            <a:xfrm>
              <a:off x="17093700" y="5334441"/>
              <a:ext cx="20758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4" name="Line"/>
            <p:cNvSpPr/>
            <p:nvPr/>
          </p:nvSpPr>
          <p:spPr>
            <a:xfrm>
              <a:off x="17456940" y="5365575"/>
              <a:ext cx="10379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5" name="Line"/>
            <p:cNvSpPr/>
            <p:nvPr/>
          </p:nvSpPr>
          <p:spPr>
            <a:xfrm>
              <a:off x="17571101" y="5300658"/>
              <a:ext cx="194867" cy="35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344" extrusionOk="0">
                  <a:moveTo>
                    <a:pt x="5586" y="2652"/>
                  </a:moveTo>
                  <a:cubicBezTo>
                    <a:pt x="6703" y="1821"/>
                    <a:pt x="7821" y="990"/>
                    <a:pt x="9310" y="471"/>
                  </a:cubicBezTo>
                  <a:cubicBezTo>
                    <a:pt x="10800" y="-48"/>
                    <a:pt x="12662" y="-256"/>
                    <a:pt x="14524" y="471"/>
                  </a:cubicBezTo>
                  <a:cubicBezTo>
                    <a:pt x="16386" y="1198"/>
                    <a:pt x="18248" y="2859"/>
                    <a:pt x="18435" y="4106"/>
                  </a:cubicBezTo>
                  <a:cubicBezTo>
                    <a:pt x="18621" y="5352"/>
                    <a:pt x="17131" y="6182"/>
                    <a:pt x="15269" y="6909"/>
                  </a:cubicBezTo>
                  <a:cubicBezTo>
                    <a:pt x="13407" y="7636"/>
                    <a:pt x="11173" y="8259"/>
                    <a:pt x="10986" y="8675"/>
                  </a:cubicBezTo>
                  <a:cubicBezTo>
                    <a:pt x="10800" y="9090"/>
                    <a:pt x="12662" y="9298"/>
                    <a:pt x="14524" y="9713"/>
                  </a:cubicBezTo>
                  <a:cubicBezTo>
                    <a:pt x="16386" y="10129"/>
                    <a:pt x="18248" y="10752"/>
                    <a:pt x="19552" y="12309"/>
                  </a:cubicBezTo>
                  <a:cubicBezTo>
                    <a:pt x="20855" y="13867"/>
                    <a:pt x="21600" y="16359"/>
                    <a:pt x="20297" y="18229"/>
                  </a:cubicBezTo>
                  <a:cubicBezTo>
                    <a:pt x="18993" y="20098"/>
                    <a:pt x="15641" y="21344"/>
                    <a:pt x="11917" y="21344"/>
                  </a:cubicBezTo>
                  <a:cubicBezTo>
                    <a:pt x="8193" y="21344"/>
                    <a:pt x="4097" y="20098"/>
                    <a:pt x="0" y="1885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6" name="Line"/>
            <p:cNvSpPr/>
            <p:nvPr/>
          </p:nvSpPr>
          <p:spPr>
            <a:xfrm>
              <a:off x="18017368" y="5367431"/>
              <a:ext cx="249080" cy="26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extrusionOk="0">
                  <a:moveTo>
                    <a:pt x="0" y="4775"/>
                  </a:moveTo>
                  <a:cubicBezTo>
                    <a:pt x="600" y="3408"/>
                    <a:pt x="1200" y="2041"/>
                    <a:pt x="3000" y="1084"/>
                  </a:cubicBezTo>
                  <a:cubicBezTo>
                    <a:pt x="4800" y="127"/>
                    <a:pt x="7800" y="-420"/>
                    <a:pt x="10200" y="400"/>
                  </a:cubicBezTo>
                  <a:cubicBezTo>
                    <a:pt x="12600" y="1221"/>
                    <a:pt x="14400" y="3408"/>
                    <a:pt x="16200" y="7099"/>
                  </a:cubicBezTo>
                  <a:cubicBezTo>
                    <a:pt x="18000" y="10790"/>
                    <a:pt x="19800" y="15985"/>
                    <a:pt x="21600" y="211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7" name="Line"/>
            <p:cNvSpPr/>
            <p:nvPr/>
          </p:nvSpPr>
          <p:spPr>
            <a:xfrm>
              <a:off x="18058880" y="5365575"/>
              <a:ext cx="259460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3600"/>
                    <a:pt x="12960" y="7200"/>
                    <a:pt x="9360" y="10800"/>
                  </a:cubicBezTo>
                  <a:cubicBezTo>
                    <a:pt x="5760" y="14400"/>
                    <a:pt x="288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8" name="Line"/>
            <p:cNvSpPr/>
            <p:nvPr/>
          </p:nvSpPr>
          <p:spPr>
            <a:xfrm>
              <a:off x="18385653" y="5521250"/>
              <a:ext cx="202521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extrusionOk="0">
                  <a:moveTo>
                    <a:pt x="15940" y="0"/>
                  </a:moveTo>
                  <a:cubicBezTo>
                    <a:pt x="11547" y="4000"/>
                    <a:pt x="7154" y="8000"/>
                    <a:pt x="4225" y="10800"/>
                  </a:cubicBezTo>
                  <a:cubicBezTo>
                    <a:pt x="1296" y="13600"/>
                    <a:pt x="-168" y="15200"/>
                    <a:pt x="15" y="16000"/>
                  </a:cubicBezTo>
                  <a:cubicBezTo>
                    <a:pt x="198" y="16800"/>
                    <a:pt x="2029" y="16800"/>
                    <a:pt x="5873" y="17600"/>
                  </a:cubicBezTo>
                  <a:cubicBezTo>
                    <a:pt x="9717" y="18400"/>
                    <a:pt x="15574" y="20000"/>
                    <a:pt x="21432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9" name="Line"/>
            <p:cNvSpPr/>
            <p:nvPr/>
          </p:nvSpPr>
          <p:spPr>
            <a:xfrm>
              <a:off x="18474013" y="5583520"/>
              <a:ext cx="10379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0" name="Line"/>
            <p:cNvSpPr/>
            <p:nvPr/>
          </p:nvSpPr>
          <p:spPr>
            <a:xfrm>
              <a:off x="77113" y="9049869"/>
              <a:ext cx="259249" cy="35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444" extrusionOk="0">
                  <a:moveTo>
                    <a:pt x="10631" y="0"/>
                  </a:moveTo>
                  <a:cubicBezTo>
                    <a:pt x="9229" y="0"/>
                    <a:pt x="7826" y="0"/>
                    <a:pt x="6564" y="524"/>
                  </a:cubicBezTo>
                  <a:cubicBezTo>
                    <a:pt x="5301" y="1049"/>
                    <a:pt x="4179" y="2097"/>
                    <a:pt x="4039" y="3041"/>
                  </a:cubicBezTo>
                  <a:cubicBezTo>
                    <a:pt x="3899" y="3984"/>
                    <a:pt x="4740" y="4823"/>
                    <a:pt x="6985" y="6186"/>
                  </a:cubicBezTo>
                  <a:cubicBezTo>
                    <a:pt x="9229" y="7549"/>
                    <a:pt x="12875" y="9437"/>
                    <a:pt x="15400" y="11324"/>
                  </a:cubicBezTo>
                  <a:cubicBezTo>
                    <a:pt x="17925" y="13212"/>
                    <a:pt x="19327" y="15099"/>
                    <a:pt x="20169" y="16672"/>
                  </a:cubicBezTo>
                  <a:cubicBezTo>
                    <a:pt x="21010" y="18245"/>
                    <a:pt x="21291" y="19503"/>
                    <a:pt x="20730" y="20342"/>
                  </a:cubicBezTo>
                  <a:cubicBezTo>
                    <a:pt x="20169" y="21181"/>
                    <a:pt x="18766" y="21600"/>
                    <a:pt x="15821" y="21390"/>
                  </a:cubicBezTo>
                  <a:cubicBezTo>
                    <a:pt x="12875" y="21181"/>
                    <a:pt x="8387" y="20342"/>
                    <a:pt x="5301" y="19398"/>
                  </a:cubicBezTo>
                  <a:cubicBezTo>
                    <a:pt x="2216" y="18454"/>
                    <a:pt x="533" y="17406"/>
                    <a:pt x="112" y="16462"/>
                  </a:cubicBezTo>
                  <a:cubicBezTo>
                    <a:pt x="-309" y="15518"/>
                    <a:pt x="533" y="14680"/>
                    <a:pt x="1374" y="1384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1" name="Line"/>
            <p:cNvSpPr/>
            <p:nvPr/>
          </p:nvSpPr>
          <p:spPr>
            <a:xfrm>
              <a:off x="393032" y="9194283"/>
              <a:ext cx="217622" cy="12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0738" extrusionOk="0">
                  <a:moveTo>
                    <a:pt x="4180" y="15095"/>
                  </a:moveTo>
                  <a:cubicBezTo>
                    <a:pt x="7835" y="17310"/>
                    <a:pt x="11491" y="19525"/>
                    <a:pt x="14149" y="20356"/>
                  </a:cubicBezTo>
                  <a:cubicBezTo>
                    <a:pt x="16808" y="21187"/>
                    <a:pt x="18469" y="20633"/>
                    <a:pt x="19632" y="18972"/>
                  </a:cubicBezTo>
                  <a:cubicBezTo>
                    <a:pt x="20795" y="17310"/>
                    <a:pt x="21460" y="14541"/>
                    <a:pt x="20297" y="11495"/>
                  </a:cubicBezTo>
                  <a:cubicBezTo>
                    <a:pt x="19134" y="8449"/>
                    <a:pt x="16143" y="5125"/>
                    <a:pt x="12820" y="2910"/>
                  </a:cubicBezTo>
                  <a:cubicBezTo>
                    <a:pt x="9497" y="695"/>
                    <a:pt x="5842" y="-413"/>
                    <a:pt x="3515" y="141"/>
                  </a:cubicBezTo>
                  <a:cubicBezTo>
                    <a:pt x="1189" y="695"/>
                    <a:pt x="192" y="2910"/>
                    <a:pt x="26" y="5402"/>
                  </a:cubicBezTo>
                  <a:cubicBezTo>
                    <a:pt x="-140" y="7895"/>
                    <a:pt x="525" y="10664"/>
                    <a:pt x="1189" y="1343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2" name="Line"/>
            <p:cNvSpPr/>
            <p:nvPr/>
          </p:nvSpPr>
          <p:spPr>
            <a:xfrm>
              <a:off x="1750887" y="8219606"/>
              <a:ext cx="242402" cy="251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317" y="179"/>
                  </a:moveTo>
                  <a:cubicBezTo>
                    <a:pt x="20100" y="89"/>
                    <a:pt x="18883" y="0"/>
                    <a:pt x="17514" y="0"/>
                  </a:cubicBezTo>
                  <a:cubicBezTo>
                    <a:pt x="16145" y="0"/>
                    <a:pt x="14624" y="89"/>
                    <a:pt x="12494" y="268"/>
                  </a:cubicBezTo>
                  <a:cubicBezTo>
                    <a:pt x="10365" y="446"/>
                    <a:pt x="7627" y="714"/>
                    <a:pt x="6258" y="997"/>
                  </a:cubicBezTo>
                  <a:cubicBezTo>
                    <a:pt x="4889" y="1279"/>
                    <a:pt x="4889" y="1577"/>
                    <a:pt x="5193" y="2023"/>
                  </a:cubicBezTo>
                  <a:cubicBezTo>
                    <a:pt x="5497" y="2469"/>
                    <a:pt x="6106" y="3064"/>
                    <a:pt x="6410" y="3808"/>
                  </a:cubicBezTo>
                  <a:cubicBezTo>
                    <a:pt x="6714" y="4552"/>
                    <a:pt x="6714" y="5445"/>
                    <a:pt x="6410" y="6203"/>
                  </a:cubicBezTo>
                  <a:cubicBezTo>
                    <a:pt x="6106" y="6962"/>
                    <a:pt x="5497" y="7587"/>
                    <a:pt x="4889" y="8301"/>
                  </a:cubicBezTo>
                  <a:cubicBezTo>
                    <a:pt x="4280" y="9015"/>
                    <a:pt x="3672" y="9818"/>
                    <a:pt x="3216" y="10621"/>
                  </a:cubicBezTo>
                  <a:cubicBezTo>
                    <a:pt x="2759" y="11425"/>
                    <a:pt x="2455" y="12228"/>
                    <a:pt x="1999" y="12957"/>
                  </a:cubicBezTo>
                  <a:cubicBezTo>
                    <a:pt x="1542" y="13686"/>
                    <a:pt x="934" y="14340"/>
                    <a:pt x="630" y="15203"/>
                  </a:cubicBezTo>
                  <a:cubicBezTo>
                    <a:pt x="325" y="16066"/>
                    <a:pt x="325" y="17137"/>
                    <a:pt x="173" y="18045"/>
                  </a:cubicBezTo>
                  <a:cubicBezTo>
                    <a:pt x="21" y="18952"/>
                    <a:pt x="-283" y="19696"/>
                    <a:pt x="630" y="20261"/>
                  </a:cubicBezTo>
                  <a:cubicBezTo>
                    <a:pt x="1542" y="20826"/>
                    <a:pt x="3672" y="21213"/>
                    <a:pt x="580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3" name="Line"/>
            <p:cNvSpPr/>
            <p:nvPr/>
          </p:nvSpPr>
          <p:spPr>
            <a:xfrm>
              <a:off x="2242367" y="8134587"/>
              <a:ext cx="269836" cy="239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0" y="5732"/>
                  </a:moveTo>
                  <a:cubicBezTo>
                    <a:pt x="277" y="4189"/>
                    <a:pt x="554" y="2646"/>
                    <a:pt x="1385" y="1566"/>
                  </a:cubicBezTo>
                  <a:cubicBezTo>
                    <a:pt x="2215" y="486"/>
                    <a:pt x="3600" y="-131"/>
                    <a:pt x="4846" y="23"/>
                  </a:cubicBezTo>
                  <a:cubicBezTo>
                    <a:pt x="6092" y="178"/>
                    <a:pt x="7200" y="1103"/>
                    <a:pt x="8585" y="4343"/>
                  </a:cubicBezTo>
                  <a:cubicBezTo>
                    <a:pt x="9969" y="7583"/>
                    <a:pt x="11631" y="13138"/>
                    <a:pt x="13154" y="16532"/>
                  </a:cubicBezTo>
                  <a:cubicBezTo>
                    <a:pt x="14677" y="19926"/>
                    <a:pt x="16062" y="21160"/>
                    <a:pt x="17446" y="21315"/>
                  </a:cubicBezTo>
                  <a:cubicBezTo>
                    <a:pt x="18831" y="21469"/>
                    <a:pt x="20215" y="20543"/>
                    <a:pt x="21600" y="196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4" name="Line"/>
            <p:cNvSpPr/>
            <p:nvPr/>
          </p:nvSpPr>
          <p:spPr>
            <a:xfrm>
              <a:off x="2304636" y="8157336"/>
              <a:ext cx="176432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65" y="4255"/>
                    <a:pt x="13129" y="8509"/>
                    <a:pt x="9529" y="12109"/>
                  </a:cubicBezTo>
                  <a:cubicBezTo>
                    <a:pt x="5929" y="15709"/>
                    <a:pt x="2965" y="1865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5" name="Line"/>
            <p:cNvSpPr/>
            <p:nvPr/>
          </p:nvSpPr>
          <p:spPr>
            <a:xfrm>
              <a:off x="2657498" y="8292254"/>
              <a:ext cx="20758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6" name="Line"/>
            <p:cNvSpPr/>
            <p:nvPr/>
          </p:nvSpPr>
          <p:spPr>
            <a:xfrm>
              <a:off x="2294258" y="8772444"/>
              <a:ext cx="228323" cy="270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extrusionOk="0">
                  <a:moveTo>
                    <a:pt x="0" y="5452"/>
                  </a:moveTo>
                  <a:cubicBezTo>
                    <a:pt x="327" y="4102"/>
                    <a:pt x="655" y="2752"/>
                    <a:pt x="1473" y="1672"/>
                  </a:cubicBezTo>
                  <a:cubicBezTo>
                    <a:pt x="2291" y="592"/>
                    <a:pt x="3600" y="-218"/>
                    <a:pt x="5564" y="52"/>
                  </a:cubicBezTo>
                  <a:cubicBezTo>
                    <a:pt x="7527" y="322"/>
                    <a:pt x="10145" y="1672"/>
                    <a:pt x="11945" y="4642"/>
                  </a:cubicBezTo>
                  <a:cubicBezTo>
                    <a:pt x="13745" y="7612"/>
                    <a:pt x="14727" y="12202"/>
                    <a:pt x="15382" y="15307"/>
                  </a:cubicBezTo>
                  <a:cubicBezTo>
                    <a:pt x="16036" y="18412"/>
                    <a:pt x="16364" y="20032"/>
                    <a:pt x="17345" y="20707"/>
                  </a:cubicBezTo>
                  <a:cubicBezTo>
                    <a:pt x="18327" y="21382"/>
                    <a:pt x="19964" y="21112"/>
                    <a:pt x="21600" y="208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7" name="Line"/>
            <p:cNvSpPr/>
            <p:nvPr/>
          </p:nvSpPr>
          <p:spPr>
            <a:xfrm>
              <a:off x="2325393" y="8811168"/>
              <a:ext cx="166054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5891"/>
                    <a:pt x="10800" y="11782"/>
                    <a:pt x="7200" y="15382"/>
                  </a:cubicBezTo>
                  <a:cubicBezTo>
                    <a:pt x="3600" y="18982"/>
                    <a:pt x="1800" y="2029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8" name="Line"/>
            <p:cNvSpPr/>
            <p:nvPr/>
          </p:nvSpPr>
          <p:spPr>
            <a:xfrm>
              <a:off x="2688633" y="8966842"/>
              <a:ext cx="72649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3" y="600"/>
                    <a:pt x="10286" y="1200"/>
                    <a:pt x="12343" y="3000"/>
                  </a:cubicBezTo>
                  <a:cubicBezTo>
                    <a:pt x="14400" y="4800"/>
                    <a:pt x="13371" y="7800"/>
                    <a:pt x="9771" y="11100"/>
                  </a:cubicBezTo>
                  <a:cubicBezTo>
                    <a:pt x="6171" y="14400"/>
                    <a:pt x="0" y="18000"/>
                    <a:pt x="1543" y="19800"/>
                  </a:cubicBezTo>
                  <a:cubicBezTo>
                    <a:pt x="3086" y="21600"/>
                    <a:pt x="12343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9" name="Line"/>
            <p:cNvSpPr/>
            <p:nvPr/>
          </p:nvSpPr>
          <p:spPr>
            <a:xfrm>
              <a:off x="2346149" y="9384813"/>
              <a:ext cx="249080" cy="235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0" y="4439"/>
                  </a:moveTo>
                  <a:cubicBezTo>
                    <a:pt x="600" y="2873"/>
                    <a:pt x="1200" y="1308"/>
                    <a:pt x="2400" y="526"/>
                  </a:cubicBezTo>
                  <a:cubicBezTo>
                    <a:pt x="3600" y="-257"/>
                    <a:pt x="5400" y="-257"/>
                    <a:pt x="7200" y="1152"/>
                  </a:cubicBezTo>
                  <a:cubicBezTo>
                    <a:pt x="9000" y="2560"/>
                    <a:pt x="10800" y="5378"/>
                    <a:pt x="12300" y="8665"/>
                  </a:cubicBezTo>
                  <a:cubicBezTo>
                    <a:pt x="13800" y="11952"/>
                    <a:pt x="15000" y="15708"/>
                    <a:pt x="16500" y="17900"/>
                  </a:cubicBezTo>
                  <a:cubicBezTo>
                    <a:pt x="18000" y="20091"/>
                    <a:pt x="19800" y="20717"/>
                    <a:pt x="21600" y="213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0" name="Line"/>
            <p:cNvSpPr/>
            <p:nvPr/>
          </p:nvSpPr>
          <p:spPr>
            <a:xfrm>
              <a:off x="2398041" y="9444244"/>
              <a:ext cx="176432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1" name="Line"/>
            <p:cNvSpPr/>
            <p:nvPr/>
          </p:nvSpPr>
          <p:spPr>
            <a:xfrm>
              <a:off x="2688633" y="9528809"/>
              <a:ext cx="147254" cy="2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371" extrusionOk="0">
                  <a:moveTo>
                    <a:pt x="5891" y="1429"/>
                  </a:moveTo>
                  <a:cubicBezTo>
                    <a:pt x="7855" y="657"/>
                    <a:pt x="9818" y="-114"/>
                    <a:pt x="11782" y="15"/>
                  </a:cubicBezTo>
                  <a:cubicBezTo>
                    <a:pt x="13745" y="143"/>
                    <a:pt x="15709" y="1172"/>
                    <a:pt x="16445" y="2329"/>
                  </a:cubicBezTo>
                  <a:cubicBezTo>
                    <a:pt x="17182" y="3486"/>
                    <a:pt x="16691" y="4772"/>
                    <a:pt x="14973" y="6057"/>
                  </a:cubicBezTo>
                  <a:cubicBezTo>
                    <a:pt x="13255" y="7343"/>
                    <a:pt x="10309" y="8629"/>
                    <a:pt x="10064" y="9272"/>
                  </a:cubicBezTo>
                  <a:cubicBezTo>
                    <a:pt x="9818" y="9915"/>
                    <a:pt x="12273" y="9915"/>
                    <a:pt x="14482" y="10429"/>
                  </a:cubicBezTo>
                  <a:cubicBezTo>
                    <a:pt x="16691" y="10943"/>
                    <a:pt x="18655" y="11972"/>
                    <a:pt x="19882" y="13643"/>
                  </a:cubicBezTo>
                  <a:cubicBezTo>
                    <a:pt x="21109" y="15315"/>
                    <a:pt x="21600" y="17629"/>
                    <a:pt x="19145" y="19172"/>
                  </a:cubicBezTo>
                  <a:cubicBezTo>
                    <a:pt x="16691" y="20715"/>
                    <a:pt x="11291" y="21486"/>
                    <a:pt x="7609" y="21357"/>
                  </a:cubicBezTo>
                  <a:cubicBezTo>
                    <a:pt x="3927" y="21229"/>
                    <a:pt x="1964" y="20200"/>
                    <a:pt x="0" y="191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2" name="Line"/>
            <p:cNvSpPr/>
            <p:nvPr/>
          </p:nvSpPr>
          <p:spPr>
            <a:xfrm>
              <a:off x="2315014" y="10006217"/>
              <a:ext cx="207567" cy="205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7" extrusionOk="0">
                  <a:moveTo>
                    <a:pt x="0" y="3029"/>
                  </a:moveTo>
                  <a:cubicBezTo>
                    <a:pt x="1080" y="1612"/>
                    <a:pt x="2160" y="196"/>
                    <a:pt x="3420" y="19"/>
                  </a:cubicBezTo>
                  <a:cubicBezTo>
                    <a:pt x="4680" y="-158"/>
                    <a:pt x="6120" y="904"/>
                    <a:pt x="8280" y="3737"/>
                  </a:cubicBezTo>
                  <a:cubicBezTo>
                    <a:pt x="10440" y="6570"/>
                    <a:pt x="13320" y="11173"/>
                    <a:pt x="15120" y="14537"/>
                  </a:cubicBezTo>
                  <a:cubicBezTo>
                    <a:pt x="16920" y="17901"/>
                    <a:pt x="17640" y="20026"/>
                    <a:pt x="18540" y="20734"/>
                  </a:cubicBezTo>
                  <a:cubicBezTo>
                    <a:pt x="19440" y="21442"/>
                    <a:pt x="20520" y="20734"/>
                    <a:pt x="21600" y="200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3" name="Line"/>
            <p:cNvSpPr/>
            <p:nvPr/>
          </p:nvSpPr>
          <p:spPr>
            <a:xfrm>
              <a:off x="2346149" y="10035806"/>
              <a:ext cx="155676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4" name="Line"/>
            <p:cNvSpPr/>
            <p:nvPr/>
          </p:nvSpPr>
          <p:spPr>
            <a:xfrm>
              <a:off x="2631406" y="10108455"/>
              <a:ext cx="164709" cy="15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extrusionOk="0">
                  <a:moveTo>
                    <a:pt x="12582" y="0"/>
                  </a:moveTo>
                  <a:cubicBezTo>
                    <a:pt x="9496" y="3927"/>
                    <a:pt x="6410" y="7855"/>
                    <a:pt x="3986" y="10555"/>
                  </a:cubicBezTo>
                  <a:cubicBezTo>
                    <a:pt x="1561" y="13254"/>
                    <a:pt x="-202" y="14727"/>
                    <a:pt x="18" y="15954"/>
                  </a:cubicBezTo>
                  <a:cubicBezTo>
                    <a:pt x="239" y="17182"/>
                    <a:pt x="2443" y="18164"/>
                    <a:pt x="5088" y="18900"/>
                  </a:cubicBezTo>
                  <a:cubicBezTo>
                    <a:pt x="7733" y="19636"/>
                    <a:pt x="10818" y="20127"/>
                    <a:pt x="13684" y="20618"/>
                  </a:cubicBezTo>
                  <a:cubicBezTo>
                    <a:pt x="16549" y="21109"/>
                    <a:pt x="19194" y="21600"/>
                    <a:pt x="20296" y="21600"/>
                  </a:cubicBezTo>
                  <a:cubicBezTo>
                    <a:pt x="21398" y="21600"/>
                    <a:pt x="20957" y="21109"/>
                    <a:pt x="20516" y="206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5" name="Line"/>
            <p:cNvSpPr/>
            <p:nvPr/>
          </p:nvSpPr>
          <p:spPr>
            <a:xfrm>
              <a:off x="2699011" y="10160346"/>
              <a:ext cx="31136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6" name="Line"/>
            <p:cNvSpPr/>
            <p:nvPr/>
          </p:nvSpPr>
          <p:spPr>
            <a:xfrm>
              <a:off x="2294258" y="10549385"/>
              <a:ext cx="207567" cy="24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extrusionOk="0">
                  <a:moveTo>
                    <a:pt x="0" y="2295"/>
                  </a:moveTo>
                  <a:cubicBezTo>
                    <a:pt x="1080" y="1078"/>
                    <a:pt x="2160" y="-139"/>
                    <a:pt x="3420" y="13"/>
                  </a:cubicBezTo>
                  <a:cubicBezTo>
                    <a:pt x="4680" y="165"/>
                    <a:pt x="6120" y="1686"/>
                    <a:pt x="7740" y="4729"/>
                  </a:cubicBezTo>
                  <a:cubicBezTo>
                    <a:pt x="9360" y="7771"/>
                    <a:pt x="11160" y="12334"/>
                    <a:pt x="12420" y="15376"/>
                  </a:cubicBezTo>
                  <a:cubicBezTo>
                    <a:pt x="13680" y="18419"/>
                    <a:pt x="14400" y="19940"/>
                    <a:pt x="15840" y="20700"/>
                  </a:cubicBezTo>
                  <a:cubicBezTo>
                    <a:pt x="17280" y="21461"/>
                    <a:pt x="19440" y="21461"/>
                    <a:pt x="21600" y="214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7" name="Line"/>
            <p:cNvSpPr/>
            <p:nvPr/>
          </p:nvSpPr>
          <p:spPr>
            <a:xfrm>
              <a:off x="2273502" y="10585856"/>
              <a:ext cx="197188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89" y="1636"/>
                    <a:pt x="14779" y="3273"/>
                    <a:pt x="11179" y="6873"/>
                  </a:cubicBezTo>
                  <a:cubicBezTo>
                    <a:pt x="7579" y="10473"/>
                    <a:pt x="3789" y="1603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8" name="Line"/>
            <p:cNvSpPr/>
            <p:nvPr/>
          </p:nvSpPr>
          <p:spPr>
            <a:xfrm>
              <a:off x="2543337" y="10689639"/>
              <a:ext cx="190410" cy="227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527" extrusionOk="0">
                  <a:moveTo>
                    <a:pt x="11571" y="0"/>
                  </a:moveTo>
                  <a:cubicBezTo>
                    <a:pt x="11186" y="1636"/>
                    <a:pt x="10800" y="3273"/>
                    <a:pt x="11379" y="4582"/>
                  </a:cubicBezTo>
                  <a:cubicBezTo>
                    <a:pt x="11957" y="5891"/>
                    <a:pt x="13500" y="6873"/>
                    <a:pt x="15236" y="8673"/>
                  </a:cubicBezTo>
                  <a:cubicBezTo>
                    <a:pt x="16971" y="10473"/>
                    <a:pt x="18900" y="13091"/>
                    <a:pt x="20057" y="15218"/>
                  </a:cubicBezTo>
                  <a:cubicBezTo>
                    <a:pt x="21214" y="17345"/>
                    <a:pt x="21600" y="18982"/>
                    <a:pt x="20829" y="19964"/>
                  </a:cubicBezTo>
                  <a:cubicBezTo>
                    <a:pt x="20057" y="20945"/>
                    <a:pt x="18129" y="21273"/>
                    <a:pt x="15043" y="21436"/>
                  </a:cubicBezTo>
                  <a:cubicBezTo>
                    <a:pt x="11957" y="21600"/>
                    <a:pt x="7714" y="21600"/>
                    <a:pt x="5014" y="20945"/>
                  </a:cubicBezTo>
                  <a:cubicBezTo>
                    <a:pt x="2314" y="20291"/>
                    <a:pt x="1157" y="18982"/>
                    <a:pt x="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9" name="Line"/>
            <p:cNvSpPr/>
            <p:nvPr/>
          </p:nvSpPr>
          <p:spPr>
            <a:xfrm>
              <a:off x="2595228" y="10643233"/>
              <a:ext cx="217945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1371" y="11918"/>
                    <a:pt x="2743" y="3818"/>
                    <a:pt x="6343" y="1118"/>
                  </a:cubicBezTo>
                  <a:cubicBezTo>
                    <a:pt x="9943" y="-1582"/>
                    <a:pt x="15771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0" name="Line"/>
            <p:cNvSpPr/>
            <p:nvPr/>
          </p:nvSpPr>
          <p:spPr>
            <a:xfrm>
              <a:off x="3145278" y="8032796"/>
              <a:ext cx="155243" cy="2730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80" extrusionOk="0">
                  <a:moveTo>
                    <a:pt x="0" y="0"/>
                  </a:moveTo>
                  <a:cubicBezTo>
                    <a:pt x="2400" y="27"/>
                    <a:pt x="4800" y="55"/>
                    <a:pt x="7680" y="164"/>
                  </a:cubicBezTo>
                  <a:cubicBezTo>
                    <a:pt x="10560" y="273"/>
                    <a:pt x="13920" y="465"/>
                    <a:pt x="15600" y="711"/>
                  </a:cubicBezTo>
                  <a:cubicBezTo>
                    <a:pt x="17280" y="957"/>
                    <a:pt x="17280" y="1258"/>
                    <a:pt x="17280" y="1955"/>
                  </a:cubicBezTo>
                  <a:cubicBezTo>
                    <a:pt x="17280" y="2652"/>
                    <a:pt x="17280" y="3746"/>
                    <a:pt x="17760" y="4580"/>
                  </a:cubicBezTo>
                  <a:cubicBezTo>
                    <a:pt x="18240" y="5414"/>
                    <a:pt x="19200" y="5988"/>
                    <a:pt x="19680" y="6644"/>
                  </a:cubicBezTo>
                  <a:cubicBezTo>
                    <a:pt x="20160" y="7300"/>
                    <a:pt x="20160" y="8038"/>
                    <a:pt x="20400" y="8804"/>
                  </a:cubicBezTo>
                  <a:cubicBezTo>
                    <a:pt x="20640" y="9570"/>
                    <a:pt x="21120" y="10363"/>
                    <a:pt x="21360" y="11251"/>
                  </a:cubicBezTo>
                  <a:cubicBezTo>
                    <a:pt x="21600" y="12140"/>
                    <a:pt x="21600" y="13124"/>
                    <a:pt x="21360" y="14067"/>
                  </a:cubicBezTo>
                  <a:cubicBezTo>
                    <a:pt x="21120" y="15011"/>
                    <a:pt x="20640" y="15913"/>
                    <a:pt x="20400" y="16802"/>
                  </a:cubicBezTo>
                  <a:cubicBezTo>
                    <a:pt x="20160" y="17690"/>
                    <a:pt x="20160" y="18565"/>
                    <a:pt x="19680" y="19249"/>
                  </a:cubicBezTo>
                  <a:cubicBezTo>
                    <a:pt x="19200" y="19932"/>
                    <a:pt x="18240" y="20424"/>
                    <a:pt x="17280" y="20739"/>
                  </a:cubicBezTo>
                  <a:cubicBezTo>
                    <a:pt x="16320" y="21053"/>
                    <a:pt x="15360" y="21190"/>
                    <a:pt x="14160" y="21313"/>
                  </a:cubicBezTo>
                  <a:cubicBezTo>
                    <a:pt x="12960" y="21436"/>
                    <a:pt x="11520" y="21545"/>
                    <a:pt x="9120" y="21573"/>
                  </a:cubicBezTo>
                  <a:cubicBezTo>
                    <a:pt x="6720" y="21600"/>
                    <a:pt x="3360" y="21545"/>
                    <a:pt x="0" y="214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1" name="Line"/>
            <p:cNvSpPr/>
            <p:nvPr/>
          </p:nvSpPr>
          <p:spPr>
            <a:xfrm>
              <a:off x="3695327" y="9193166"/>
              <a:ext cx="304969" cy="4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898" extrusionOk="0">
                  <a:moveTo>
                    <a:pt x="0" y="10929"/>
                  </a:moveTo>
                  <a:cubicBezTo>
                    <a:pt x="971" y="5944"/>
                    <a:pt x="1942" y="960"/>
                    <a:pt x="4975" y="129"/>
                  </a:cubicBezTo>
                  <a:cubicBezTo>
                    <a:pt x="8009" y="-702"/>
                    <a:pt x="13106" y="2621"/>
                    <a:pt x="16382" y="5944"/>
                  </a:cubicBezTo>
                  <a:cubicBezTo>
                    <a:pt x="19658" y="9267"/>
                    <a:pt x="21115" y="12591"/>
                    <a:pt x="21357" y="15083"/>
                  </a:cubicBezTo>
                  <a:cubicBezTo>
                    <a:pt x="21600" y="17575"/>
                    <a:pt x="20629" y="19237"/>
                    <a:pt x="19658" y="208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2" name="Line"/>
            <p:cNvSpPr/>
            <p:nvPr/>
          </p:nvSpPr>
          <p:spPr>
            <a:xfrm>
              <a:off x="3716084" y="9392353"/>
              <a:ext cx="31134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3" name="Line"/>
            <p:cNvSpPr/>
            <p:nvPr/>
          </p:nvSpPr>
          <p:spPr>
            <a:xfrm>
              <a:off x="4671319" y="7987288"/>
              <a:ext cx="155243" cy="289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78" extrusionOk="0">
                  <a:moveTo>
                    <a:pt x="21540" y="29"/>
                  </a:moveTo>
                  <a:cubicBezTo>
                    <a:pt x="19140" y="4"/>
                    <a:pt x="16740" y="-22"/>
                    <a:pt x="14580" y="29"/>
                  </a:cubicBezTo>
                  <a:cubicBezTo>
                    <a:pt x="12420" y="81"/>
                    <a:pt x="10500" y="210"/>
                    <a:pt x="8580" y="480"/>
                  </a:cubicBezTo>
                  <a:cubicBezTo>
                    <a:pt x="6660" y="750"/>
                    <a:pt x="4740" y="1162"/>
                    <a:pt x="4020" y="1742"/>
                  </a:cubicBezTo>
                  <a:cubicBezTo>
                    <a:pt x="3300" y="2321"/>
                    <a:pt x="3780" y="3067"/>
                    <a:pt x="4020" y="3917"/>
                  </a:cubicBezTo>
                  <a:cubicBezTo>
                    <a:pt x="4260" y="4767"/>
                    <a:pt x="4260" y="5719"/>
                    <a:pt x="4260" y="6685"/>
                  </a:cubicBezTo>
                  <a:cubicBezTo>
                    <a:pt x="4260" y="7650"/>
                    <a:pt x="4260" y="8628"/>
                    <a:pt x="3780" y="9414"/>
                  </a:cubicBezTo>
                  <a:cubicBezTo>
                    <a:pt x="3300" y="10199"/>
                    <a:pt x="2340" y="10791"/>
                    <a:pt x="1620" y="11422"/>
                  </a:cubicBezTo>
                  <a:cubicBezTo>
                    <a:pt x="900" y="12052"/>
                    <a:pt x="420" y="12722"/>
                    <a:pt x="180" y="13404"/>
                  </a:cubicBezTo>
                  <a:cubicBezTo>
                    <a:pt x="-60" y="14086"/>
                    <a:pt x="-60" y="14781"/>
                    <a:pt x="180" y="15502"/>
                  </a:cubicBezTo>
                  <a:cubicBezTo>
                    <a:pt x="420" y="16223"/>
                    <a:pt x="900" y="16970"/>
                    <a:pt x="1140" y="17793"/>
                  </a:cubicBezTo>
                  <a:cubicBezTo>
                    <a:pt x="1380" y="18617"/>
                    <a:pt x="1380" y="19518"/>
                    <a:pt x="1380" y="20111"/>
                  </a:cubicBezTo>
                  <a:cubicBezTo>
                    <a:pt x="1380" y="20703"/>
                    <a:pt x="1380" y="20986"/>
                    <a:pt x="3300" y="21179"/>
                  </a:cubicBezTo>
                  <a:cubicBezTo>
                    <a:pt x="5220" y="21372"/>
                    <a:pt x="9060" y="21475"/>
                    <a:pt x="12900" y="215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4" name="Line"/>
            <p:cNvSpPr/>
            <p:nvPr/>
          </p:nvSpPr>
          <p:spPr>
            <a:xfrm>
              <a:off x="5065261" y="8157336"/>
              <a:ext cx="19718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47" y="0"/>
                    <a:pt x="9095" y="0"/>
                    <a:pt x="12695" y="3600"/>
                  </a:cubicBezTo>
                  <a:cubicBezTo>
                    <a:pt x="16295" y="7200"/>
                    <a:pt x="18947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5" name="Line"/>
            <p:cNvSpPr/>
            <p:nvPr/>
          </p:nvSpPr>
          <p:spPr>
            <a:xfrm>
              <a:off x="5490771" y="7956689"/>
              <a:ext cx="155675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extrusionOk="0">
                  <a:moveTo>
                    <a:pt x="21600" y="264"/>
                  </a:moveTo>
                  <a:cubicBezTo>
                    <a:pt x="19200" y="0"/>
                    <a:pt x="16800" y="-263"/>
                    <a:pt x="13680" y="527"/>
                  </a:cubicBezTo>
                  <a:cubicBezTo>
                    <a:pt x="10560" y="1317"/>
                    <a:pt x="6720" y="3161"/>
                    <a:pt x="4080" y="5532"/>
                  </a:cubicBezTo>
                  <a:cubicBezTo>
                    <a:pt x="1440" y="7903"/>
                    <a:pt x="0" y="10800"/>
                    <a:pt x="960" y="13435"/>
                  </a:cubicBezTo>
                  <a:cubicBezTo>
                    <a:pt x="1920" y="16069"/>
                    <a:pt x="5280" y="18439"/>
                    <a:pt x="8160" y="19757"/>
                  </a:cubicBezTo>
                  <a:cubicBezTo>
                    <a:pt x="11040" y="21074"/>
                    <a:pt x="13440" y="21337"/>
                    <a:pt x="15840" y="21337"/>
                  </a:cubicBezTo>
                  <a:cubicBezTo>
                    <a:pt x="18240" y="21337"/>
                    <a:pt x="20640" y="21074"/>
                    <a:pt x="20160" y="19625"/>
                  </a:cubicBezTo>
                  <a:cubicBezTo>
                    <a:pt x="19680" y="18176"/>
                    <a:pt x="16320" y="15542"/>
                    <a:pt x="12480" y="14093"/>
                  </a:cubicBezTo>
                  <a:cubicBezTo>
                    <a:pt x="8640" y="12644"/>
                    <a:pt x="4320" y="12381"/>
                    <a:pt x="0" y="12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6" name="Line"/>
            <p:cNvSpPr/>
            <p:nvPr/>
          </p:nvSpPr>
          <p:spPr>
            <a:xfrm>
              <a:off x="5802120" y="8025712"/>
              <a:ext cx="259458" cy="266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0" y="3890"/>
                  </a:moveTo>
                  <a:cubicBezTo>
                    <a:pt x="576" y="2505"/>
                    <a:pt x="1152" y="1121"/>
                    <a:pt x="2304" y="428"/>
                  </a:cubicBezTo>
                  <a:cubicBezTo>
                    <a:pt x="3456" y="-264"/>
                    <a:pt x="5184" y="-264"/>
                    <a:pt x="6624" y="1536"/>
                  </a:cubicBezTo>
                  <a:cubicBezTo>
                    <a:pt x="8064" y="3336"/>
                    <a:pt x="9216" y="6936"/>
                    <a:pt x="10080" y="9844"/>
                  </a:cubicBezTo>
                  <a:cubicBezTo>
                    <a:pt x="10944" y="12751"/>
                    <a:pt x="11520" y="14967"/>
                    <a:pt x="13392" y="16767"/>
                  </a:cubicBezTo>
                  <a:cubicBezTo>
                    <a:pt x="15264" y="18567"/>
                    <a:pt x="18432" y="19951"/>
                    <a:pt x="21600" y="213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7" name="Line"/>
            <p:cNvSpPr/>
            <p:nvPr/>
          </p:nvSpPr>
          <p:spPr>
            <a:xfrm>
              <a:off x="5822876" y="8063931"/>
              <a:ext cx="197189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89" y="1800"/>
                    <a:pt x="14779" y="3600"/>
                    <a:pt x="11179" y="7200"/>
                  </a:cubicBezTo>
                  <a:cubicBezTo>
                    <a:pt x="7579" y="10800"/>
                    <a:pt x="3789" y="16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8" name="Line"/>
            <p:cNvSpPr/>
            <p:nvPr/>
          </p:nvSpPr>
          <p:spPr>
            <a:xfrm>
              <a:off x="6185676" y="8241902"/>
              <a:ext cx="124981" cy="17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11" extrusionOk="0">
                  <a:moveTo>
                    <a:pt x="7080" y="2352"/>
                  </a:moveTo>
                  <a:cubicBezTo>
                    <a:pt x="9415" y="1082"/>
                    <a:pt x="11750" y="-189"/>
                    <a:pt x="13794" y="23"/>
                  </a:cubicBezTo>
                  <a:cubicBezTo>
                    <a:pt x="15837" y="235"/>
                    <a:pt x="17588" y="1929"/>
                    <a:pt x="17588" y="3835"/>
                  </a:cubicBezTo>
                  <a:cubicBezTo>
                    <a:pt x="17588" y="5740"/>
                    <a:pt x="15837" y="7858"/>
                    <a:pt x="14086" y="9764"/>
                  </a:cubicBezTo>
                  <a:cubicBezTo>
                    <a:pt x="12334" y="11670"/>
                    <a:pt x="10583" y="13364"/>
                    <a:pt x="7664" y="15270"/>
                  </a:cubicBezTo>
                  <a:cubicBezTo>
                    <a:pt x="4745" y="17176"/>
                    <a:pt x="659" y="19293"/>
                    <a:pt x="75" y="20352"/>
                  </a:cubicBezTo>
                  <a:cubicBezTo>
                    <a:pt x="-509" y="21411"/>
                    <a:pt x="2410" y="21411"/>
                    <a:pt x="6496" y="21411"/>
                  </a:cubicBezTo>
                  <a:cubicBezTo>
                    <a:pt x="10583" y="21411"/>
                    <a:pt x="15837" y="21411"/>
                    <a:pt x="21091" y="214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9" name="Line"/>
            <p:cNvSpPr/>
            <p:nvPr/>
          </p:nvSpPr>
          <p:spPr>
            <a:xfrm>
              <a:off x="6487087" y="8085120"/>
              <a:ext cx="271686" cy="2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150" extrusionOk="0">
                  <a:moveTo>
                    <a:pt x="0" y="10350"/>
                  </a:moveTo>
                  <a:cubicBezTo>
                    <a:pt x="4922" y="6750"/>
                    <a:pt x="9843" y="3150"/>
                    <a:pt x="12987" y="1350"/>
                  </a:cubicBezTo>
                  <a:cubicBezTo>
                    <a:pt x="16132" y="-450"/>
                    <a:pt x="17499" y="-450"/>
                    <a:pt x="18866" y="1350"/>
                  </a:cubicBezTo>
                  <a:cubicBezTo>
                    <a:pt x="20233" y="3150"/>
                    <a:pt x="21600" y="6750"/>
                    <a:pt x="21463" y="10350"/>
                  </a:cubicBezTo>
                  <a:cubicBezTo>
                    <a:pt x="21327" y="13950"/>
                    <a:pt x="19686" y="17550"/>
                    <a:pt x="18046" y="211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0" name="Line"/>
            <p:cNvSpPr/>
            <p:nvPr/>
          </p:nvSpPr>
          <p:spPr>
            <a:xfrm>
              <a:off x="6601248" y="7980905"/>
              <a:ext cx="41514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5333"/>
                    <a:pt x="7200" y="10667"/>
                    <a:pt x="10800" y="14267"/>
                  </a:cubicBezTo>
                  <a:cubicBezTo>
                    <a:pt x="14400" y="17867"/>
                    <a:pt x="18000" y="197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1" name="Line"/>
            <p:cNvSpPr/>
            <p:nvPr/>
          </p:nvSpPr>
          <p:spPr>
            <a:xfrm>
              <a:off x="7016380" y="8012040"/>
              <a:ext cx="1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2" name="Line"/>
            <p:cNvSpPr/>
            <p:nvPr/>
          </p:nvSpPr>
          <p:spPr>
            <a:xfrm>
              <a:off x="7120163" y="7936796"/>
              <a:ext cx="195648" cy="30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015" extrusionOk="0">
                  <a:moveTo>
                    <a:pt x="9095" y="2290"/>
                  </a:moveTo>
                  <a:cubicBezTo>
                    <a:pt x="10610" y="1585"/>
                    <a:pt x="12126" y="881"/>
                    <a:pt x="13832" y="411"/>
                  </a:cubicBezTo>
                  <a:cubicBezTo>
                    <a:pt x="15537" y="-58"/>
                    <a:pt x="17432" y="-293"/>
                    <a:pt x="18947" y="646"/>
                  </a:cubicBezTo>
                  <a:cubicBezTo>
                    <a:pt x="20463" y="1585"/>
                    <a:pt x="21600" y="3698"/>
                    <a:pt x="21411" y="5107"/>
                  </a:cubicBezTo>
                  <a:cubicBezTo>
                    <a:pt x="21221" y="6516"/>
                    <a:pt x="19705" y="7220"/>
                    <a:pt x="18000" y="7807"/>
                  </a:cubicBezTo>
                  <a:cubicBezTo>
                    <a:pt x="16295" y="8394"/>
                    <a:pt x="14400" y="8864"/>
                    <a:pt x="14400" y="9333"/>
                  </a:cubicBezTo>
                  <a:cubicBezTo>
                    <a:pt x="14400" y="9803"/>
                    <a:pt x="16295" y="10272"/>
                    <a:pt x="17811" y="10977"/>
                  </a:cubicBezTo>
                  <a:cubicBezTo>
                    <a:pt x="19326" y="11681"/>
                    <a:pt x="20463" y="12620"/>
                    <a:pt x="20274" y="14381"/>
                  </a:cubicBezTo>
                  <a:cubicBezTo>
                    <a:pt x="20084" y="16142"/>
                    <a:pt x="18568" y="18724"/>
                    <a:pt x="16863" y="20016"/>
                  </a:cubicBezTo>
                  <a:cubicBezTo>
                    <a:pt x="15158" y="21307"/>
                    <a:pt x="13263" y="21307"/>
                    <a:pt x="10421" y="20250"/>
                  </a:cubicBezTo>
                  <a:cubicBezTo>
                    <a:pt x="7579" y="19194"/>
                    <a:pt x="3789" y="17081"/>
                    <a:pt x="0" y="149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3" name="Line"/>
            <p:cNvSpPr/>
            <p:nvPr/>
          </p:nvSpPr>
          <p:spPr>
            <a:xfrm>
              <a:off x="7514538" y="7940716"/>
              <a:ext cx="217946" cy="247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extrusionOk="0">
                  <a:moveTo>
                    <a:pt x="0" y="5213"/>
                  </a:moveTo>
                  <a:cubicBezTo>
                    <a:pt x="1029" y="3733"/>
                    <a:pt x="2057" y="2254"/>
                    <a:pt x="3429" y="1218"/>
                  </a:cubicBezTo>
                  <a:cubicBezTo>
                    <a:pt x="4800" y="183"/>
                    <a:pt x="6514" y="-409"/>
                    <a:pt x="7714" y="331"/>
                  </a:cubicBezTo>
                  <a:cubicBezTo>
                    <a:pt x="8914" y="1070"/>
                    <a:pt x="9600" y="3142"/>
                    <a:pt x="10629" y="6249"/>
                  </a:cubicBezTo>
                  <a:cubicBezTo>
                    <a:pt x="11657" y="9355"/>
                    <a:pt x="13029" y="13498"/>
                    <a:pt x="14229" y="16161"/>
                  </a:cubicBezTo>
                  <a:cubicBezTo>
                    <a:pt x="15429" y="18824"/>
                    <a:pt x="16457" y="20007"/>
                    <a:pt x="17657" y="20599"/>
                  </a:cubicBezTo>
                  <a:cubicBezTo>
                    <a:pt x="18857" y="21191"/>
                    <a:pt x="20229" y="21191"/>
                    <a:pt x="21600" y="211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4" name="Line"/>
            <p:cNvSpPr/>
            <p:nvPr/>
          </p:nvSpPr>
          <p:spPr>
            <a:xfrm>
              <a:off x="7545673" y="7966532"/>
              <a:ext cx="207567" cy="23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21600" y="367"/>
                  </a:moveTo>
                  <a:cubicBezTo>
                    <a:pt x="19800" y="50"/>
                    <a:pt x="18000" y="-268"/>
                    <a:pt x="16560" y="367"/>
                  </a:cubicBezTo>
                  <a:cubicBezTo>
                    <a:pt x="15120" y="1003"/>
                    <a:pt x="14040" y="2591"/>
                    <a:pt x="11340" y="6244"/>
                  </a:cubicBezTo>
                  <a:cubicBezTo>
                    <a:pt x="8640" y="9897"/>
                    <a:pt x="4320" y="15614"/>
                    <a:pt x="0" y="21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5" name="Line"/>
            <p:cNvSpPr/>
            <p:nvPr/>
          </p:nvSpPr>
          <p:spPr>
            <a:xfrm>
              <a:off x="7825447" y="8074310"/>
              <a:ext cx="206109" cy="18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15722" y="0"/>
                  </a:moveTo>
                  <a:cubicBezTo>
                    <a:pt x="12238" y="4483"/>
                    <a:pt x="8754" y="8966"/>
                    <a:pt x="5793" y="12226"/>
                  </a:cubicBezTo>
                  <a:cubicBezTo>
                    <a:pt x="2831" y="15487"/>
                    <a:pt x="393" y="17525"/>
                    <a:pt x="44" y="18543"/>
                  </a:cubicBezTo>
                  <a:cubicBezTo>
                    <a:pt x="-304" y="19562"/>
                    <a:pt x="1438" y="19562"/>
                    <a:pt x="4051" y="19766"/>
                  </a:cubicBezTo>
                  <a:cubicBezTo>
                    <a:pt x="6664" y="19970"/>
                    <a:pt x="10148" y="20377"/>
                    <a:pt x="13457" y="20785"/>
                  </a:cubicBezTo>
                  <a:cubicBezTo>
                    <a:pt x="16767" y="21192"/>
                    <a:pt x="19902" y="21600"/>
                    <a:pt x="20599" y="21600"/>
                  </a:cubicBezTo>
                  <a:cubicBezTo>
                    <a:pt x="21296" y="21600"/>
                    <a:pt x="19554" y="21192"/>
                    <a:pt x="17812" y="20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6" name="Line"/>
            <p:cNvSpPr/>
            <p:nvPr/>
          </p:nvSpPr>
          <p:spPr>
            <a:xfrm>
              <a:off x="7919291" y="8146957"/>
              <a:ext cx="1" cy="18681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7" name="Line"/>
            <p:cNvSpPr/>
            <p:nvPr/>
          </p:nvSpPr>
          <p:spPr>
            <a:xfrm>
              <a:off x="6040738" y="8710077"/>
              <a:ext cx="207649" cy="26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84" extrusionOk="0">
                  <a:moveTo>
                    <a:pt x="1070" y="7261"/>
                  </a:moveTo>
                  <a:cubicBezTo>
                    <a:pt x="362" y="5876"/>
                    <a:pt x="-346" y="4492"/>
                    <a:pt x="185" y="3246"/>
                  </a:cubicBezTo>
                  <a:cubicBezTo>
                    <a:pt x="716" y="1999"/>
                    <a:pt x="2487" y="892"/>
                    <a:pt x="4257" y="338"/>
                  </a:cubicBezTo>
                  <a:cubicBezTo>
                    <a:pt x="6028" y="-216"/>
                    <a:pt x="7798" y="-216"/>
                    <a:pt x="9569" y="1307"/>
                  </a:cubicBezTo>
                  <a:cubicBezTo>
                    <a:pt x="11339" y="2830"/>
                    <a:pt x="13110" y="5876"/>
                    <a:pt x="15057" y="9476"/>
                  </a:cubicBezTo>
                  <a:cubicBezTo>
                    <a:pt x="17005" y="13076"/>
                    <a:pt x="19129" y="17230"/>
                    <a:pt x="21254" y="213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8" name="Line"/>
            <p:cNvSpPr/>
            <p:nvPr/>
          </p:nvSpPr>
          <p:spPr>
            <a:xfrm>
              <a:off x="6082334" y="8769655"/>
              <a:ext cx="155675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9" name="Line"/>
            <p:cNvSpPr/>
            <p:nvPr/>
          </p:nvSpPr>
          <p:spPr>
            <a:xfrm>
              <a:off x="6443725" y="8879059"/>
              <a:ext cx="147146" cy="153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869" extrusionOk="0">
                  <a:moveTo>
                    <a:pt x="1775" y="3463"/>
                  </a:moveTo>
                  <a:cubicBezTo>
                    <a:pt x="3785" y="2055"/>
                    <a:pt x="5794" y="646"/>
                    <a:pt x="8054" y="177"/>
                  </a:cubicBezTo>
                  <a:cubicBezTo>
                    <a:pt x="10315" y="-293"/>
                    <a:pt x="12826" y="177"/>
                    <a:pt x="13580" y="1585"/>
                  </a:cubicBezTo>
                  <a:cubicBezTo>
                    <a:pt x="14333" y="2994"/>
                    <a:pt x="13329" y="5342"/>
                    <a:pt x="11822" y="7455"/>
                  </a:cubicBezTo>
                  <a:cubicBezTo>
                    <a:pt x="10315" y="9568"/>
                    <a:pt x="8306" y="11446"/>
                    <a:pt x="5794" y="13794"/>
                  </a:cubicBezTo>
                  <a:cubicBezTo>
                    <a:pt x="3282" y="16142"/>
                    <a:pt x="268" y="18959"/>
                    <a:pt x="17" y="20133"/>
                  </a:cubicBezTo>
                  <a:cubicBezTo>
                    <a:pt x="-234" y="21307"/>
                    <a:pt x="2278" y="20837"/>
                    <a:pt x="6296" y="20368"/>
                  </a:cubicBezTo>
                  <a:cubicBezTo>
                    <a:pt x="10315" y="19898"/>
                    <a:pt x="15840" y="19429"/>
                    <a:pt x="21366" y="189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0" name="Line"/>
            <p:cNvSpPr/>
            <p:nvPr/>
          </p:nvSpPr>
          <p:spPr>
            <a:xfrm>
              <a:off x="5636068" y="9340461"/>
              <a:ext cx="257037" cy="287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086" extrusionOk="0">
                  <a:moveTo>
                    <a:pt x="10232" y="0"/>
                  </a:moveTo>
                  <a:cubicBezTo>
                    <a:pt x="9379" y="1271"/>
                    <a:pt x="8526" y="2541"/>
                    <a:pt x="8526" y="3685"/>
                  </a:cubicBezTo>
                  <a:cubicBezTo>
                    <a:pt x="8526" y="4828"/>
                    <a:pt x="9379" y="5845"/>
                    <a:pt x="10658" y="6353"/>
                  </a:cubicBezTo>
                  <a:cubicBezTo>
                    <a:pt x="11937" y="6861"/>
                    <a:pt x="13642" y="6861"/>
                    <a:pt x="15632" y="8005"/>
                  </a:cubicBezTo>
                  <a:cubicBezTo>
                    <a:pt x="17621" y="9148"/>
                    <a:pt x="19895" y="11435"/>
                    <a:pt x="20747" y="13722"/>
                  </a:cubicBezTo>
                  <a:cubicBezTo>
                    <a:pt x="21600" y="16009"/>
                    <a:pt x="21032" y="18296"/>
                    <a:pt x="18474" y="19694"/>
                  </a:cubicBezTo>
                  <a:cubicBezTo>
                    <a:pt x="15916" y="21092"/>
                    <a:pt x="11368" y="21600"/>
                    <a:pt x="7958" y="20456"/>
                  </a:cubicBezTo>
                  <a:cubicBezTo>
                    <a:pt x="4547" y="19313"/>
                    <a:pt x="2274" y="16518"/>
                    <a:pt x="0" y="13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1" name="Line"/>
            <p:cNvSpPr/>
            <p:nvPr/>
          </p:nvSpPr>
          <p:spPr>
            <a:xfrm>
              <a:off x="5708715" y="9292028"/>
              <a:ext cx="221943" cy="38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extrusionOk="0">
                  <a:moveTo>
                    <a:pt x="0" y="3927"/>
                  </a:moveTo>
                  <a:cubicBezTo>
                    <a:pt x="5649" y="1964"/>
                    <a:pt x="11298" y="0"/>
                    <a:pt x="15120" y="0"/>
                  </a:cubicBezTo>
                  <a:cubicBezTo>
                    <a:pt x="18942" y="0"/>
                    <a:pt x="20935" y="1964"/>
                    <a:pt x="21268" y="5891"/>
                  </a:cubicBezTo>
                  <a:cubicBezTo>
                    <a:pt x="21600" y="9818"/>
                    <a:pt x="20271" y="15709"/>
                    <a:pt x="1894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2" name="Line"/>
            <p:cNvSpPr/>
            <p:nvPr/>
          </p:nvSpPr>
          <p:spPr>
            <a:xfrm>
              <a:off x="6186117" y="9433866"/>
              <a:ext cx="32172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039" y="14400"/>
                    <a:pt x="12077" y="7200"/>
                    <a:pt x="15677" y="3600"/>
                  </a:cubicBezTo>
                  <a:cubicBezTo>
                    <a:pt x="19277" y="0"/>
                    <a:pt x="20439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3" name="Line"/>
            <p:cNvSpPr/>
            <p:nvPr/>
          </p:nvSpPr>
          <p:spPr>
            <a:xfrm>
              <a:off x="6760382" y="9288569"/>
              <a:ext cx="247468" cy="227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34" extrusionOk="0">
                  <a:moveTo>
                    <a:pt x="15900" y="0"/>
                  </a:moveTo>
                  <a:cubicBezTo>
                    <a:pt x="12000" y="3927"/>
                    <a:pt x="8100" y="7855"/>
                    <a:pt x="5100" y="10800"/>
                  </a:cubicBezTo>
                  <a:cubicBezTo>
                    <a:pt x="2100" y="13745"/>
                    <a:pt x="0" y="15709"/>
                    <a:pt x="0" y="16855"/>
                  </a:cubicBezTo>
                  <a:cubicBezTo>
                    <a:pt x="0" y="18000"/>
                    <a:pt x="2100" y="18327"/>
                    <a:pt x="5550" y="18982"/>
                  </a:cubicBezTo>
                  <a:cubicBezTo>
                    <a:pt x="9000" y="19636"/>
                    <a:pt x="13800" y="20618"/>
                    <a:pt x="16950" y="21109"/>
                  </a:cubicBezTo>
                  <a:cubicBezTo>
                    <a:pt x="20100" y="21600"/>
                    <a:pt x="21600" y="21600"/>
                    <a:pt x="21450" y="21436"/>
                  </a:cubicBezTo>
                  <a:cubicBezTo>
                    <a:pt x="21300" y="21273"/>
                    <a:pt x="19500" y="20945"/>
                    <a:pt x="17700" y="206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4" name="Line"/>
            <p:cNvSpPr/>
            <p:nvPr/>
          </p:nvSpPr>
          <p:spPr>
            <a:xfrm>
              <a:off x="6850328" y="9392353"/>
              <a:ext cx="20757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5" name="Line"/>
            <p:cNvSpPr/>
            <p:nvPr/>
          </p:nvSpPr>
          <p:spPr>
            <a:xfrm>
              <a:off x="7192811" y="9321244"/>
              <a:ext cx="176432" cy="247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1666"/>
                  </a:moveTo>
                  <a:cubicBezTo>
                    <a:pt x="1694" y="766"/>
                    <a:pt x="3388" y="-134"/>
                    <a:pt x="4871" y="16"/>
                  </a:cubicBezTo>
                  <a:cubicBezTo>
                    <a:pt x="6353" y="166"/>
                    <a:pt x="7624" y="1366"/>
                    <a:pt x="9318" y="4516"/>
                  </a:cubicBezTo>
                  <a:cubicBezTo>
                    <a:pt x="11012" y="7666"/>
                    <a:pt x="13129" y="12766"/>
                    <a:pt x="14824" y="15916"/>
                  </a:cubicBezTo>
                  <a:cubicBezTo>
                    <a:pt x="16518" y="19066"/>
                    <a:pt x="17788" y="20266"/>
                    <a:pt x="18847" y="20866"/>
                  </a:cubicBezTo>
                  <a:cubicBezTo>
                    <a:pt x="19906" y="21466"/>
                    <a:pt x="20753" y="21466"/>
                    <a:pt x="21600" y="214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6" name="Line"/>
            <p:cNvSpPr/>
            <p:nvPr/>
          </p:nvSpPr>
          <p:spPr>
            <a:xfrm>
              <a:off x="7203189" y="9319704"/>
              <a:ext cx="197189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11" y="3600"/>
                    <a:pt x="14021" y="7200"/>
                    <a:pt x="10421" y="10800"/>
                  </a:cubicBezTo>
                  <a:cubicBezTo>
                    <a:pt x="6821" y="14400"/>
                    <a:pt x="3411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7" name="Line"/>
            <p:cNvSpPr/>
            <p:nvPr/>
          </p:nvSpPr>
          <p:spPr>
            <a:xfrm>
              <a:off x="7478070" y="9423487"/>
              <a:ext cx="181765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17745" y="0"/>
                  </a:moveTo>
                  <a:cubicBezTo>
                    <a:pt x="12854" y="4168"/>
                    <a:pt x="7964" y="8337"/>
                    <a:pt x="4704" y="11368"/>
                  </a:cubicBezTo>
                  <a:cubicBezTo>
                    <a:pt x="1443" y="14400"/>
                    <a:pt x="-187" y="16295"/>
                    <a:pt x="17" y="17242"/>
                  </a:cubicBezTo>
                  <a:cubicBezTo>
                    <a:pt x="221" y="18190"/>
                    <a:pt x="2258" y="18190"/>
                    <a:pt x="6130" y="18758"/>
                  </a:cubicBezTo>
                  <a:cubicBezTo>
                    <a:pt x="10002" y="19326"/>
                    <a:pt x="15707" y="20463"/>
                    <a:pt x="2141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8" name="Line"/>
            <p:cNvSpPr/>
            <p:nvPr/>
          </p:nvSpPr>
          <p:spPr>
            <a:xfrm>
              <a:off x="7576808" y="9506514"/>
              <a:ext cx="1037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9" name="Line"/>
            <p:cNvSpPr/>
            <p:nvPr/>
          </p:nvSpPr>
          <p:spPr>
            <a:xfrm>
              <a:off x="6206873" y="9921645"/>
              <a:ext cx="176432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18" y="379"/>
                    <a:pt x="4235" y="758"/>
                    <a:pt x="7835" y="4358"/>
                  </a:cubicBezTo>
                  <a:cubicBezTo>
                    <a:pt x="11435" y="7958"/>
                    <a:pt x="16518" y="1477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0" name="Line"/>
            <p:cNvSpPr/>
            <p:nvPr/>
          </p:nvSpPr>
          <p:spPr>
            <a:xfrm>
              <a:off x="6248386" y="9900888"/>
              <a:ext cx="166054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50" y="5200"/>
                    <a:pt x="9900" y="10400"/>
                    <a:pt x="6300" y="14000"/>
                  </a:cubicBezTo>
                  <a:cubicBezTo>
                    <a:pt x="2700" y="17600"/>
                    <a:pt x="1350" y="19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1" name="Line"/>
            <p:cNvSpPr/>
            <p:nvPr/>
          </p:nvSpPr>
          <p:spPr>
            <a:xfrm>
              <a:off x="6523265" y="10004671"/>
              <a:ext cx="192146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extrusionOk="0">
                  <a:moveTo>
                    <a:pt x="16794" y="0"/>
                  </a:moveTo>
                  <a:cubicBezTo>
                    <a:pt x="14866" y="400"/>
                    <a:pt x="12937" y="800"/>
                    <a:pt x="10623" y="2600"/>
                  </a:cubicBezTo>
                  <a:cubicBezTo>
                    <a:pt x="8309" y="4400"/>
                    <a:pt x="5609" y="7600"/>
                    <a:pt x="3487" y="10200"/>
                  </a:cubicBezTo>
                  <a:cubicBezTo>
                    <a:pt x="1366" y="12800"/>
                    <a:pt x="-177" y="14800"/>
                    <a:pt x="16" y="15800"/>
                  </a:cubicBezTo>
                  <a:cubicBezTo>
                    <a:pt x="209" y="16800"/>
                    <a:pt x="2137" y="16800"/>
                    <a:pt x="5994" y="17600"/>
                  </a:cubicBezTo>
                  <a:cubicBezTo>
                    <a:pt x="9852" y="18400"/>
                    <a:pt x="15637" y="20000"/>
                    <a:pt x="2142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2" name="Line"/>
            <p:cNvSpPr/>
            <p:nvPr/>
          </p:nvSpPr>
          <p:spPr>
            <a:xfrm>
              <a:off x="6611627" y="10077319"/>
              <a:ext cx="10379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3" name="Line"/>
            <p:cNvSpPr/>
            <p:nvPr/>
          </p:nvSpPr>
          <p:spPr>
            <a:xfrm>
              <a:off x="6196495" y="10522686"/>
              <a:ext cx="285549" cy="445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99" extrusionOk="0">
                  <a:moveTo>
                    <a:pt x="0" y="1539"/>
                  </a:moveTo>
                  <a:cubicBezTo>
                    <a:pt x="781" y="874"/>
                    <a:pt x="1561" y="209"/>
                    <a:pt x="2602" y="43"/>
                  </a:cubicBezTo>
                  <a:cubicBezTo>
                    <a:pt x="3643" y="-123"/>
                    <a:pt x="4945" y="209"/>
                    <a:pt x="7677" y="708"/>
                  </a:cubicBezTo>
                  <a:cubicBezTo>
                    <a:pt x="10410" y="1206"/>
                    <a:pt x="14574" y="1871"/>
                    <a:pt x="17306" y="2286"/>
                  </a:cubicBezTo>
                  <a:cubicBezTo>
                    <a:pt x="20039" y="2702"/>
                    <a:pt x="21340" y="2868"/>
                    <a:pt x="21470" y="3200"/>
                  </a:cubicBezTo>
                  <a:cubicBezTo>
                    <a:pt x="21600" y="3532"/>
                    <a:pt x="20559" y="4031"/>
                    <a:pt x="18867" y="6357"/>
                  </a:cubicBezTo>
                  <a:cubicBezTo>
                    <a:pt x="17176" y="8683"/>
                    <a:pt x="14834" y="12837"/>
                    <a:pt x="13533" y="15329"/>
                  </a:cubicBezTo>
                  <a:cubicBezTo>
                    <a:pt x="12231" y="17822"/>
                    <a:pt x="11971" y="18652"/>
                    <a:pt x="11841" y="19566"/>
                  </a:cubicBezTo>
                  <a:cubicBezTo>
                    <a:pt x="11711" y="20480"/>
                    <a:pt x="11711" y="21477"/>
                    <a:pt x="11581" y="21394"/>
                  </a:cubicBezTo>
                  <a:cubicBezTo>
                    <a:pt x="11451" y="21311"/>
                    <a:pt x="11190" y="20148"/>
                    <a:pt x="10930" y="189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4" name="Line"/>
            <p:cNvSpPr/>
            <p:nvPr/>
          </p:nvSpPr>
          <p:spPr>
            <a:xfrm>
              <a:off x="6289900" y="10751908"/>
              <a:ext cx="22832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5" name="Line"/>
            <p:cNvSpPr/>
            <p:nvPr/>
          </p:nvSpPr>
          <p:spPr>
            <a:xfrm>
              <a:off x="8126857" y="7942215"/>
              <a:ext cx="299951" cy="2840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579" extrusionOk="0">
                  <a:moveTo>
                    <a:pt x="9683" y="294"/>
                  </a:moveTo>
                  <a:cubicBezTo>
                    <a:pt x="9683" y="163"/>
                    <a:pt x="9683" y="32"/>
                    <a:pt x="10303" y="5"/>
                  </a:cubicBezTo>
                  <a:cubicBezTo>
                    <a:pt x="10924" y="-21"/>
                    <a:pt x="12166" y="58"/>
                    <a:pt x="14152" y="294"/>
                  </a:cubicBezTo>
                  <a:cubicBezTo>
                    <a:pt x="16138" y="531"/>
                    <a:pt x="18869" y="925"/>
                    <a:pt x="20234" y="1359"/>
                  </a:cubicBezTo>
                  <a:cubicBezTo>
                    <a:pt x="21600" y="1792"/>
                    <a:pt x="21600" y="2265"/>
                    <a:pt x="21476" y="2764"/>
                  </a:cubicBezTo>
                  <a:cubicBezTo>
                    <a:pt x="21352" y="3264"/>
                    <a:pt x="21103" y="3789"/>
                    <a:pt x="20979" y="4538"/>
                  </a:cubicBezTo>
                  <a:cubicBezTo>
                    <a:pt x="20855" y="5287"/>
                    <a:pt x="20855" y="6259"/>
                    <a:pt x="20483" y="7153"/>
                  </a:cubicBezTo>
                  <a:cubicBezTo>
                    <a:pt x="20110" y="8046"/>
                    <a:pt x="19366" y="8861"/>
                    <a:pt x="18869" y="9715"/>
                  </a:cubicBezTo>
                  <a:cubicBezTo>
                    <a:pt x="18372" y="10569"/>
                    <a:pt x="18124" y="11462"/>
                    <a:pt x="18000" y="12395"/>
                  </a:cubicBezTo>
                  <a:cubicBezTo>
                    <a:pt x="17876" y="13328"/>
                    <a:pt x="17876" y="14300"/>
                    <a:pt x="17752" y="15207"/>
                  </a:cubicBezTo>
                  <a:cubicBezTo>
                    <a:pt x="17628" y="16113"/>
                    <a:pt x="17379" y="16954"/>
                    <a:pt x="17007" y="17664"/>
                  </a:cubicBezTo>
                  <a:cubicBezTo>
                    <a:pt x="16634" y="18373"/>
                    <a:pt x="16138" y="18951"/>
                    <a:pt x="15393" y="19503"/>
                  </a:cubicBezTo>
                  <a:cubicBezTo>
                    <a:pt x="14648" y="20055"/>
                    <a:pt x="13655" y="20580"/>
                    <a:pt x="11048" y="20922"/>
                  </a:cubicBezTo>
                  <a:cubicBezTo>
                    <a:pt x="8441" y="21264"/>
                    <a:pt x="4221" y="21421"/>
                    <a:pt x="0" y="215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Can we always reduce a linear system to echelon form?…"/>
          <p:cNvSpPr txBox="1">
            <a:spLocks noGrp="1"/>
          </p:cNvSpPr>
          <p:nvPr>
            <p:ph type="body" idx="1"/>
          </p:nvPr>
        </p:nvSpPr>
        <p:spPr>
          <a:xfrm>
            <a:off x="1270000" y="871043"/>
            <a:ext cx="21844000" cy="11973914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Can we always reduce a linear system to echelon form?</a:t>
            </a: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Yes, by the row reduction algorithm.</a:t>
            </a: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Step 1: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Find the left most nonzero column, this is called a 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pivot column（主列）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. </a:t>
            </a:r>
          </a:p>
        </p:txBody>
      </p:sp>
      <p:grpSp>
        <p:nvGrpSpPr>
          <p:cNvPr id="3415" name="Drawing"/>
          <p:cNvGrpSpPr/>
          <p:nvPr/>
        </p:nvGrpSpPr>
        <p:grpSpPr>
          <a:xfrm>
            <a:off x="5096344" y="2920341"/>
            <a:ext cx="10226331" cy="3128827"/>
            <a:chOff x="0" y="0"/>
            <a:chExt cx="10226330" cy="3128826"/>
          </a:xfrm>
        </p:grpSpPr>
        <p:sp>
          <p:nvSpPr>
            <p:cNvPr id="3379" name="Line"/>
            <p:cNvSpPr/>
            <p:nvPr/>
          </p:nvSpPr>
          <p:spPr>
            <a:xfrm>
              <a:off x="1785362" y="407648"/>
              <a:ext cx="302169" cy="319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102" extrusionOk="0">
                  <a:moveTo>
                    <a:pt x="11649" y="4128"/>
                  </a:moveTo>
                  <a:cubicBezTo>
                    <a:pt x="10679" y="3439"/>
                    <a:pt x="9708" y="2749"/>
                    <a:pt x="8009" y="2749"/>
                  </a:cubicBezTo>
                  <a:cubicBezTo>
                    <a:pt x="6310" y="2749"/>
                    <a:pt x="3883" y="3439"/>
                    <a:pt x="2306" y="5047"/>
                  </a:cubicBezTo>
                  <a:cubicBezTo>
                    <a:pt x="728" y="6656"/>
                    <a:pt x="0" y="9183"/>
                    <a:pt x="0" y="11481"/>
                  </a:cubicBezTo>
                  <a:cubicBezTo>
                    <a:pt x="0" y="13779"/>
                    <a:pt x="728" y="15847"/>
                    <a:pt x="3155" y="17571"/>
                  </a:cubicBezTo>
                  <a:cubicBezTo>
                    <a:pt x="5582" y="19294"/>
                    <a:pt x="9708" y="20673"/>
                    <a:pt x="12984" y="21017"/>
                  </a:cubicBezTo>
                  <a:cubicBezTo>
                    <a:pt x="16261" y="21362"/>
                    <a:pt x="18688" y="20673"/>
                    <a:pt x="20022" y="18605"/>
                  </a:cubicBezTo>
                  <a:cubicBezTo>
                    <a:pt x="21357" y="16536"/>
                    <a:pt x="21600" y="13090"/>
                    <a:pt x="19901" y="9873"/>
                  </a:cubicBezTo>
                  <a:cubicBezTo>
                    <a:pt x="18202" y="6656"/>
                    <a:pt x="14562" y="3668"/>
                    <a:pt x="12013" y="1945"/>
                  </a:cubicBezTo>
                  <a:cubicBezTo>
                    <a:pt x="9465" y="222"/>
                    <a:pt x="8009" y="-238"/>
                    <a:pt x="7281" y="107"/>
                  </a:cubicBezTo>
                  <a:cubicBezTo>
                    <a:pt x="6553" y="451"/>
                    <a:pt x="6553" y="1600"/>
                    <a:pt x="6553" y="274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0" name="Line"/>
            <p:cNvSpPr/>
            <p:nvPr/>
          </p:nvSpPr>
          <p:spPr>
            <a:xfrm>
              <a:off x="4068839" y="588255"/>
              <a:ext cx="316282" cy="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409" y="21600"/>
                    <a:pt x="12818" y="21600"/>
                    <a:pt x="16615" y="16200"/>
                  </a:cubicBezTo>
                  <a:cubicBezTo>
                    <a:pt x="20413" y="10800"/>
                    <a:pt x="21600" y="0"/>
                    <a:pt x="21600" y="0"/>
                  </a:cubicBezTo>
                  <a:cubicBezTo>
                    <a:pt x="21600" y="0"/>
                    <a:pt x="20413" y="10800"/>
                    <a:pt x="19226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1" name="Line"/>
            <p:cNvSpPr/>
            <p:nvPr/>
          </p:nvSpPr>
          <p:spPr>
            <a:xfrm>
              <a:off x="4725730" y="324109"/>
              <a:ext cx="344087" cy="456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extrusionOk="0">
                  <a:moveTo>
                    <a:pt x="21600" y="0"/>
                  </a:moveTo>
                  <a:cubicBezTo>
                    <a:pt x="18764" y="491"/>
                    <a:pt x="15927" y="982"/>
                    <a:pt x="12764" y="2700"/>
                  </a:cubicBezTo>
                  <a:cubicBezTo>
                    <a:pt x="9600" y="4418"/>
                    <a:pt x="6109" y="7364"/>
                    <a:pt x="4473" y="10064"/>
                  </a:cubicBezTo>
                  <a:cubicBezTo>
                    <a:pt x="2836" y="12764"/>
                    <a:pt x="3055" y="15218"/>
                    <a:pt x="4255" y="17100"/>
                  </a:cubicBezTo>
                  <a:cubicBezTo>
                    <a:pt x="5455" y="18982"/>
                    <a:pt x="7636" y="20291"/>
                    <a:pt x="9382" y="20945"/>
                  </a:cubicBezTo>
                  <a:cubicBezTo>
                    <a:pt x="11127" y="21600"/>
                    <a:pt x="12436" y="21600"/>
                    <a:pt x="13527" y="21355"/>
                  </a:cubicBezTo>
                  <a:cubicBezTo>
                    <a:pt x="14618" y="21109"/>
                    <a:pt x="15491" y="20618"/>
                    <a:pt x="16036" y="19964"/>
                  </a:cubicBezTo>
                  <a:cubicBezTo>
                    <a:pt x="16582" y="19309"/>
                    <a:pt x="16800" y="18491"/>
                    <a:pt x="16691" y="17264"/>
                  </a:cubicBezTo>
                  <a:cubicBezTo>
                    <a:pt x="16582" y="16036"/>
                    <a:pt x="16145" y="14400"/>
                    <a:pt x="14727" y="13091"/>
                  </a:cubicBezTo>
                  <a:cubicBezTo>
                    <a:pt x="13309" y="11782"/>
                    <a:pt x="10909" y="10800"/>
                    <a:pt x="8291" y="10555"/>
                  </a:cubicBezTo>
                  <a:cubicBezTo>
                    <a:pt x="5673" y="10309"/>
                    <a:pt x="2836" y="10800"/>
                    <a:pt x="0" y="11291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2" name="Line"/>
            <p:cNvSpPr/>
            <p:nvPr/>
          </p:nvSpPr>
          <p:spPr>
            <a:xfrm>
              <a:off x="6011272" y="383706"/>
              <a:ext cx="320192" cy="437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5" extrusionOk="0">
                  <a:moveTo>
                    <a:pt x="21397" y="145"/>
                  </a:moveTo>
                  <a:cubicBezTo>
                    <a:pt x="19074" y="-25"/>
                    <a:pt x="16752" y="-195"/>
                    <a:pt x="13965" y="570"/>
                  </a:cubicBezTo>
                  <a:cubicBezTo>
                    <a:pt x="11178" y="1336"/>
                    <a:pt x="7926" y="3036"/>
                    <a:pt x="5487" y="5077"/>
                  </a:cubicBezTo>
                  <a:cubicBezTo>
                    <a:pt x="3049" y="7118"/>
                    <a:pt x="1423" y="9499"/>
                    <a:pt x="610" y="11540"/>
                  </a:cubicBezTo>
                  <a:cubicBezTo>
                    <a:pt x="-203" y="13581"/>
                    <a:pt x="-203" y="15282"/>
                    <a:pt x="610" y="16813"/>
                  </a:cubicBezTo>
                  <a:cubicBezTo>
                    <a:pt x="1423" y="18344"/>
                    <a:pt x="3049" y="19704"/>
                    <a:pt x="5023" y="20470"/>
                  </a:cubicBezTo>
                  <a:cubicBezTo>
                    <a:pt x="6997" y="21235"/>
                    <a:pt x="9320" y="21405"/>
                    <a:pt x="11062" y="21405"/>
                  </a:cubicBezTo>
                  <a:cubicBezTo>
                    <a:pt x="12803" y="21405"/>
                    <a:pt x="13965" y="21235"/>
                    <a:pt x="15010" y="20810"/>
                  </a:cubicBezTo>
                  <a:cubicBezTo>
                    <a:pt x="16055" y="20385"/>
                    <a:pt x="16984" y="19704"/>
                    <a:pt x="17332" y="18939"/>
                  </a:cubicBezTo>
                  <a:cubicBezTo>
                    <a:pt x="17681" y="18174"/>
                    <a:pt x="17449" y="17323"/>
                    <a:pt x="16287" y="16388"/>
                  </a:cubicBezTo>
                  <a:cubicBezTo>
                    <a:pt x="15126" y="15452"/>
                    <a:pt x="13036" y="14432"/>
                    <a:pt x="10365" y="13836"/>
                  </a:cubicBezTo>
                  <a:cubicBezTo>
                    <a:pt x="7694" y="13241"/>
                    <a:pt x="4442" y="13071"/>
                    <a:pt x="1191" y="12901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3" name="Line"/>
            <p:cNvSpPr/>
            <p:nvPr/>
          </p:nvSpPr>
          <p:spPr>
            <a:xfrm>
              <a:off x="7197746" y="407524"/>
              <a:ext cx="345089" cy="246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extrusionOk="0">
                  <a:moveTo>
                    <a:pt x="11495" y="0"/>
                  </a:moveTo>
                  <a:cubicBezTo>
                    <a:pt x="8929" y="3651"/>
                    <a:pt x="6363" y="7301"/>
                    <a:pt x="4224" y="10952"/>
                  </a:cubicBezTo>
                  <a:cubicBezTo>
                    <a:pt x="2085" y="14603"/>
                    <a:pt x="375" y="18254"/>
                    <a:pt x="54" y="19927"/>
                  </a:cubicBezTo>
                  <a:cubicBezTo>
                    <a:pt x="-267" y="21600"/>
                    <a:pt x="802" y="21296"/>
                    <a:pt x="4117" y="21144"/>
                  </a:cubicBezTo>
                  <a:cubicBezTo>
                    <a:pt x="7432" y="20992"/>
                    <a:pt x="12992" y="20992"/>
                    <a:pt x="16414" y="21144"/>
                  </a:cubicBezTo>
                  <a:cubicBezTo>
                    <a:pt x="19836" y="21296"/>
                    <a:pt x="21119" y="21600"/>
                    <a:pt x="21226" y="21600"/>
                  </a:cubicBezTo>
                  <a:cubicBezTo>
                    <a:pt x="21333" y="21600"/>
                    <a:pt x="20264" y="21296"/>
                    <a:pt x="19194" y="20992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4" name="Line"/>
            <p:cNvSpPr/>
            <p:nvPr/>
          </p:nvSpPr>
          <p:spPr>
            <a:xfrm>
              <a:off x="7374147" y="522218"/>
              <a:ext cx="20855" cy="29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5" name="Line"/>
            <p:cNvSpPr/>
            <p:nvPr/>
          </p:nvSpPr>
          <p:spPr>
            <a:xfrm>
              <a:off x="8604514" y="532645"/>
              <a:ext cx="208537" cy="1"/>
            </a:xfrm>
            <a:prstGeom prst="ellipse">
              <a:avLst/>
            </a:pr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6" name="Line"/>
            <p:cNvSpPr/>
            <p:nvPr/>
          </p:nvSpPr>
          <p:spPr>
            <a:xfrm>
              <a:off x="9063294" y="313682"/>
              <a:ext cx="354507" cy="4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91" extrusionOk="0">
                  <a:moveTo>
                    <a:pt x="10695" y="0"/>
                  </a:moveTo>
                  <a:cubicBezTo>
                    <a:pt x="10695" y="908"/>
                    <a:pt x="10695" y="1815"/>
                    <a:pt x="10066" y="2813"/>
                  </a:cubicBezTo>
                  <a:cubicBezTo>
                    <a:pt x="9437" y="3812"/>
                    <a:pt x="8179" y="4901"/>
                    <a:pt x="8283" y="5445"/>
                  </a:cubicBezTo>
                  <a:cubicBezTo>
                    <a:pt x="8388" y="5990"/>
                    <a:pt x="9856" y="5990"/>
                    <a:pt x="11534" y="6262"/>
                  </a:cubicBezTo>
                  <a:cubicBezTo>
                    <a:pt x="13212" y="6534"/>
                    <a:pt x="15099" y="7079"/>
                    <a:pt x="16672" y="8168"/>
                  </a:cubicBezTo>
                  <a:cubicBezTo>
                    <a:pt x="18245" y="9257"/>
                    <a:pt x="19503" y="10891"/>
                    <a:pt x="20342" y="12797"/>
                  </a:cubicBezTo>
                  <a:cubicBezTo>
                    <a:pt x="21181" y="14703"/>
                    <a:pt x="21600" y="16881"/>
                    <a:pt x="21285" y="18333"/>
                  </a:cubicBezTo>
                  <a:cubicBezTo>
                    <a:pt x="20971" y="19785"/>
                    <a:pt x="19922" y="20511"/>
                    <a:pt x="17720" y="20965"/>
                  </a:cubicBezTo>
                  <a:cubicBezTo>
                    <a:pt x="15518" y="21418"/>
                    <a:pt x="12163" y="21600"/>
                    <a:pt x="9122" y="21055"/>
                  </a:cubicBezTo>
                  <a:cubicBezTo>
                    <a:pt x="6082" y="20511"/>
                    <a:pt x="3355" y="19240"/>
                    <a:pt x="1887" y="18151"/>
                  </a:cubicBezTo>
                  <a:cubicBezTo>
                    <a:pt x="419" y="17062"/>
                    <a:pt x="210" y="16155"/>
                    <a:pt x="0" y="15247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7" name="Line"/>
            <p:cNvSpPr/>
            <p:nvPr/>
          </p:nvSpPr>
          <p:spPr>
            <a:xfrm>
              <a:off x="9157137" y="303255"/>
              <a:ext cx="323232" cy="20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484" y="21600"/>
                    <a:pt x="6968" y="21600"/>
                    <a:pt x="10568" y="18000"/>
                  </a:cubicBezTo>
                  <a:cubicBezTo>
                    <a:pt x="14168" y="14400"/>
                    <a:pt x="17884" y="72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8" name="Line"/>
            <p:cNvSpPr/>
            <p:nvPr/>
          </p:nvSpPr>
          <p:spPr>
            <a:xfrm>
              <a:off x="1628526" y="1494289"/>
              <a:ext cx="271532" cy="35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05" extrusionOk="0">
                  <a:moveTo>
                    <a:pt x="4136" y="3596"/>
                  </a:moveTo>
                  <a:cubicBezTo>
                    <a:pt x="6596" y="2350"/>
                    <a:pt x="9057" y="1104"/>
                    <a:pt x="10971" y="481"/>
                  </a:cubicBezTo>
                  <a:cubicBezTo>
                    <a:pt x="12885" y="-142"/>
                    <a:pt x="14252" y="-142"/>
                    <a:pt x="15209" y="377"/>
                  </a:cubicBezTo>
                  <a:cubicBezTo>
                    <a:pt x="16166" y="896"/>
                    <a:pt x="16713" y="1935"/>
                    <a:pt x="16850" y="3596"/>
                  </a:cubicBezTo>
                  <a:cubicBezTo>
                    <a:pt x="16986" y="5258"/>
                    <a:pt x="16713" y="7543"/>
                    <a:pt x="14526" y="10035"/>
                  </a:cubicBezTo>
                  <a:cubicBezTo>
                    <a:pt x="12338" y="12527"/>
                    <a:pt x="8237" y="15227"/>
                    <a:pt x="5229" y="16785"/>
                  </a:cubicBezTo>
                  <a:cubicBezTo>
                    <a:pt x="2222" y="18343"/>
                    <a:pt x="308" y="18758"/>
                    <a:pt x="34" y="18966"/>
                  </a:cubicBezTo>
                  <a:cubicBezTo>
                    <a:pt x="-239" y="19173"/>
                    <a:pt x="1128" y="19173"/>
                    <a:pt x="4272" y="19589"/>
                  </a:cubicBezTo>
                  <a:cubicBezTo>
                    <a:pt x="7417" y="20004"/>
                    <a:pt x="12338" y="20835"/>
                    <a:pt x="15483" y="21146"/>
                  </a:cubicBezTo>
                  <a:cubicBezTo>
                    <a:pt x="18627" y="21458"/>
                    <a:pt x="19994" y="21250"/>
                    <a:pt x="21361" y="2104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9" name="Line"/>
            <p:cNvSpPr/>
            <p:nvPr/>
          </p:nvSpPr>
          <p:spPr>
            <a:xfrm>
              <a:off x="2702924" y="1648317"/>
              <a:ext cx="239818" cy="1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5635" y="8640"/>
                    <a:pt x="11270" y="17280"/>
                    <a:pt x="14870" y="19440"/>
                  </a:cubicBezTo>
                  <a:cubicBezTo>
                    <a:pt x="18470" y="21600"/>
                    <a:pt x="20035" y="17280"/>
                    <a:pt x="21600" y="1296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0" name="Line"/>
            <p:cNvSpPr/>
            <p:nvPr/>
          </p:nvSpPr>
          <p:spPr>
            <a:xfrm>
              <a:off x="3236247" y="1460634"/>
              <a:ext cx="237829" cy="36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347" extrusionOk="0">
                  <a:moveTo>
                    <a:pt x="16292" y="0"/>
                  </a:moveTo>
                  <a:cubicBezTo>
                    <a:pt x="11425" y="1630"/>
                    <a:pt x="6557" y="3260"/>
                    <a:pt x="3667" y="5808"/>
                  </a:cubicBezTo>
                  <a:cubicBezTo>
                    <a:pt x="777" y="8355"/>
                    <a:pt x="-136" y="11819"/>
                    <a:pt x="16" y="14468"/>
                  </a:cubicBezTo>
                  <a:cubicBezTo>
                    <a:pt x="168" y="17117"/>
                    <a:pt x="1385" y="18951"/>
                    <a:pt x="3515" y="20072"/>
                  </a:cubicBezTo>
                  <a:cubicBezTo>
                    <a:pt x="5644" y="21192"/>
                    <a:pt x="8687" y="21600"/>
                    <a:pt x="11729" y="21192"/>
                  </a:cubicBezTo>
                  <a:cubicBezTo>
                    <a:pt x="14771" y="20785"/>
                    <a:pt x="17813" y="19562"/>
                    <a:pt x="19487" y="18442"/>
                  </a:cubicBezTo>
                  <a:cubicBezTo>
                    <a:pt x="21160" y="17321"/>
                    <a:pt x="21464" y="16302"/>
                    <a:pt x="19182" y="14977"/>
                  </a:cubicBezTo>
                  <a:cubicBezTo>
                    <a:pt x="16901" y="13653"/>
                    <a:pt x="12033" y="12023"/>
                    <a:pt x="8687" y="11208"/>
                  </a:cubicBezTo>
                  <a:cubicBezTo>
                    <a:pt x="5340" y="10392"/>
                    <a:pt x="3515" y="10392"/>
                    <a:pt x="1689" y="10392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1" name="Line"/>
            <p:cNvSpPr/>
            <p:nvPr/>
          </p:nvSpPr>
          <p:spPr>
            <a:xfrm>
              <a:off x="2908660" y="376243"/>
              <a:ext cx="345250" cy="321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276" extrusionOk="0">
                  <a:moveTo>
                    <a:pt x="13004" y="0"/>
                  </a:moveTo>
                  <a:cubicBezTo>
                    <a:pt x="9796" y="460"/>
                    <a:pt x="6589" y="919"/>
                    <a:pt x="4236" y="2068"/>
                  </a:cubicBezTo>
                  <a:cubicBezTo>
                    <a:pt x="1884" y="3217"/>
                    <a:pt x="387" y="5055"/>
                    <a:pt x="66" y="7698"/>
                  </a:cubicBezTo>
                  <a:cubicBezTo>
                    <a:pt x="-255" y="10340"/>
                    <a:pt x="600" y="13787"/>
                    <a:pt x="2739" y="16315"/>
                  </a:cubicBezTo>
                  <a:cubicBezTo>
                    <a:pt x="4878" y="18843"/>
                    <a:pt x="8299" y="20451"/>
                    <a:pt x="11080" y="21026"/>
                  </a:cubicBezTo>
                  <a:cubicBezTo>
                    <a:pt x="13860" y="21600"/>
                    <a:pt x="15998" y="21140"/>
                    <a:pt x="17816" y="20106"/>
                  </a:cubicBezTo>
                  <a:cubicBezTo>
                    <a:pt x="19634" y="19072"/>
                    <a:pt x="21131" y="17464"/>
                    <a:pt x="21238" y="15051"/>
                  </a:cubicBezTo>
                  <a:cubicBezTo>
                    <a:pt x="21345" y="12638"/>
                    <a:pt x="20062" y="9421"/>
                    <a:pt x="17816" y="7009"/>
                  </a:cubicBezTo>
                  <a:cubicBezTo>
                    <a:pt x="15571" y="4596"/>
                    <a:pt x="12363" y="2987"/>
                    <a:pt x="9155" y="137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2" name="Line"/>
            <p:cNvSpPr/>
            <p:nvPr/>
          </p:nvSpPr>
          <p:spPr>
            <a:xfrm>
              <a:off x="4517193" y="1410606"/>
              <a:ext cx="290403" cy="537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32" extrusionOk="0">
                  <a:moveTo>
                    <a:pt x="19286" y="5316"/>
                  </a:moveTo>
                  <a:cubicBezTo>
                    <a:pt x="20314" y="4901"/>
                    <a:pt x="21343" y="4485"/>
                    <a:pt x="21471" y="4001"/>
                  </a:cubicBezTo>
                  <a:cubicBezTo>
                    <a:pt x="21600" y="3516"/>
                    <a:pt x="20829" y="2962"/>
                    <a:pt x="19414" y="2270"/>
                  </a:cubicBezTo>
                  <a:cubicBezTo>
                    <a:pt x="18000" y="1578"/>
                    <a:pt x="15943" y="747"/>
                    <a:pt x="13629" y="331"/>
                  </a:cubicBezTo>
                  <a:cubicBezTo>
                    <a:pt x="11314" y="-84"/>
                    <a:pt x="8743" y="-84"/>
                    <a:pt x="7071" y="193"/>
                  </a:cubicBezTo>
                  <a:cubicBezTo>
                    <a:pt x="5400" y="470"/>
                    <a:pt x="4629" y="1024"/>
                    <a:pt x="4500" y="1993"/>
                  </a:cubicBezTo>
                  <a:cubicBezTo>
                    <a:pt x="4371" y="2962"/>
                    <a:pt x="4886" y="4347"/>
                    <a:pt x="7457" y="6078"/>
                  </a:cubicBezTo>
                  <a:cubicBezTo>
                    <a:pt x="10029" y="7808"/>
                    <a:pt x="14657" y="9885"/>
                    <a:pt x="17229" y="11685"/>
                  </a:cubicBezTo>
                  <a:cubicBezTo>
                    <a:pt x="19800" y="13485"/>
                    <a:pt x="20314" y="15008"/>
                    <a:pt x="20443" y="16185"/>
                  </a:cubicBezTo>
                  <a:cubicBezTo>
                    <a:pt x="20571" y="17362"/>
                    <a:pt x="20314" y="18193"/>
                    <a:pt x="19029" y="19024"/>
                  </a:cubicBezTo>
                  <a:cubicBezTo>
                    <a:pt x="17743" y="19854"/>
                    <a:pt x="15429" y="20685"/>
                    <a:pt x="13243" y="21101"/>
                  </a:cubicBezTo>
                  <a:cubicBezTo>
                    <a:pt x="11057" y="21516"/>
                    <a:pt x="9000" y="21516"/>
                    <a:pt x="7457" y="21239"/>
                  </a:cubicBezTo>
                  <a:cubicBezTo>
                    <a:pt x="5914" y="20962"/>
                    <a:pt x="4886" y="20408"/>
                    <a:pt x="3729" y="19439"/>
                  </a:cubicBezTo>
                  <a:cubicBezTo>
                    <a:pt x="2571" y="18470"/>
                    <a:pt x="1286" y="17085"/>
                    <a:pt x="643" y="16047"/>
                  </a:cubicBezTo>
                  <a:cubicBezTo>
                    <a:pt x="0" y="15008"/>
                    <a:pt x="0" y="14316"/>
                    <a:pt x="0" y="13624"/>
                  </a:cubicBezTo>
                  <a:cubicBezTo>
                    <a:pt x="0" y="12931"/>
                    <a:pt x="0" y="12239"/>
                    <a:pt x="1286" y="11339"/>
                  </a:cubicBezTo>
                  <a:cubicBezTo>
                    <a:pt x="2571" y="10439"/>
                    <a:pt x="5143" y="9331"/>
                    <a:pt x="8229" y="8431"/>
                  </a:cubicBezTo>
                  <a:cubicBezTo>
                    <a:pt x="11314" y="7531"/>
                    <a:pt x="14914" y="6839"/>
                    <a:pt x="18514" y="6147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3" name="Line"/>
            <p:cNvSpPr/>
            <p:nvPr/>
          </p:nvSpPr>
          <p:spPr>
            <a:xfrm>
              <a:off x="5632865" y="1669171"/>
              <a:ext cx="2919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5143" y="21600"/>
                    <a:pt x="10286" y="21600"/>
                    <a:pt x="13886" y="0"/>
                  </a:cubicBezTo>
                  <a:cubicBezTo>
                    <a:pt x="17486" y="21600"/>
                    <a:pt x="19543" y="216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4" name="Line"/>
            <p:cNvSpPr/>
            <p:nvPr/>
          </p:nvSpPr>
          <p:spPr>
            <a:xfrm>
              <a:off x="7191577" y="1450149"/>
              <a:ext cx="301822" cy="44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250" extrusionOk="0">
                  <a:moveTo>
                    <a:pt x="15487" y="4489"/>
                  </a:moveTo>
                  <a:cubicBezTo>
                    <a:pt x="15727" y="3659"/>
                    <a:pt x="15967" y="2828"/>
                    <a:pt x="15607" y="2163"/>
                  </a:cubicBezTo>
                  <a:cubicBezTo>
                    <a:pt x="15247" y="1499"/>
                    <a:pt x="14287" y="1000"/>
                    <a:pt x="12487" y="585"/>
                  </a:cubicBezTo>
                  <a:cubicBezTo>
                    <a:pt x="10687" y="169"/>
                    <a:pt x="8047" y="-163"/>
                    <a:pt x="5767" y="86"/>
                  </a:cubicBezTo>
                  <a:cubicBezTo>
                    <a:pt x="3487" y="335"/>
                    <a:pt x="1567" y="1166"/>
                    <a:pt x="607" y="1997"/>
                  </a:cubicBezTo>
                  <a:cubicBezTo>
                    <a:pt x="-353" y="2828"/>
                    <a:pt x="-353" y="3659"/>
                    <a:pt x="1927" y="4988"/>
                  </a:cubicBezTo>
                  <a:cubicBezTo>
                    <a:pt x="4207" y="6317"/>
                    <a:pt x="8767" y="8145"/>
                    <a:pt x="12367" y="10139"/>
                  </a:cubicBezTo>
                  <a:cubicBezTo>
                    <a:pt x="15967" y="12132"/>
                    <a:pt x="18607" y="14292"/>
                    <a:pt x="19927" y="15788"/>
                  </a:cubicBezTo>
                  <a:cubicBezTo>
                    <a:pt x="21247" y="17283"/>
                    <a:pt x="21247" y="18114"/>
                    <a:pt x="19207" y="19028"/>
                  </a:cubicBezTo>
                  <a:cubicBezTo>
                    <a:pt x="17167" y="19942"/>
                    <a:pt x="13087" y="20939"/>
                    <a:pt x="9847" y="21188"/>
                  </a:cubicBezTo>
                  <a:cubicBezTo>
                    <a:pt x="6607" y="21437"/>
                    <a:pt x="4207" y="20939"/>
                    <a:pt x="2647" y="19859"/>
                  </a:cubicBezTo>
                  <a:cubicBezTo>
                    <a:pt x="1087" y="18779"/>
                    <a:pt x="367" y="17117"/>
                    <a:pt x="487" y="15455"/>
                  </a:cubicBezTo>
                  <a:cubicBezTo>
                    <a:pt x="607" y="13794"/>
                    <a:pt x="1567" y="12132"/>
                    <a:pt x="4687" y="10637"/>
                  </a:cubicBezTo>
                  <a:cubicBezTo>
                    <a:pt x="7807" y="9142"/>
                    <a:pt x="13087" y="7812"/>
                    <a:pt x="18367" y="648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5" name="Line"/>
            <p:cNvSpPr/>
            <p:nvPr/>
          </p:nvSpPr>
          <p:spPr>
            <a:xfrm>
              <a:off x="6143780" y="1481488"/>
              <a:ext cx="304603" cy="35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extrusionOk="0">
                  <a:moveTo>
                    <a:pt x="10921" y="0"/>
                  </a:moveTo>
                  <a:cubicBezTo>
                    <a:pt x="9951" y="635"/>
                    <a:pt x="8980" y="1271"/>
                    <a:pt x="8494" y="2435"/>
                  </a:cubicBezTo>
                  <a:cubicBezTo>
                    <a:pt x="8009" y="3600"/>
                    <a:pt x="8009" y="5294"/>
                    <a:pt x="8616" y="6035"/>
                  </a:cubicBezTo>
                  <a:cubicBezTo>
                    <a:pt x="9222" y="6776"/>
                    <a:pt x="10436" y="6565"/>
                    <a:pt x="11771" y="6565"/>
                  </a:cubicBezTo>
                  <a:cubicBezTo>
                    <a:pt x="13106" y="6565"/>
                    <a:pt x="14562" y="6776"/>
                    <a:pt x="16139" y="8365"/>
                  </a:cubicBezTo>
                  <a:cubicBezTo>
                    <a:pt x="17717" y="9953"/>
                    <a:pt x="19416" y="12918"/>
                    <a:pt x="20387" y="14929"/>
                  </a:cubicBezTo>
                  <a:cubicBezTo>
                    <a:pt x="21357" y="16941"/>
                    <a:pt x="21600" y="18000"/>
                    <a:pt x="20751" y="19165"/>
                  </a:cubicBezTo>
                  <a:cubicBezTo>
                    <a:pt x="19901" y="20329"/>
                    <a:pt x="17960" y="21600"/>
                    <a:pt x="14926" y="21600"/>
                  </a:cubicBezTo>
                  <a:cubicBezTo>
                    <a:pt x="11892" y="21600"/>
                    <a:pt x="7766" y="20329"/>
                    <a:pt x="5097" y="18847"/>
                  </a:cubicBezTo>
                  <a:cubicBezTo>
                    <a:pt x="2427" y="17365"/>
                    <a:pt x="1213" y="15671"/>
                    <a:pt x="0" y="13976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6" name="Line"/>
            <p:cNvSpPr/>
            <p:nvPr/>
          </p:nvSpPr>
          <p:spPr>
            <a:xfrm>
              <a:off x="6216768" y="1460634"/>
              <a:ext cx="291952" cy="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7" name="Line"/>
            <p:cNvSpPr/>
            <p:nvPr/>
          </p:nvSpPr>
          <p:spPr>
            <a:xfrm>
              <a:off x="8876480" y="1537515"/>
              <a:ext cx="264051" cy="437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254" extrusionOk="0">
                  <a:moveTo>
                    <a:pt x="17377" y="2342"/>
                  </a:moveTo>
                  <a:cubicBezTo>
                    <a:pt x="14608" y="1330"/>
                    <a:pt x="11839" y="317"/>
                    <a:pt x="9069" y="64"/>
                  </a:cubicBezTo>
                  <a:cubicBezTo>
                    <a:pt x="6300" y="-189"/>
                    <a:pt x="3531" y="317"/>
                    <a:pt x="1869" y="1414"/>
                  </a:cubicBezTo>
                  <a:cubicBezTo>
                    <a:pt x="208" y="2511"/>
                    <a:pt x="-346" y="4198"/>
                    <a:pt x="208" y="5717"/>
                  </a:cubicBezTo>
                  <a:cubicBezTo>
                    <a:pt x="762" y="7236"/>
                    <a:pt x="2423" y="8586"/>
                    <a:pt x="5608" y="9177"/>
                  </a:cubicBezTo>
                  <a:cubicBezTo>
                    <a:pt x="8793" y="9767"/>
                    <a:pt x="13500" y="9599"/>
                    <a:pt x="16269" y="9092"/>
                  </a:cubicBezTo>
                  <a:cubicBezTo>
                    <a:pt x="19039" y="8586"/>
                    <a:pt x="19869" y="7742"/>
                    <a:pt x="20423" y="6814"/>
                  </a:cubicBezTo>
                  <a:cubicBezTo>
                    <a:pt x="20977" y="5886"/>
                    <a:pt x="21254" y="4873"/>
                    <a:pt x="20839" y="4620"/>
                  </a:cubicBezTo>
                  <a:cubicBezTo>
                    <a:pt x="20423" y="4367"/>
                    <a:pt x="19316" y="4874"/>
                    <a:pt x="18346" y="7320"/>
                  </a:cubicBezTo>
                  <a:cubicBezTo>
                    <a:pt x="17377" y="9767"/>
                    <a:pt x="16546" y="14155"/>
                    <a:pt x="15992" y="16855"/>
                  </a:cubicBezTo>
                  <a:cubicBezTo>
                    <a:pt x="15439" y="19555"/>
                    <a:pt x="15162" y="20567"/>
                    <a:pt x="15023" y="20989"/>
                  </a:cubicBezTo>
                  <a:cubicBezTo>
                    <a:pt x="14885" y="21411"/>
                    <a:pt x="14885" y="21242"/>
                    <a:pt x="14885" y="2107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8" name="Line"/>
            <p:cNvSpPr/>
            <p:nvPr/>
          </p:nvSpPr>
          <p:spPr>
            <a:xfrm>
              <a:off x="1660240" y="2218379"/>
              <a:ext cx="269046" cy="51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369" extrusionOk="0">
                  <a:moveTo>
                    <a:pt x="4101" y="3621"/>
                  </a:moveTo>
                  <a:cubicBezTo>
                    <a:pt x="5742" y="2461"/>
                    <a:pt x="7382" y="1302"/>
                    <a:pt x="8886" y="649"/>
                  </a:cubicBezTo>
                  <a:cubicBezTo>
                    <a:pt x="10390" y="-3"/>
                    <a:pt x="11757" y="-148"/>
                    <a:pt x="13534" y="142"/>
                  </a:cubicBezTo>
                  <a:cubicBezTo>
                    <a:pt x="15311" y="432"/>
                    <a:pt x="17499" y="1157"/>
                    <a:pt x="18592" y="2316"/>
                  </a:cubicBezTo>
                  <a:cubicBezTo>
                    <a:pt x="19686" y="3476"/>
                    <a:pt x="19686" y="5071"/>
                    <a:pt x="19139" y="6158"/>
                  </a:cubicBezTo>
                  <a:cubicBezTo>
                    <a:pt x="18592" y="7245"/>
                    <a:pt x="17499" y="7825"/>
                    <a:pt x="15722" y="8333"/>
                  </a:cubicBezTo>
                  <a:cubicBezTo>
                    <a:pt x="13944" y="8840"/>
                    <a:pt x="11484" y="9275"/>
                    <a:pt x="11073" y="9420"/>
                  </a:cubicBezTo>
                  <a:cubicBezTo>
                    <a:pt x="10663" y="9565"/>
                    <a:pt x="12304" y="9420"/>
                    <a:pt x="14218" y="9855"/>
                  </a:cubicBezTo>
                  <a:cubicBezTo>
                    <a:pt x="16132" y="10290"/>
                    <a:pt x="18319" y="11304"/>
                    <a:pt x="19686" y="12754"/>
                  </a:cubicBezTo>
                  <a:cubicBezTo>
                    <a:pt x="21053" y="14204"/>
                    <a:pt x="21600" y="16088"/>
                    <a:pt x="20780" y="17610"/>
                  </a:cubicBezTo>
                  <a:cubicBezTo>
                    <a:pt x="19959" y="19133"/>
                    <a:pt x="17772" y="20292"/>
                    <a:pt x="15038" y="20872"/>
                  </a:cubicBezTo>
                  <a:cubicBezTo>
                    <a:pt x="12304" y="21452"/>
                    <a:pt x="9023" y="21452"/>
                    <a:pt x="6835" y="21235"/>
                  </a:cubicBezTo>
                  <a:cubicBezTo>
                    <a:pt x="4648" y="21017"/>
                    <a:pt x="3554" y="20582"/>
                    <a:pt x="2597" y="20075"/>
                  </a:cubicBezTo>
                  <a:cubicBezTo>
                    <a:pt x="1640" y="19567"/>
                    <a:pt x="820" y="18988"/>
                    <a:pt x="410" y="18698"/>
                  </a:cubicBezTo>
                  <a:cubicBezTo>
                    <a:pt x="0" y="18408"/>
                    <a:pt x="0" y="18408"/>
                    <a:pt x="0" y="18408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9" name="Line"/>
            <p:cNvSpPr/>
            <p:nvPr/>
          </p:nvSpPr>
          <p:spPr>
            <a:xfrm>
              <a:off x="2869753" y="2607586"/>
              <a:ext cx="239819" cy="6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0" name="Line"/>
            <p:cNvSpPr/>
            <p:nvPr/>
          </p:nvSpPr>
          <p:spPr>
            <a:xfrm>
              <a:off x="3305823" y="2547120"/>
              <a:ext cx="224099" cy="51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45" extrusionOk="0">
                  <a:moveTo>
                    <a:pt x="17848" y="1209"/>
                  </a:moveTo>
                  <a:cubicBezTo>
                    <a:pt x="16539" y="777"/>
                    <a:pt x="15230" y="345"/>
                    <a:pt x="12775" y="129"/>
                  </a:cubicBezTo>
                  <a:cubicBezTo>
                    <a:pt x="10321" y="-87"/>
                    <a:pt x="6721" y="-87"/>
                    <a:pt x="4103" y="561"/>
                  </a:cubicBezTo>
                  <a:cubicBezTo>
                    <a:pt x="1484" y="1209"/>
                    <a:pt x="-152" y="2505"/>
                    <a:pt x="12" y="3729"/>
                  </a:cubicBezTo>
                  <a:cubicBezTo>
                    <a:pt x="175" y="4953"/>
                    <a:pt x="2139" y="6105"/>
                    <a:pt x="4757" y="6825"/>
                  </a:cubicBezTo>
                  <a:cubicBezTo>
                    <a:pt x="7375" y="7545"/>
                    <a:pt x="10648" y="7833"/>
                    <a:pt x="13593" y="7545"/>
                  </a:cubicBezTo>
                  <a:cubicBezTo>
                    <a:pt x="16539" y="7257"/>
                    <a:pt x="19157" y="6393"/>
                    <a:pt x="20303" y="5457"/>
                  </a:cubicBezTo>
                  <a:cubicBezTo>
                    <a:pt x="21448" y="4521"/>
                    <a:pt x="21121" y="3513"/>
                    <a:pt x="20793" y="3369"/>
                  </a:cubicBezTo>
                  <a:cubicBezTo>
                    <a:pt x="20466" y="3225"/>
                    <a:pt x="20139" y="3945"/>
                    <a:pt x="18993" y="6753"/>
                  </a:cubicBezTo>
                  <a:cubicBezTo>
                    <a:pt x="17848" y="9561"/>
                    <a:pt x="15884" y="14457"/>
                    <a:pt x="14903" y="17409"/>
                  </a:cubicBezTo>
                  <a:cubicBezTo>
                    <a:pt x="13921" y="20361"/>
                    <a:pt x="13921" y="21369"/>
                    <a:pt x="14084" y="21441"/>
                  </a:cubicBezTo>
                  <a:cubicBezTo>
                    <a:pt x="14248" y="21513"/>
                    <a:pt x="14575" y="20649"/>
                    <a:pt x="14903" y="1978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1" name="Line"/>
            <p:cNvSpPr/>
            <p:nvPr/>
          </p:nvSpPr>
          <p:spPr>
            <a:xfrm>
              <a:off x="4465059" y="2565879"/>
              <a:ext cx="10428" cy="25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2" name="Line"/>
            <p:cNvSpPr/>
            <p:nvPr/>
          </p:nvSpPr>
          <p:spPr>
            <a:xfrm>
              <a:off x="4809145" y="2517322"/>
              <a:ext cx="375367" cy="34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extrusionOk="0">
                  <a:moveTo>
                    <a:pt x="0" y="3630"/>
                  </a:moveTo>
                  <a:cubicBezTo>
                    <a:pt x="2000" y="2346"/>
                    <a:pt x="4000" y="1063"/>
                    <a:pt x="5500" y="422"/>
                  </a:cubicBezTo>
                  <a:cubicBezTo>
                    <a:pt x="7000" y="-220"/>
                    <a:pt x="8000" y="-220"/>
                    <a:pt x="9000" y="1063"/>
                  </a:cubicBezTo>
                  <a:cubicBezTo>
                    <a:pt x="10000" y="2346"/>
                    <a:pt x="11000" y="4913"/>
                    <a:pt x="10600" y="7479"/>
                  </a:cubicBezTo>
                  <a:cubicBezTo>
                    <a:pt x="10200" y="10045"/>
                    <a:pt x="8400" y="12612"/>
                    <a:pt x="7100" y="14216"/>
                  </a:cubicBezTo>
                  <a:cubicBezTo>
                    <a:pt x="5800" y="15820"/>
                    <a:pt x="5000" y="16461"/>
                    <a:pt x="3800" y="16889"/>
                  </a:cubicBezTo>
                  <a:cubicBezTo>
                    <a:pt x="2600" y="17317"/>
                    <a:pt x="1000" y="17530"/>
                    <a:pt x="800" y="17744"/>
                  </a:cubicBezTo>
                  <a:cubicBezTo>
                    <a:pt x="600" y="17958"/>
                    <a:pt x="1800" y="18172"/>
                    <a:pt x="4300" y="18921"/>
                  </a:cubicBezTo>
                  <a:cubicBezTo>
                    <a:pt x="6800" y="19669"/>
                    <a:pt x="10600" y="20952"/>
                    <a:pt x="13700" y="21166"/>
                  </a:cubicBezTo>
                  <a:cubicBezTo>
                    <a:pt x="16800" y="21380"/>
                    <a:pt x="19200" y="20525"/>
                    <a:pt x="21600" y="1966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3" name="Line"/>
            <p:cNvSpPr/>
            <p:nvPr/>
          </p:nvSpPr>
          <p:spPr>
            <a:xfrm>
              <a:off x="5862256" y="2685325"/>
              <a:ext cx="239817" cy="1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635" y="2735"/>
                    <a:pt x="11270" y="-1585"/>
                    <a:pt x="14870" y="575"/>
                  </a:cubicBezTo>
                  <a:cubicBezTo>
                    <a:pt x="18470" y="2735"/>
                    <a:pt x="20035" y="11375"/>
                    <a:pt x="21600" y="2001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4" name="Line"/>
            <p:cNvSpPr/>
            <p:nvPr/>
          </p:nvSpPr>
          <p:spPr>
            <a:xfrm>
              <a:off x="6322666" y="2561746"/>
              <a:ext cx="226365" cy="43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328" extrusionOk="0">
                  <a:moveTo>
                    <a:pt x="19192" y="2732"/>
                  </a:moveTo>
                  <a:cubicBezTo>
                    <a:pt x="18547" y="1888"/>
                    <a:pt x="17902" y="1044"/>
                    <a:pt x="16774" y="538"/>
                  </a:cubicBezTo>
                  <a:cubicBezTo>
                    <a:pt x="15645" y="32"/>
                    <a:pt x="14033" y="-137"/>
                    <a:pt x="11293" y="116"/>
                  </a:cubicBezTo>
                  <a:cubicBezTo>
                    <a:pt x="8553" y="369"/>
                    <a:pt x="4684" y="1044"/>
                    <a:pt x="2427" y="2225"/>
                  </a:cubicBezTo>
                  <a:cubicBezTo>
                    <a:pt x="171" y="3407"/>
                    <a:pt x="-474" y="5094"/>
                    <a:pt x="332" y="6529"/>
                  </a:cubicBezTo>
                  <a:cubicBezTo>
                    <a:pt x="1138" y="7963"/>
                    <a:pt x="3395" y="9144"/>
                    <a:pt x="6135" y="9735"/>
                  </a:cubicBezTo>
                  <a:cubicBezTo>
                    <a:pt x="8875" y="10326"/>
                    <a:pt x="12099" y="10326"/>
                    <a:pt x="14678" y="9651"/>
                  </a:cubicBezTo>
                  <a:cubicBezTo>
                    <a:pt x="17257" y="8976"/>
                    <a:pt x="19192" y="7626"/>
                    <a:pt x="20159" y="6529"/>
                  </a:cubicBezTo>
                  <a:cubicBezTo>
                    <a:pt x="21126" y="5432"/>
                    <a:pt x="21126" y="4588"/>
                    <a:pt x="20804" y="4588"/>
                  </a:cubicBezTo>
                  <a:cubicBezTo>
                    <a:pt x="20481" y="4588"/>
                    <a:pt x="19836" y="5432"/>
                    <a:pt x="19031" y="7204"/>
                  </a:cubicBezTo>
                  <a:cubicBezTo>
                    <a:pt x="18225" y="8976"/>
                    <a:pt x="17257" y="11676"/>
                    <a:pt x="16613" y="13869"/>
                  </a:cubicBezTo>
                  <a:cubicBezTo>
                    <a:pt x="15968" y="16063"/>
                    <a:pt x="15645" y="17751"/>
                    <a:pt x="15484" y="19016"/>
                  </a:cubicBezTo>
                  <a:cubicBezTo>
                    <a:pt x="15323" y="20282"/>
                    <a:pt x="15323" y="21126"/>
                    <a:pt x="15323" y="21294"/>
                  </a:cubicBezTo>
                  <a:cubicBezTo>
                    <a:pt x="15323" y="21463"/>
                    <a:pt x="15323" y="20957"/>
                    <a:pt x="15323" y="2045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5" name="Line"/>
            <p:cNvSpPr/>
            <p:nvPr/>
          </p:nvSpPr>
          <p:spPr>
            <a:xfrm>
              <a:off x="7478357" y="2492891"/>
              <a:ext cx="271157" cy="43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59" extrusionOk="0">
                  <a:moveTo>
                    <a:pt x="21331" y="0"/>
                  </a:moveTo>
                  <a:cubicBezTo>
                    <a:pt x="18597" y="171"/>
                    <a:pt x="15863" y="343"/>
                    <a:pt x="12855" y="1286"/>
                  </a:cubicBezTo>
                  <a:cubicBezTo>
                    <a:pt x="9847" y="2229"/>
                    <a:pt x="6566" y="3943"/>
                    <a:pt x="4242" y="6171"/>
                  </a:cubicBezTo>
                  <a:cubicBezTo>
                    <a:pt x="1918" y="8400"/>
                    <a:pt x="551" y="11143"/>
                    <a:pt x="141" y="13371"/>
                  </a:cubicBezTo>
                  <a:cubicBezTo>
                    <a:pt x="-269" y="15600"/>
                    <a:pt x="278" y="17314"/>
                    <a:pt x="961" y="18514"/>
                  </a:cubicBezTo>
                  <a:cubicBezTo>
                    <a:pt x="1645" y="19714"/>
                    <a:pt x="2465" y="20400"/>
                    <a:pt x="3559" y="20829"/>
                  </a:cubicBezTo>
                  <a:cubicBezTo>
                    <a:pt x="4653" y="21257"/>
                    <a:pt x="6020" y="21429"/>
                    <a:pt x="7387" y="21514"/>
                  </a:cubicBezTo>
                  <a:cubicBezTo>
                    <a:pt x="8754" y="21600"/>
                    <a:pt x="10121" y="21600"/>
                    <a:pt x="11488" y="21171"/>
                  </a:cubicBezTo>
                  <a:cubicBezTo>
                    <a:pt x="12855" y="20743"/>
                    <a:pt x="14222" y="19886"/>
                    <a:pt x="15316" y="19114"/>
                  </a:cubicBezTo>
                  <a:cubicBezTo>
                    <a:pt x="16409" y="18343"/>
                    <a:pt x="17230" y="17657"/>
                    <a:pt x="17640" y="16800"/>
                  </a:cubicBezTo>
                  <a:cubicBezTo>
                    <a:pt x="18050" y="15943"/>
                    <a:pt x="18050" y="14914"/>
                    <a:pt x="15863" y="13800"/>
                  </a:cubicBezTo>
                  <a:cubicBezTo>
                    <a:pt x="13675" y="12686"/>
                    <a:pt x="9301" y="11486"/>
                    <a:pt x="6430" y="10971"/>
                  </a:cubicBezTo>
                  <a:cubicBezTo>
                    <a:pt x="3559" y="10457"/>
                    <a:pt x="2192" y="10629"/>
                    <a:pt x="825" y="108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6" name="Line"/>
            <p:cNvSpPr/>
            <p:nvPr/>
          </p:nvSpPr>
          <p:spPr>
            <a:xfrm>
              <a:off x="8906892" y="2597159"/>
              <a:ext cx="72989" cy="20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7" name="Line"/>
            <p:cNvSpPr/>
            <p:nvPr/>
          </p:nvSpPr>
          <p:spPr>
            <a:xfrm>
              <a:off x="9063294" y="2586733"/>
              <a:ext cx="307013" cy="36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31" extrusionOk="0">
                  <a:moveTo>
                    <a:pt x="11649" y="0"/>
                  </a:moveTo>
                  <a:cubicBezTo>
                    <a:pt x="10921" y="1440"/>
                    <a:pt x="10193" y="2880"/>
                    <a:pt x="10436" y="3703"/>
                  </a:cubicBezTo>
                  <a:cubicBezTo>
                    <a:pt x="10679" y="4526"/>
                    <a:pt x="11892" y="4731"/>
                    <a:pt x="13591" y="5451"/>
                  </a:cubicBezTo>
                  <a:cubicBezTo>
                    <a:pt x="15290" y="6171"/>
                    <a:pt x="17474" y="7406"/>
                    <a:pt x="18930" y="9669"/>
                  </a:cubicBezTo>
                  <a:cubicBezTo>
                    <a:pt x="20387" y="11931"/>
                    <a:pt x="21115" y="15223"/>
                    <a:pt x="21357" y="17383"/>
                  </a:cubicBezTo>
                  <a:cubicBezTo>
                    <a:pt x="21600" y="19543"/>
                    <a:pt x="21357" y="20571"/>
                    <a:pt x="19780" y="21086"/>
                  </a:cubicBezTo>
                  <a:cubicBezTo>
                    <a:pt x="18202" y="21600"/>
                    <a:pt x="15290" y="21600"/>
                    <a:pt x="11892" y="20674"/>
                  </a:cubicBezTo>
                  <a:cubicBezTo>
                    <a:pt x="8494" y="19749"/>
                    <a:pt x="4611" y="17897"/>
                    <a:pt x="2548" y="16663"/>
                  </a:cubicBezTo>
                  <a:cubicBezTo>
                    <a:pt x="485" y="15429"/>
                    <a:pt x="243" y="14811"/>
                    <a:pt x="0" y="14194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8" name="Line"/>
            <p:cNvSpPr/>
            <p:nvPr/>
          </p:nvSpPr>
          <p:spPr>
            <a:xfrm>
              <a:off x="9198844" y="2549776"/>
              <a:ext cx="281525" cy="1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267" y="11375"/>
                    <a:pt x="8533" y="2735"/>
                    <a:pt x="12133" y="575"/>
                  </a:cubicBezTo>
                  <a:cubicBezTo>
                    <a:pt x="15733" y="-1585"/>
                    <a:pt x="18667" y="2735"/>
                    <a:pt x="21600" y="705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9" name="Line"/>
            <p:cNvSpPr/>
            <p:nvPr/>
          </p:nvSpPr>
          <p:spPr>
            <a:xfrm>
              <a:off x="9928723" y="-1"/>
              <a:ext cx="297608" cy="2795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80" extrusionOk="0">
                  <a:moveTo>
                    <a:pt x="8288" y="248"/>
                  </a:moveTo>
                  <a:cubicBezTo>
                    <a:pt x="7535" y="141"/>
                    <a:pt x="6781" y="34"/>
                    <a:pt x="7033" y="7"/>
                  </a:cubicBezTo>
                  <a:cubicBezTo>
                    <a:pt x="7284" y="-20"/>
                    <a:pt x="8540" y="34"/>
                    <a:pt x="10172" y="154"/>
                  </a:cubicBezTo>
                  <a:cubicBezTo>
                    <a:pt x="11805" y="275"/>
                    <a:pt x="13814" y="463"/>
                    <a:pt x="15572" y="678"/>
                  </a:cubicBezTo>
                  <a:cubicBezTo>
                    <a:pt x="17330" y="892"/>
                    <a:pt x="18837" y="1134"/>
                    <a:pt x="19842" y="1536"/>
                  </a:cubicBezTo>
                  <a:cubicBezTo>
                    <a:pt x="20847" y="1939"/>
                    <a:pt x="21349" y="2502"/>
                    <a:pt x="21474" y="3227"/>
                  </a:cubicBezTo>
                  <a:cubicBezTo>
                    <a:pt x="21600" y="3951"/>
                    <a:pt x="21349" y="4837"/>
                    <a:pt x="20847" y="5534"/>
                  </a:cubicBezTo>
                  <a:cubicBezTo>
                    <a:pt x="20344" y="6232"/>
                    <a:pt x="19591" y="6742"/>
                    <a:pt x="19088" y="7332"/>
                  </a:cubicBezTo>
                  <a:cubicBezTo>
                    <a:pt x="18586" y="7922"/>
                    <a:pt x="18335" y="8593"/>
                    <a:pt x="17958" y="9318"/>
                  </a:cubicBezTo>
                  <a:cubicBezTo>
                    <a:pt x="17581" y="10042"/>
                    <a:pt x="17079" y="10820"/>
                    <a:pt x="16577" y="11558"/>
                  </a:cubicBezTo>
                  <a:cubicBezTo>
                    <a:pt x="16074" y="12296"/>
                    <a:pt x="15572" y="12994"/>
                    <a:pt x="15070" y="13624"/>
                  </a:cubicBezTo>
                  <a:cubicBezTo>
                    <a:pt x="14567" y="14255"/>
                    <a:pt x="14065" y="14818"/>
                    <a:pt x="13688" y="15368"/>
                  </a:cubicBezTo>
                  <a:cubicBezTo>
                    <a:pt x="13312" y="15918"/>
                    <a:pt x="13060" y="16455"/>
                    <a:pt x="12684" y="17005"/>
                  </a:cubicBezTo>
                  <a:cubicBezTo>
                    <a:pt x="12307" y="17555"/>
                    <a:pt x="11805" y="18119"/>
                    <a:pt x="11428" y="18655"/>
                  </a:cubicBezTo>
                  <a:cubicBezTo>
                    <a:pt x="11051" y="19192"/>
                    <a:pt x="10800" y="19702"/>
                    <a:pt x="10298" y="20091"/>
                  </a:cubicBezTo>
                  <a:cubicBezTo>
                    <a:pt x="9795" y="20480"/>
                    <a:pt x="9042" y="20748"/>
                    <a:pt x="7284" y="20976"/>
                  </a:cubicBezTo>
                  <a:cubicBezTo>
                    <a:pt x="5526" y="21204"/>
                    <a:pt x="2763" y="21392"/>
                    <a:pt x="0" y="2158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0" name="Line"/>
            <p:cNvSpPr/>
            <p:nvPr/>
          </p:nvSpPr>
          <p:spPr>
            <a:xfrm>
              <a:off x="8260862" y="7828"/>
              <a:ext cx="92636" cy="310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61" extrusionOk="0">
                  <a:moveTo>
                    <a:pt x="19100" y="241"/>
                  </a:moveTo>
                  <a:cubicBezTo>
                    <a:pt x="19900" y="121"/>
                    <a:pt x="20700" y="0"/>
                    <a:pt x="21100" y="0"/>
                  </a:cubicBezTo>
                  <a:cubicBezTo>
                    <a:pt x="21500" y="0"/>
                    <a:pt x="21500" y="121"/>
                    <a:pt x="19900" y="495"/>
                  </a:cubicBezTo>
                  <a:cubicBezTo>
                    <a:pt x="18300" y="869"/>
                    <a:pt x="15100" y="1496"/>
                    <a:pt x="13100" y="2160"/>
                  </a:cubicBezTo>
                  <a:cubicBezTo>
                    <a:pt x="11100" y="2824"/>
                    <a:pt x="10300" y="3524"/>
                    <a:pt x="9900" y="4356"/>
                  </a:cubicBezTo>
                  <a:cubicBezTo>
                    <a:pt x="9500" y="5189"/>
                    <a:pt x="9500" y="6154"/>
                    <a:pt x="9500" y="7120"/>
                  </a:cubicBezTo>
                  <a:cubicBezTo>
                    <a:pt x="9500" y="8085"/>
                    <a:pt x="9500" y="9050"/>
                    <a:pt x="9100" y="9907"/>
                  </a:cubicBezTo>
                  <a:cubicBezTo>
                    <a:pt x="8700" y="10764"/>
                    <a:pt x="7900" y="11512"/>
                    <a:pt x="6700" y="12127"/>
                  </a:cubicBezTo>
                  <a:cubicBezTo>
                    <a:pt x="5500" y="12743"/>
                    <a:pt x="3900" y="13225"/>
                    <a:pt x="3100" y="13853"/>
                  </a:cubicBezTo>
                  <a:cubicBezTo>
                    <a:pt x="2300" y="14480"/>
                    <a:pt x="2300" y="15253"/>
                    <a:pt x="1900" y="16001"/>
                  </a:cubicBezTo>
                  <a:cubicBezTo>
                    <a:pt x="1500" y="16749"/>
                    <a:pt x="700" y="17473"/>
                    <a:pt x="300" y="18306"/>
                  </a:cubicBezTo>
                  <a:cubicBezTo>
                    <a:pt x="-100" y="19138"/>
                    <a:pt x="-100" y="20080"/>
                    <a:pt x="300" y="20671"/>
                  </a:cubicBezTo>
                  <a:cubicBezTo>
                    <a:pt x="700" y="21262"/>
                    <a:pt x="1500" y="21503"/>
                    <a:pt x="1900" y="21552"/>
                  </a:cubicBezTo>
                  <a:cubicBezTo>
                    <a:pt x="2300" y="21600"/>
                    <a:pt x="2300" y="21455"/>
                    <a:pt x="2300" y="21310"/>
                  </a:cubicBezTo>
                </a:path>
              </a:pathLst>
            </a:custGeom>
            <a:noFill/>
            <a:ln w="38278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1" name="Line"/>
            <p:cNvSpPr/>
            <p:nvPr/>
          </p:nvSpPr>
          <p:spPr>
            <a:xfrm>
              <a:off x="502200" y="420092"/>
              <a:ext cx="307202" cy="28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313" extrusionOk="0">
                  <a:moveTo>
                    <a:pt x="12879" y="1543"/>
                  </a:moveTo>
                  <a:cubicBezTo>
                    <a:pt x="10506" y="1286"/>
                    <a:pt x="8132" y="1029"/>
                    <a:pt x="5996" y="1800"/>
                  </a:cubicBezTo>
                  <a:cubicBezTo>
                    <a:pt x="3860" y="2571"/>
                    <a:pt x="1961" y="4371"/>
                    <a:pt x="892" y="6557"/>
                  </a:cubicBezTo>
                  <a:cubicBezTo>
                    <a:pt x="-176" y="8743"/>
                    <a:pt x="-413" y="11314"/>
                    <a:pt x="892" y="13886"/>
                  </a:cubicBezTo>
                  <a:cubicBezTo>
                    <a:pt x="2198" y="16457"/>
                    <a:pt x="5046" y="19029"/>
                    <a:pt x="8251" y="20314"/>
                  </a:cubicBezTo>
                  <a:cubicBezTo>
                    <a:pt x="11455" y="21600"/>
                    <a:pt x="15016" y="21600"/>
                    <a:pt x="17389" y="20571"/>
                  </a:cubicBezTo>
                  <a:cubicBezTo>
                    <a:pt x="19763" y="19543"/>
                    <a:pt x="20950" y="17486"/>
                    <a:pt x="21068" y="14914"/>
                  </a:cubicBezTo>
                  <a:cubicBezTo>
                    <a:pt x="21187" y="12343"/>
                    <a:pt x="20238" y="9257"/>
                    <a:pt x="18220" y="6686"/>
                  </a:cubicBezTo>
                  <a:cubicBezTo>
                    <a:pt x="16202" y="4114"/>
                    <a:pt x="13117" y="2057"/>
                    <a:pt x="1003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2" name="Line"/>
            <p:cNvSpPr/>
            <p:nvPr/>
          </p:nvSpPr>
          <p:spPr>
            <a:xfrm>
              <a:off x="564277" y="1457921"/>
              <a:ext cx="353898" cy="29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245" extrusionOk="0">
                  <a:moveTo>
                    <a:pt x="13514" y="0"/>
                  </a:moveTo>
                  <a:cubicBezTo>
                    <a:pt x="10457" y="245"/>
                    <a:pt x="7400" y="491"/>
                    <a:pt x="5159" y="1473"/>
                  </a:cubicBezTo>
                  <a:cubicBezTo>
                    <a:pt x="2917" y="2455"/>
                    <a:pt x="1491" y="4173"/>
                    <a:pt x="676" y="6259"/>
                  </a:cubicBezTo>
                  <a:cubicBezTo>
                    <a:pt x="-139" y="8345"/>
                    <a:pt x="-343" y="10800"/>
                    <a:pt x="778" y="13255"/>
                  </a:cubicBezTo>
                  <a:cubicBezTo>
                    <a:pt x="1899" y="15709"/>
                    <a:pt x="4344" y="18164"/>
                    <a:pt x="6687" y="19636"/>
                  </a:cubicBezTo>
                  <a:cubicBezTo>
                    <a:pt x="9031" y="21109"/>
                    <a:pt x="11272" y="21600"/>
                    <a:pt x="13615" y="20986"/>
                  </a:cubicBezTo>
                  <a:cubicBezTo>
                    <a:pt x="15959" y="20373"/>
                    <a:pt x="18404" y="18655"/>
                    <a:pt x="19729" y="16445"/>
                  </a:cubicBezTo>
                  <a:cubicBezTo>
                    <a:pt x="21053" y="14236"/>
                    <a:pt x="21257" y="11536"/>
                    <a:pt x="20034" y="8959"/>
                  </a:cubicBezTo>
                  <a:cubicBezTo>
                    <a:pt x="18812" y="6382"/>
                    <a:pt x="16163" y="3927"/>
                    <a:pt x="14431" y="2455"/>
                  </a:cubicBezTo>
                  <a:cubicBezTo>
                    <a:pt x="12699" y="982"/>
                    <a:pt x="11883" y="491"/>
                    <a:pt x="1106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3" name="Line"/>
            <p:cNvSpPr/>
            <p:nvPr/>
          </p:nvSpPr>
          <p:spPr>
            <a:xfrm>
              <a:off x="628908" y="2350454"/>
              <a:ext cx="274531" cy="2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2" h="21464" extrusionOk="0">
                  <a:moveTo>
                    <a:pt x="11615" y="3724"/>
                  </a:moveTo>
                  <a:cubicBezTo>
                    <a:pt x="9013" y="3476"/>
                    <a:pt x="6410" y="3228"/>
                    <a:pt x="4589" y="3476"/>
                  </a:cubicBezTo>
                  <a:cubicBezTo>
                    <a:pt x="2767" y="3724"/>
                    <a:pt x="1726" y="4469"/>
                    <a:pt x="945" y="6703"/>
                  </a:cubicBezTo>
                  <a:cubicBezTo>
                    <a:pt x="164" y="8938"/>
                    <a:pt x="-356" y="12662"/>
                    <a:pt x="295" y="15393"/>
                  </a:cubicBezTo>
                  <a:cubicBezTo>
                    <a:pt x="945" y="18124"/>
                    <a:pt x="2767" y="19862"/>
                    <a:pt x="4979" y="20731"/>
                  </a:cubicBezTo>
                  <a:cubicBezTo>
                    <a:pt x="7191" y="21600"/>
                    <a:pt x="9793" y="21600"/>
                    <a:pt x="12396" y="21228"/>
                  </a:cubicBezTo>
                  <a:cubicBezTo>
                    <a:pt x="14998" y="20855"/>
                    <a:pt x="17601" y="20110"/>
                    <a:pt x="19162" y="18497"/>
                  </a:cubicBezTo>
                  <a:cubicBezTo>
                    <a:pt x="20724" y="16883"/>
                    <a:pt x="21244" y="14400"/>
                    <a:pt x="19813" y="11172"/>
                  </a:cubicBezTo>
                  <a:cubicBezTo>
                    <a:pt x="18381" y="7945"/>
                    <a:pt x="14998" y="3972"/>
                    <a:pt x="12526" y="1986"/>
                  </a:cubicBezTo>
                  <a:cubicBezTo>
                    <a:pt x="10054" y="0"/>
                    <a:pt x="8492" y="0"/>
                    <a:pt x="693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4" name="Line"/>
            <p:cNvSpPr/>
            <p:nvPr/>
          </p:nvSpPr>
          <p:spPr>
            <a:xfrm>
              <a:off x="-1" y="264418"/>
              <a:ext cx="222885" cy="286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extrusionOk="0">
                  <a:moveTo>
                    <a:pt x="17422" y="0"/>
                  </a:moveTo>
                  <a:cubicBezTo>
                    <a:pt x="14099" y="104"/>
                    <a:pt x="10776" y="209"/>
                    <a:pt x="8284" y="339"/>
                  </a:cubicBezTo>
                  <a:cubicBezTo>
                    <a:pt x="5792" y="470"/>
                    <a:pt x="4130" y="626"/>
                    <a:pt x="3299" y="965"/>
                  </a:cubicBezTo>
                  <a:cubicBezTo>
                    <a:pt x="2468" y="1304"/>
                    <a:pt x="2468" y="1826"/>
                    <a:pt x="2635" y="2465"/>
                  </a:cubicBezTo>
                  <a:cubicBezTo>
                    <a:pt x="2801" y="3104"/>
                    <a:pt x="3133" y="3861"/>
                    <a:pt x="3465" y="4670"/>
                  </a:cubicBezTo>
                  <a:cubicBezTo>
                    <a:pt x="3798" y="5478"/>
                    <a:pt x="4130" y="6339"/>
                    <a:pt x="3964" y="7174"/>
                  </a:cubicBezTo>
                  <a:cubicBezTo>
                    <a:pt x="3798" y="8009"/>
                    <a:pt x="3133" y="8817"/>
                    <a:pt x="2302" y="9613"/>
                  </a:cubicBezTo>
                  <a:cubicBezTo>
                    <a:pt x="1472" y="10409"/>
                    <a:pt x="475" y="11191"/>
                    <a:pt x="142" y="12000"/>
                  </a:cubicBezTo>
                  <a:cubicBezTo>
                    <a:pt x="-190" y="12809"/>
                    <a:pt x="142" y="13643"/>
                    <a:pt x="308" y="14557"/>
                  </a:cubicBezTo>
                  <a:cubicBezTo>
                    <a:pt x="475" y="15470"/>
                    <a:pt x="475" y="16461"/>
                    <a:pt x="641" y="17257"/>
                  </a:cubicBezTo>
                  <a:cubicBezTo>
                    <a:pt x="807" y="18052"/>
                    <a:pt x="1139" y="18652"/>
                    <a:pt x="1472" y="19161"/>
                  </a:cubicBezTo>
                  <a:cubicBezTo>
                    <a:pt x="1804" y="19670"/>
                    <a:pt x="2136" y="20087"/>
                    <a:pt x="2468" y="20361"/>
                  </a:cubicBezTo>
                  <a:cubicBezTo>
                    <a:pt x="2801" y="20635"/>
                    <a:pt x="3133" y="20765"/>
                    <a:pt x="6290" y="20948"/>
                  </a:cubicBezTo>
                  <a:cubicBezTo>
                    <a:pt x="9447" y="21130"/>
                    <a:pt x="15428" y="21365"/>
                    <a:pt x="2141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467" name="Drawing"/>
          <p:cNvGrpSpPr/>
          <p:nvPr/>
        </p:nvGrpSpPr>
        <p:grpSpPr>
          <a:xfrm>
            <a:off x="5096344" y="8482693"/>
            <a:ext cx="10226331" cy="4139328"/>
            <a:chOff x="0" y="0"/>
            <a:chExt cx="10226330" cy="4139327"/>
          </a:xfrm>
        </p:grpSpPr>
        <p:sp>
          <p:nvSpPr>
            <p:cNvPr id="3416" name="Line"/>
            <p:cNvSpPr/>
            <p:nvPr/>
          </p:nvSpPr>
          <p:spPr>
            <a:xfrm>
              <a:off x="1785362" y="407648"/>
              <a:ext cx="302168" cy="319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102" extrusionOk="0">
                  <a:moveTo>
                    <a:pt x="11649" y="4128"/>
                  </a:moveTo>
                  <a:cubicBezTo>
                    <a:pt x="10679" y="3439"/>
                    <a:pt x="9708" y="2749"/>
                    <a:pt x="8009" y="2749"/>
                  </a:cubicBezTo>
                  <a:cubicBezTo>
                    <a:pt x="6310" y="2749"/>
                    <a:pt x="3883" y="3439"/>
                    <a:pt x="2306" y="5047"/>
                  </a:cubicBezTo>
                  <a:cubicBezTo>
                    <a:pt x="728" y="6656"/>
                    <a:pt x="0" y="9183"/>
                    <a:pt x="0" y="11481"/>
                  </a:cubicBezTo>
                  <a:cubicBezTo>
                    <a:pt x="0" y="13779"/>
                    <a:pt x="728" y="15847"/>
                    <a:pt x="3155" y="17571"/>
                  </a:cubicBezTo>
                  <a:cubicBezTo>
                    <a:pt x="5582" y="19294"/>
                    <a:pt x="9708" y="20673"/>
                    <a:pt x="12984" y="21017"/>
                  </a:cubicBezTo>
                  <a:cubicBezTo>
                    <a:pt x="16261" y="21362"/>
                    <a:pt x="18688" y="20673"/>
                    <a:pt x="20022" y="18605"/>
                  </a:cubicBezTo>
                  <a:cubicBezTo>
                    <a:pt x="21357" y="16536"/>
                    <a:pt x="21600" y="13090"/>
                    <a:pt x="19901" y="9873"/>
                  </a:cubicBezTo>
                  <a:cubicBezTo>
                    <a:pt x="18202" y="6656"/>
                    <a:pt x="14562" y="3668"/>
                    <a:pt x="12013" y="1945"/>
                  </a:cubicBezTo>
                  <a:cubicBezTo>
                    <a:pt x="9465" y="222"/>
                    <a:pt x="8009" y="-238"/>
                    <a:pt x="7281" y="107"/>
                  </a:cubicBezTo>
                  <a:cubicBezTo>
                    <a:pt x="6553" y="451"/>
                    <a:pt x="6553" y="1600"/>
                    <a:pt x="6553" y="274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7" name="Line"/>
            <p:cNvSpPr/>
            <p:nvPr/>
          </p:nvSpPr>
          <p:spPr>
            <a:xfrm>
              <a:off x="4068839" y="588255"/>
              <a:ext cx="316282" cy="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409" y="21600"/>
                    <a:pt x="12818" y="21600"/>
                    <a:pt x="16615" y="16200"/>
                  </a:cubicBezTo>
                  <a:cubicBezTo>
                    <a:pt x="20413" y="10800"/>
                    <a:pt x="21600" y="0"/>
                    <a:pt x="21600" y="0"/>
                  </a:cubicBezTo>
                  <a:cubicBezTo>
                    <a:pt x="21600" y="0"/>
                    <a:pt x="20413" y="10800"/>
                    <a:pt x="19226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8" name="Line"/>
            <p:cNvSpPr/>
            <p:nvPr/>
          </p:nvSpPr>
          <p:spPr>
            <a:xfrm>
              <a:off x="4725730" y="324109"/>
              <a:ext cx="344087" cy="456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extrusionOk="0">
                  <a:moveTo>
                    <a:pt x="21600" y="0"/>
                  </a:moveTo>
                  <a:cubicBezTo>
                    <a:pt x="18764" y="491"/>
                    <a:pt x="15927" y="982"/>
                    <a:pt x="12764" y="2700"/>
                  </a:cubicBezTo>
                  <a:cubicBezTo>
                    <a:pt x="9600" y="4418"/>
                    <a:pt x="6109" y="7364"/>
                    <a:pt x="4473" y="10064"/>
                  </a:cubicBezTo>
                  <a:cubicBezTo>
                    <a:pt x="2836" y="12764"/>
                    <a:pt x="3055" y="15218"/>
                    <a:pt x="4255" y="17100"/>
                  </a:cubicBezTo>
                  <a:cubicBezTo>
                    <a:pt x="5455" y="18982"/>
                    <a:pt x="7636" y="20291"/>
                    <a:pt x="9382" y="20945"/>
                  </a:cubicBezTo>
                  <a:cubicBezTo>
                    <a:pt x="11127" y="21600"/>
                    <a:pt x="12436" y="21600"/>
                    <a:pt x="13527" y="21355"/>
                  </a:cubicBezTo>
                  <a:cubicBezTo>
                    <a:pt x="14618" y="21109"/>
                    <a:pt x="15491" y="20618"/>
                    <a:pt x="16036" y="19964"/>
                  </a:cubicBezTo>
                  <a:cubicBezTo>
                    <a:pt x="16582" y="19309"/>
                    <a:pt x="16800" y="18491"/>
                    <a:pt x="16691" y="17264"/>
                  </a:cubicBezTo>
                  <a:cubicBezTo>
                    <a:pt x="16582" y="16036"/>
                    <a:pt x="16145" y="14400"/>
                    <a:pt x="14727" y="13091"/>
                  </a:cubicBezTo>
                  <a:cubicBezTo>
                    <a:pt x="13309" y="11782"/>
                    <a:pt x="10909" y="10800"/>
                    <a:pt x="8291" y="10555"/>
                  </a:cubicBezTo>
                  <a:cubicBezTo>
                    <a:pt x="5673" y="10309"/>
                    <a:pt x="2836" y="10800"/>
                    <a:pt x="0" y="11291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9" name="Line"/>
            <p:cNvSpPr/>
            <p:nvPr/>
          </p:nvSpPr>
          <p:spPr>
            <a:xfrm>
              <a:off x="6011272" y="383706"/>
              <a:ext cx="320192" cy="437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5" extrusionOk="0">
                  <a:moveTo>
                    <a:pt x="21397" y="145"/>
                  </a:moveTo>
                  <a:cubicBezTo>
                    <a:pt x="19074" y="-25"/>
                    <a:pt x="16752" y="-195"/>
                    <a:pt x="13965" y="570"/>
                  </a:cubicBezTo>
                  <a:cubicBezTo>
                    <a:pt x="11178" y="1336"/>
                    <a:pt x="7926" y="3036"/>
                    <a:pt x="5487" y="5077"/>
                  </a:cubicBezTo>
                  <a:cubicBezTo>
                    <a:pt x="3049" y="7118"/>
                    <a:pt x="1423" y="9499"/>
                    <a:pt x="610" y="11540"/>
                  </a:cubicBezTo>
                  <a:cubicBezTo>
                    <a:pt x="-203" y="13581"/>
                    <a:pt x="-203" y="15282"/>
                    <a:pt x="610" y="16813"/>
                  </a:cubicBezTo>
                  <a:cubicBezTo>
                    <a:pt x="1423" y="18344"/>
                    <a:pt x="3049" y="19704"/>
                    <a:pt x="5023" y="20470"/>
                  </a:cubicBezTo>
                  <a:cubicBezTo>
                    <a:pt x="6997" y="21235"/>
                    <a:pt x="9320" y="21405"/>
                    <a:pt x="11062" y="21405"/>
                  </a:cubicBezTo>
                  <a:cubicBezTo>
                    <a:pt x="12803" y="21405"/>
                    <a:pt x="13965" y="21235"/>
                    <a:pt x="15010" y="20810"/>
                  </a:cubicBezTo>
                  <a:cubicBezTo>
                    <a:pt x="16055" y="20385"/>
                    <a:pt x="16984" y="19704"/>
                    <a:pt x="17332" y="18939"/>
                  </a:cubicBezTo>
                  <a:cubicBezTo>
                    <a:pt x="17681" y="18174"/>
                    <a:pt x="17449" y="17323"/>
                    <a:pt x="16287" y="16388"/>
                  </a:cubicBezTo>
                  <a:cubicBezTo>
                    <a:pt x="15126" y="15452"/>
                    <a:pt x="13036" y="14432"/>
                    <a:pt x="10365" y="13836"/>
                  </a:cubicBezTo>
                  <a:cubicBezTo>
                    <a:pt x="7694" y="13241"/>
                    <a:pt x="4442" y="13071"/>
                    <a:pt x="1191" y="12901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0" name="Line"/>
            <p:cNvSpPr/>
            <p:nvPr/>
          </p:nvSpPr>
          <p:spPr>
            <a:xfrm>
              <a:off x="7197746" y="407524"/>
              <a:ext cx="345089" cy="246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extrusionOk="0">
                  <a:moveTo>
                    <a:pt x="11495" y="0"/>
                  </a:moveTo>
                  <a:cubicBezTo>
                    <a:pt x="8929" y="3651"/>
                    <a:pt x="6363" y="7301"/>
                    <a:pt x="4224" y="10952"/>
                  </a:cubicBezTo>
                  <a:cubicBezTo>
                    <a:pt x="2085" y="14603"/>
                    <a:pt x="375" y="18254"/>
                    <a:pt x="54" y="19927"/>
                  </a:cubicBezTo>
                  <a:cubicBezTo>
                    <a:pt x="-267" y="21600"/>
                    <a:pt x="802" y="21296"/>
                    <a:pt x="4117" y="21144"/>
                  </a:cubicBezTo>
                  <a:cubicBezTo>
                    <a:pt x="7432" y="20992"/>
                    <a:pt x="12992" y="20992"/>
                    <a:pt x="16414" y="21144"/>
                  </a:cubicBezTo>
                  <a:cubicBezTo>
                    <a:pt x="19836" y="21296"/>
                    <a:pt x="21119" y="21600"/>
                    <a:pt x="21226" y="21600"/>
                  </a:cubicBezTo>
                  <a:cubicBezTo>
                    <a:pt x="21333" y="21600"/>
                    <a:pt x="20264" y="21296"/>
                    <a:pt x="19194" y="20992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1" name="Line"/>
            <p:cNvSpPr/>
            <p:nvPr/>
          </p:nvSpPr>
          <p:spPr>
            <a:xfrm>
              <a:off x="7374147" y="522218"/>
              <a:ext cx="20855" cy="29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2" name="Line"/>
            <p:cNvSpPr/>
            <p:nvPr/>
          </p:nvSpPr>
          <p:spPr>
            <a:xfrm>
              <a:off x="8604514" y="532645"/>
              <a:ext cx="208537" cy="1"/>
            </a:xfrm>
            <a:prstGeom prst="ellipse">
              <a:avLst/>
            </a:pr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3" name="Line"/>
            <p:cNvSpPr/>
            <p:nvPr/>
          </p:nvSpPr>
          <p:spPr>
            <a:xfrm>
              <a:off x="9063294" y="313682"/>
              <a:ext cx="354507" cy="4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91" extrusionOk="0">
                  <a:moveTo>
                    <a:pt x="10695" y="0"/>
                  </a:moveTo>
                  <a:cubicBezTo>
                    <a:pt x="10695" y="908"/>
                    <a:pt x="10695" y="1815"/>
                    <a:pt x="10066" y="2813"/>
                  </a:cubicBezTo>
                  <a:cubicBezTo>
                    <a:pt x="9437" y="3812"/>
                    <a:pt x="8179" y="4901"/>
                    <a:pt x="8283" y="5445"/>
                  </a:cubicBezTo>
                  <a:cubicBezTo>
                    <a:pt x="8388" y="5990"/>
                    <a:pt x="9856" y="5990"/>
                    <a:pt x="11534" y="6262"/>
                  </a:cubicBezTo>
                  <a:cubicBezTo>
                    <a:pt x="13212" y="6534"/>
                    <a:pt x="15099" y="7079"/>
                    <a:pt x="16672" y="8168"/>
                  </a:cubicBezTo>
                  <a:cubicBezTo>
                    <a:pt x="18245" y="9257"/>
                    <a:pt x="19503" y="10891"/>
                    <a:pt x="20342" y="12797"/>
                  </a:cubicBezTo>
                  <a:cubicBezTo>
                    <a:pt x="21181" y="14703"/>
                    <a:pt x="21600" y="16881"/>
                    <a:pt x="21285" y="18333"/>
                  </a:cubicBezTo>
                  <a:cubicBezTo>
                    <a:pt x="20971" y="19785"/>
                    <a:pt x="19922" y="20511"/>
                    <a:pt x="17720" y="20965"/>
                  </a:cubicBezTo>
                  <a:cubicBezTo>
                    <a:pt x="15518" y="21418"/>
                    <a:pt x="12163" y="21600"/>
                    <a:pt x="9122" y="21055"/>
                  </a:cubicBezTo>
                  <a:cubicBezTo>
                    <a:pt x="6082" y="20511"/>
                    <a:pt x="3355" y="19240"/>
                    <a:pt x="1887" y="18151"/>
                  </a:cubicBezTo>
                  <a:cubicBezTo>
                    <a:pt x="419" y="17062"/>
                    <a:pt x="210" y="16155"/>
                    <a:pt x="0" y="15247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4" name="Line"/>
            <p:cNvSpPr/>
            <p:nvPr/>
          </p:nvSpPr>
          <p:spPr>
            <a:xfrm>
              <a:off x="9157137" y="303255"/>
              <a:ext cx="323232" cy="20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484" y="21600"/>
                    <a:pt x="6968" y="21600"/>
                    <a:pt x="10568" y="18000"/>
                  </a:cubicBezTo>
                  <a:cubicBezTo>
                    <a:pt x="14168" y="14400"/>
                    <a:pt x="17884" y="72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5" name="Line"/>
            <p:cNvSpPr/>
            <p:nvPr/>
          </p:nvSpPr>
          <p:spPr>
            <a:xfrm>
              <a:off x="1628526" y="1494289"/>
              <a:ext cx="271532" cy="35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05" extrusionOk="0">
                  <a:moveTo>
                    <a:pt x="4136" y="3596"/>
                  </a:moveTo>
                  <a:cubicBezTo>
                    <a:pt x="6596" y="2350"/>
                    <a:pt x="9057" y="1104"/>
                    <a:pt x="10971" y="481"/>
                  </a:cubicBezTo>
                  <a:cubicBezTo>
                    <a:pt x="12885" y="-142"/>
                    <a:pt x="14252" y="-142"/>
                    <a:pt x="15209" y="377"/>
                  </a:cubicBezTo>
                  <a:cubicBezTo>
                    <a:pt x="16166" y="896"/>
                    <a:pt x="16713" y="1935"/>
                    <a:pt x="16850" y="3596"/>
                  </a:cubicBezTo>
                  <a:cubicBezTo>
                    <a:pt x="16986" y="5258"/>
                    <a:pt x="16713" y="7543"/>
                    <a:pt x="14526" y="10035"/>
                  </a:cubicBezTo>
                  <a:cubicBezTo>
                    <a:pt x="12338" y="12527"/>
                    <a:pt x="8237" y="15227"/>
                    <a:pt x="5229" y="16785"/>
                  </a:cubicBezTo>
                  <a:cubicBezTo>
                    <a:pt x="2222" y="18343"/>
                    <a:pt x="308" y="18758"/>
                    <a:pt x="34" y="18966"/>
                  </a:cubicBezTo>
                  <a:cubicBezTo>
                    <a:pt x="-239" y="19173"/>
                    <a:pt x="1128" y="19173"/>
                    <a:pt x="4272" y="19589"/>
                  </a:cubicBezTo>
                  <a:cubicBezTo>
                    <a:pt x="7417" y="20004"/>
                    <a:pt x="12338" y="20835"/>
                    <a:pt x="15483" y="21146"/>
                  </a:cubicBezTo>
                  <a:cubicBezTo>
                    <a:pt x="18627" y="21458"/>
                    <a:pt x="19994" y="21250"/>
                    <a:pt x="21361" y="2104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6" name="Line"/>
            <p:cNvSpPr/>
            <p:nvPr/>
          </p:nvSpPr>
          <p:spPr>
            <a:xfrm>
              <a:off x="2702924" y="1648317"/>
              <a:ext cx="239818" cy="1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5635" y="8640"/>
                    <a:pt x="11270" y="17280"/>
                    <a:pt x="14870" y="19440"/>
                  </a:cubicBezTo>
                  <a:cubicBezTo>
                    <a:pt x="18470" y="21600"/>
                    <a:pt x="20035" y="17280"/>
                    <a:pt x="21600" y="1296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7" name="Line"/>
            <p:cNvSpPr/>
            <p:nvPr/>
          </p:nvSpPr>
          <p:spPr>
            <a:xfrm>
              <a:off x="3236247" y="1460634"/>
              <a:ext cx="237829" cy="36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347" extrusionOk="0">
                  <a:moveTo>
                    <a:pt x="16292" y="0"/>
                  </a:moveTo>
                  <a:cubicBezTo>
                    <a:pt x="11425" y="1630"/>
                    <a:pt x="6557" y="3260"/>
                    <a:pt x="3667" y="5808"/>
                  </a:cubicBezTo>
                  <a:cubicBezTo>
                    <a:pt x="777" y="8355"/>
                    <a:pt x="-136" y="11819"/>
                    <a:pt x="16" y="14468"/>
                  </a:cubicBezTo>
                  <a:cubicBezTo>
                    <a:pt x="168" y="17117"/>
                    <a:pt x="1385" y="18951"/>
                    <a:pt x="3515" y="20072"/>
                  </a:cubicBezTo>
                  <a:cubicBezTo>
                    <a:pt x="5644" y="21192"/>
                    <a:pt x="8687" y="21600"/>
                    <a:pt x="11729" y="21192"/>
                  </a:cubicBezTo>
                  <a:cubicBezTo>
                    <a:pt x="14771" y="20785"/>
                    <a:pt x="17813" y="19562"/>
                    <a:pt x="19487" y="18442"/>
                  </a:cubicBezTo>
                  <a:cubicBezTo>
                    <a:pt x="21160" y="17321"/>
                    <a:pt x="21464" y="16302"/>
                    <a:pt x="19182" y="14977"/>
                  </a:cubicBezTo>
                  <a:cubicBezTo>
                    <a:pt x="16901" y="13653"/>
                    <a:pt x="12033" y="12023"/>
                    <a:pt x="8687" y="11208"/>
                  </a:cubicBezTo>
                  <a:cubicBezTo>
                    <a:pt x="5340" y="10392"/>
                    <a:pt x="3515" y="10392"/>
                    <a:pt x="1689" y="10392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8" name="Line"/>
            <p:cNvSpPr/>
            <p:nvPr/>
          </p:nvSpPr>
          <p:spPr>
            <a:xfrm>
              <a:off x="2908660" y="376243"/>
              <a:ext cx="345250" cy="321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276" extrusionOk="0">
                  <a:moveTo>
                    <a:pt x="13004" y="0"/>
                  </a:moveTo>
                  <a:cubicBezTo>
                    <a:pt x="9796" y="460"/>
                    <a:pt x="6589" y="919"/>
                    <a:pt x="4236" y="2068"/>
                  </a:cubicBezTo>
                  <a:cubicBezTo>
                    <a:pt x="1884" y="3217"/>
                    <a:pt x="387" y="5055"/>
                    <a:pt x="66" y="7698"/>
                  </a:cubicBezTo>
                  <a:cubicBezTo>
                    <a:pt x="-255" y="10340"/>
                    <a:pt x="600" y="13787"/>
                    <a:pt x="2739" y="16315"/>
                  </a:cubicBezTo>
                  <a:cubicBezTo>
                    <a:pt x="4878" y="18843"/>
                    <a:pt x="8299" y="20451"/>
                    <a:pt x="11080" y="21026"/>
                  </a:cubicBezTo>
                  <a:cubicBezTo>
                    <a:pt x="13860" y="21600"/>
                    <a:pt x="15998" y="21140"/>
                    <a:pt x="17816" y="20106"/>
                  </a:cubicBezTo>
                  <a:cubicBezTo>
                    <a:pt x="19634" y="19072"/>
                    <a:pt x="21131" y="17464"/>
                    <a:pt x="21238" y="15051"/>
                  </a:cubicBezTo>
                  <a:cubicBezTo>
                    <a:pt x="21345" y="12638"/>
                    <a:pt x="20062" y="9421"/>
                    <a:pt x="17816" y="7009"/>
                  </a:cubicBezTo>
                  <a:cubicBezTo>
                    <a:pt x="15571" y="4596"/>
                    <a:pt x="12363" y="2987"/>
                    <a:pt x="9155" y="137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9" name="Line"/>
            <p:cNvSpPr/>
            <p:nvPr/>
          </p:nvSpPr>
          <p:spPr>
            <a:xfrm>
              <a:off x="4517193" y="1410606"/>
              <a:ext cx="290403" cy="537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32" extrusionOk="0">
                  <a:moveTo>
                    <a:pt x="19286" y="5316"/>
                  </a:moveTo>
                  <a:cubicBezTo>
                    <a:pt x="20314" y="4901"/>
                    <a:pt x="21343" y="4485"/>
                    <a:pt x="21471" y="4001"/>
                  </a:cubicBezTo>
                  <a:cubicBezTo>
                    <a:pt x="21600" y="3516"/>
                    <a:pt x="20829" y="2962"/>
                    <a:pt x="19414" y="2270"/>
                  </a:cubicBezTo>
                  <a:cubicBezTo>
                    <a:pt x="18000" y="1578"/>
                    <a:pt x="15943" y="747"/>
                    <a:pt x="13629" y="331"/>
                  </a:cubicBezTo>
                  <a:cubicBezTo>
                    <a:pt x="11314" y="-84"/>
                    <a:pt x="8743" y="-84"/>
                    <a:pt x="7071" y="193"/>
                  </a:cubicBezTo>
                  <a:cubicBezTo>
                    <a:pt x="5400" y="470"/>
                    <a:pt x="4629" y="1024"/>
                    <a:pt x="4500" y="1993"/>
                  </a:cubicBezTo>
                  <a:cubicBezTo>
                    <a:pt x="4371" y="2962"/>
                    <a:pt x="4886" y="4347"/>
                    <a:pt x="7457" y="6078"/>
                  </a:cubicBezTo>
                  <a:cubicBezTo>
                    <a:pt x="10029" y="7808"/>
                    <a:pt x="14657" y="9885"/>
                    <a:pt x="17229" y="11685"/>
                  </a:cubicBezTo>
                  <a:cubicBezTo>
                    <a:pt x="19800" y="13485"/>
                    <a:pt x="20314" y="15008"/>
                    <a:pt x="20443" y="16185"/>
                  </a:cubicBezTo>
                  <a:cubicBezTo>
                    <a:pt x="20571" y="17362"/>
                    <a:pt x="20314" y="18193"/>
                    <a:pt x="19029" y="19024"/>
                  </a:cubicBezTo>
                  <a:cubicBezTo>
                    <a:pt x="17743" y="19854"/>
                    <a:pt x="15429" y="20685"/>
                    <a:pt x="13243" y="21101"/>
                  </a:cubicBezTo>
                  <a:cubicBezTo>
                    <a:pt x="11057" y="21516"/>
                    <a:pt x="9000" y="21516"/>
                    <a:pt x="7457" y="21239"/>
                  </a:cubicBezTo>
                  <a:cubicBezTo>
                    <a:pt x="5914" y="20962"/>
                    <a:pt x="4886" y="20408"/>
                    <a:pt x="3729" y="19439"/>
                  </a:cubicBezTo>
                  <a:cubicBezTo>
                    <a:pt x="2571" y="18470"/>
                    <a:pt x="1286" y="17085"/>
                    <a:pt x="643" y="16047"/>
                  </a:cubicBezTo>
                  <a:cubicBezTo>
                    <a:pt x="0" y="15008"/>
                    <a:pt x="0" y="14316"/>
                    <a:pt x="0" y="13624"/>
                  </a:cubicBezTo>
                  <a:cubicBezTo>
                    <a:pt x="0" y="12931"/>
                    <a:pt x="0" y="12239"/>
                    <a:pt x="1286" y="11339"/>
                  </a:cubicBezTo>
                  <a:cubicBezTo>
                    <a:pt x="2571" y="10439"/>
                    <a:pt x="5143" y="9331"/>
                    <a:pt x="8229" y="8431"/>
                  </a:cubicBezTo>
                  <a:cubicBezTo>
                    <a:pt x="11314" y="7531"/>
                    <a:pt x="14914" y="6839"/>
                    <a:pt x="18514" y="6147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0" name="Line"/>
            <p:cNvSpPr/>
            <p:nvPr/>
          </p:nvSpPr>
          <p:spPr>
            <a:xfrm>
              <a:off x="5632865" y="1669171"/>
              <a:ext cx="2919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5143" y="21600"/>
                    <a:pt x="10286" y="21600"/>
                    <a:pt x="13886" y="0"/>
                  </a:cubicBezTo>
                  <a:cubicBezTo>
                    <a:pt x="17486" y="21600"/>
                    <a:pt x="19543" y="216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1" name="Line"/>
            <p:cNvSpPr/>
            <p:nvPr/>
          </p:nvSpPr>
          <p:spPr>
            <a:xfrm>
              <a:off x="7191578" y="1450149"/>
              <a:ext cx="301821" cy="44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250" extrusionOk="0">
                  <a:moveTo>
                    <a:pt x="15487" y="4489"/>
                  </a:moveTo>
                  <a:cubicBezTo>
                    <a:pt x="15727" y="3659"/>
                    <a:pt x="15967" y="2828"/>
                    <a:pt x="15607" y="2163"/>
                  </a:cubicBezTo>
                  <a:cubicBezTo>
                    <a:pt x="15247" y="1499"/>
                    <a:pt x="14287" y="1000"/>
                    <a:pt x="12487" y="585"/>
                  </a:cubicBezTo>
                  <a:cubicBezTo>
                    <a:pt x="10687" y="169"/>
                    <a:pt x="8047" y="-163"/>
                    <a:pt x="5767" y="86"/>
                  </a:cubicBezTo>
                  <a:cubicBezTo>
                    <a:pt x="3487" y="335"/>
                    <a:pt x="1567" y="1166"/>
                    <a:pt x="607" y="1997"/>
                  </a:cubicBezTo>
                  <a:cubicBezTo>
                    <a:pt x="-353" y="2828"/>
                    <a:pt x="-353" y="3659"/>
                    <a:pt x="1927" y="4988"/>
                  </a:cubicBezTo>
                  <a:cubicBezTo>
                    <a:pt x="4207" y="6317"/>
                    <a:pt x="8767" y="8145"/>
                    <a:pt x="12367" y="10139"/>
                  </a:cubicBezTo>
                  <a:cubicBezTo>
                    <a:pt x="15967" y="12132"/>
                    <a:pt x="18607" y="14292"/>
                    <a:pt x="19927" y="15788"/>
                  </a:cubicBezTo>
                  <a:cubicBezTo>
                    <a:pt x="21247" y="17283"/>
                    <a:pt x="21247" y="18114"/>
                    <a:pt x="19207" y="19028"/>
                  </a:cubicBezTo>
                  <a:cubicBezTo>
                    <a:pt x="17167" y="19942"/>
                    <a:pt x="13087" y="20939"/>
                    <a:pt x="9847" y="21188"/>
                  </a:cubicBezTo>
                  <a:cubicBezTo>
                    <a:pt x="6607" y="21437"/>
                    <a:pt x="4207" y="20939"/>
                    <a:pt x="2647" y="19859"/>
                  </a:cubicBezTo>
                  <a:cubicBezTo>
                    <a:pt x="1087" y="18779"/>
                    <a:pt x="367" y="17117"/>
                    <a:pt x="487" y="15455"/>
                  </a:cubicBezTo>
                  <a:cubicBezTo>
                    <a:pt x="607" y="13794"/>
                    <a:pt x="1567" y="12132"/>
                    <a:pt x="4687" y="10637"/>
                  </a:cubicBezTo>
                  <a:cubicBezTo>
                    <a:pt x="7807" y="9142"/>
                    <a:pt x="13087" y="7812"/>
                    <a:pt x="18367" y="648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2" name="Line"/>
            <p:cNvSpPr/>
            <p:nvPr/>
          </p:nvSpPr>
          <p:spPr>
            <a:xfrm>
              <a:off x="6143780" y="1481488"/>
              <a:ext cx="304603" cy="35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extrusionOk="0">
                  <a:moveTo>
                    <a:pt x="10921" y="0"/>
                  </a:moveTo>
                  <a:cubicBezTo>
                    <a:pt x="9951" y="635"/>
                    <a:pt x="8980" y="1271"/>
                    <a:pt x="8494" y="2435"/>
                  </a:cubicBezTo>
                  <a:cubicBezTo>
                    <a:pt x="8009" y="3600"/>
                    <a:pt x="8009" y="5294"/>
                    <a:pt x="8616" y="6035"/>
                  </a:cubicBezTo>
                  <a:cubicBezTo>
                    <a:pt x="9222" y="6776"/>
                    <a:pt x="10436" y="6565"/>
                    <a:pt x="11771" y="6565"/>
                  </a:cubicBezTo>
                  <a:cubicBezTo>
                    <a:pt x="13106" y="6565"/>
                    <a:pt x="14562" y="6776"/>
                    <a:pt x="16139" y="8365"/>
                  </a:cubicBezTo>
                  <a:cubicBezTo>
                    <a:pt x="17717" y="9953"/>
                    <a:pt x="19416" y="12918"/>
                    <a:pt x="20387" y="14929"/>
                  </a:cubicBezTo>
                  <a:cubicBezTo>
                    <a:pt x="21357" y="16941"/>
                    <a:pt x="21600" y="18000"/>
                    <a:pt x="20751" y="19165"/>
                  </a:cubicBezTo>
                  <a:cubicBezTo>
                    <a:pt x="19901" y="20329"/>
                    <a:pt x="17960" y="21600"/>
                    <a:pt x="14926" y="21600"/>
                  </a:cubicBezTo>
                  <a:cubicBezTo>
                    <a:pt x="11892" y="21600"/>
                    <a:pt x="7766" y="20329"/>
                    <a:pt x="5097" y="18847"/>
                  </a:cubicBezTo>
                  <a:cubicBezTo>
                    <a:pt x="2427" y="17365"/>
                    <a:pt x="1213" y="15671"/>
                    <a:pt x="0" y="13976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3" name="Line"/>
            <p:cNvSpPr/>
            <p:nvPr/>
          </p:nvSpPr>
          <p:spPr>
            <a:xfrm>
              <a:off x="6216768" y="1460634"/>
              <a:ext cx="291953" cy="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4" name="Line"/>
            <p:cNvSpPr/>
            <p:nvPr/>
          </p:nvSpPr>
          <p:spPr>
            <a:xfrm>
              <a:off x="8876480" y="1537515"/>
              <a:ext cx="264051" cy="437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254" extrusionOk="0">
                  <a:moveTo>
                    <a:pt x="17377" y="2342"/>
                  </a:moveTo>
                  <a:cubicBezTo>
                    <a:pt x="14608" y="1330"/>
                    <a:pt x="11839" y="317"/>
                    <a:pt x="9069" y="64"/>
                  </a:cubicBezTo>
                  <a:cubicBezTo>
                    <a:pt x="6300" y="-189"/>
                    <a:pt x="3531" y="317"/>
                    <a:pt x="1869" y="1414"/>
                  </a:cubicBezTo>
                  <a:cubicBezTo>
                    <a:pt x="208" y="2511"/>
                    <a:pt x="-346" y="4198"/>
                    <a:pt x="208" y="5717"/>
                  </a:cubicBezTo>
                  <a:cubicBezTo>
                    <a:pt x="762" y="7236"/>
                    <a:pt x="2423" y="8586"/>
                    <a:pt x="5608" y="9177"/>
                  </a:cubicBezTo>
                  <a:cubicBezTo>
                    <a:pt x="8793" y="9767"/>
                    <a:pt x="13500" y="9599"/>
                    <a:pt x="16269" y="9092"/>
                  </a:cubicBezTo>
                  <a:cubicBezTo>
                    <a:pt x="19039" y="8586"/>
                    <a:pt x="19869" y="7742"/>
                    <a:pt x="20423" y="6814"/>
                  </a:cubicBezTo>
                  <a:cubicBezTo>
                    <a:pt x="20977" y="5886"/>
                    <a:pt x="21254" y="4873"/>
                    <a:pt x="20839" y="4620"/>
                  </a:cubicBezTo>
                  <a:cubicBezTo>
                    <a:pt x="20423" y="4367"/>
                    <a:pt x="19316" y="4874"/>
                    <a:pt x="18346" y="7320"/>
                  </a:cubicBezTo>
                  <a:cubicBezTo>
                    <a:pt x="17377" y="9767"/>
                    <a:pt x="16546" y="14155"/>
                    <a:pt x="15992" y="16855"/>
                  </a:cubicBezTo>
                  <a:cubicBezTo>
                    <a:pt x="15439" y="19555"/>
                    <a:pt x="15162" y="20567"/>
                    <a:pt x="15023" y="20989"/>
                  </a:cubicBezTo>
                  <a:cubicBezTo>
                    <a:pt x="14885" y="21411"/>
                    <a:pt x="14885" y="21242"/>
                    <a:pt x="14885" y="2107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5" name="Line"/>
            <p:cNvSpPr/>
            <p:nvPr/>
          </p:nvSpPr>
          <p:spPr>
            <a:xfrm>
              <a:off x="1660240" y="2218379"/>
              <a:ext cx="269046" cy="51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369" extrusionOk="0">
                  <a:moveTo>
                    <a:pt x="4101" y="3621"/>
                  </a:moveTo>
                  <a:cubicBezTo>
                    <a:pt x="5742" y="2461"/>
                    <a:pt x="7382" y="1302"/>
                    <a:pt x="8886" y="649"/>
                  </a:cubicBezTo>
                  <a:cubicBezTo>
                    <a:pt x="10390" y="-3"/>
                    <a:pt x="11757" y="-148"/>
                    <a:pt x="13534" y="142"/>
                  </a:cubicBezTo>
                  <a:cubicBezTo>
                    <a:pt x="15311" y="432"/>
                    <a:pt x="17499" y="1157"/>
                    <a:pt x="18592" y="2316"/>
                  </a:cubicBezTo>
                  <a:cubicBezTo>
                    <a:pt x="19686" y="3476"/>
                    <a:pt x="19686" y="5071"/>
                    <a:pt x="19139" y="6158"/>
                  </a:cubicBezTo>
                  <a:cubicBezTo>
                    <a:pt x="18592" y="7245"/>
                    <a:pt x="17499" y="7825"/>
                    <a:pt x="15722" y="8333"/>
                  </a:cubicBezTo>
                  <a:cubicBezTo>
                    <a:pt x="13944" y="8840"/>
                    <a:pt x="11484" y="9275"/>
                    <a:pt x="11073" y="9420"/>
                  </a:cubicBezTo>
                  <a:cubicBezTo>
                    <a:pt x="10663" y="9565"/>
                    <a:pt x="12304" y="9420"/>
                    <a:pt x="14218" y="9855"/>
                  </a:cubicBezTo>
                  <a:cubicBezTo>
                    <a:pt x="16132" y="10290"/>
                    <a:pt x="18319" y="11304"/>
                    <a:pt x="19686" y="12754"/>
                  </a:cubicBezTo>
                  <a:cubicBezTo>
                    <a:pt x="21053" y="14204"/>
                    <a:pt x="21600" y="16088"/>
                    <a:pt x="20780" y="17610"/>
                  </a:cubicBezTo>
                  <a:cubicBezTo>
                    <a:pt x="19959" y="19133"/>
                    <a:pt x="17772" y="20292"/>
                    <a:pt x="15038" y="20872"/>
                  </a:cubicBezTo>
                  <a:cubicBezTo>
                    <a:pt x="12304" y="21452"/>
                    <a:pt x="9023" y="21452"/>
                    <a:pt x="6835" y="21235"/>
                  </a:cubicBezTo>
                  <a:cubicBezTo>
                    <a:pt x="4648" y="21017"/>
                    <a:pt x="3554" y="20582"/>
                    <a:pt x="2597" y="20075"/>
                  </a:cubicBezTo>
                  <a:cubicBezTo>
                    <a:pt x="1640" y="19567"/>
                    <a:pt x="820" y="18988"/>
                    <a:pt x="410" y="18698"/>
                  </a:cubicBezTo>
                  <a:cubicBezTo>
                    <a:pt x="0" y="18408"/>
                    <a:pt x="0" y="18408"/>
                    <a:pt x="0" y="18408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6" name="Line"/>
            <p:cNvSpPr/>
            <p:nvPr/>
          </p:nvSpPr>
          <p:spPr>
            <a:xfrm>
              <a:off x="2869753" y="2607586"/>
              <a:ext cx="239819" cy="6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7" name="Line"/>
            <p:cNvSpPr/>
            <p:nvPr/>
          </p:nvSpPr>
          <p:spPr>
            <a:xfrm>
              <a:off x="3305823" y="2547121"/>
              <a:ext cx="224099" cy="517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45" extrusionOk="0">
                  <a:moveTo>
                    <a:pt x="17848" y="1209"/>
                  </a:moveTo>
                  <a:cubicBezTo>
                    <a:pt x="16539" y="777"/>
                    <a:pt x="15230" y="345"/>
                    <a:pt x="12775" y="129"/>
                  </a:cubicBezTo>
                  <a:cubicBezTo>
                    <a:pt x="10321" y="-87"/>
                    <a:pt x="6721" y="-87"/>
                    <a:pt x="4103" y="561"/>
                  </a:cubicBezTo>
                  <a:cubicBezTo>
                    <a:pt x="1484" y="1209"/>
                    <a:pt x="-152" y="2505"/>
                    <a:pt x="12" y="3729"/>
                  </a:cubicBezTo>
                  <a:cubicBezTo>
                    <a:pt x="175" y="4953"/>
                    <a:pt x="2139" y="6105"/>
                    <a:pt x="4757" y="6825"/>
                  </a:cubicBezTo>
                  <a:cubicBezTo>
                    <a:pt x="7375" y="7545"/>
                    <a:pt x="10648" y="7833"/>
                    <a:pt x="13593" y="7545"/>
                  </a:cubicBezTo>
                  <a:cubicBezTo>
                    <a:pt x="16539" y="7257"/>
                    <a:pt x="19157" y="6393"/>
                    <a:pt x="20303" y="5457"/>
                  </a:cubicBezTo>
                  <a:cubicBezTo>
                    <a:pt x="21448" y="4521"/>
                    <a:pt x="21121" y="3513"/>
                    <a:pt x="20793" y="3369"/>
                  </a:cubicBezTo>
                  <a:cubicBezTo>
                    <a:pt x="20466" y="3225"/>
                    <a:pt x="20139" y="3945"/>
                    <a:pt x="18993" y="6753"/>
                  </a:cubicBezTo>
                  <a:cubicBezTo>
                    <a:pt x="17848" y="9561"/>
                    <a:pt x="15884" y="14457"/>
                    <a:pt x="14903" y="17409"/>
                  </a:cubicBezTo>
                  <a:cubicBezTo>
                    <a:pt x="13921" y="20361"/>
                    <a:pt x="13921" y="21369"/>
                    <a:pt x="14084" y="21441"/>
                  </a:cubicBezTo>
                  <a:cubicBezTo>
                    <a:pt x="14248" y="21513"/>
                    <a:pt x="14575" y="20649"/>
                    <a:pt x="14903" y="1978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8" name="Line"/>
            <p:cNvSpPr/>
            <p:nvPr/>
          </p:nvSpPr>
          <p:spPr>
            <a:xfrm>
              <a:off x="4465059" y="2565879"/>
              <a:ext cx="10428" cy="25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9" name="Line"/>
            <p:cNvSpPr/>
            <p:nvPr/>
          </p:nvSpPr>
          <p:spPr>
            <a:xfrm>
              <a:off x="4809145" y="2517323"/>
              <a:ext cx="375367" cy="34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extrusionOk="0">
                  <a:moveTo>
                    <a:pt x="0" y="3630"/>
                  </a:moveTo>
                  <a:cubicBezTo>
                    <a:pt x="2000" y="2346"/>
                    <a:pt x="4000" y="1063"/>
                    <a:pt x="5500" y="422"/>
                  </a:cubicBezTo>
                  <a:cubicBezTo>
                    <a:pt x="7000" y="-220"/>
                    <a:pt x="8000" y="-220"/>
                    <a:pt x="9000" y="1063"/>
                  </a:cubicBezTo>
                  <a:cubicBezTo>
                    <a:pt x="10000" y="2346"/>
                    <a:pt x="11000" y="4913"/>
                    <a:pt x="10600" y="7479"/>
                  </a:cubicBezTo>
                  <a:cubicBezTo>
                    <a:pt x="10200" y="10045"/>
                    <a:pt x="8400" y="12612"/>
                    <a:pt x="7100" y="14216"/>
                  </a:cubicBezTo>
                  <a:cubicBezTo>
                    <a:pt x="5800" y="15820"/>
                    <a:pt x="5000" y="16461"/>
                    <a:pt x="3800" y="16889"/>
                  </a:cubicBezTo>
                  <a:cubicBezTo>
                    <a:pt x="2600" y="17317"/>
                    <a:pt x="1000" y="17530"/>
                    <a:pt x="800" y="17744"/>
                  </a:cubicBezTo>
                  <a:cubicBezTo>
                    <a:pt x="600" y="17958"/>
                    <a:pt x="1800" y="18172"/>
                    <a:pt x="4300" y="18921"/>
                  </a:cubicBezTo>
                  <a:cubicBezTo>
                    <a:pt x="6800" y="19669"/>
                    <a:pt x="10600" y="20952"/>
                    <a:pt x="13700" y="21166"/>
                  </a:cubicBezTo>
                  <a:cubicBezTo>
                    <a:pt x="16800" y="21380"/>
                    <a:pt x="19200" y="20525"/>
                    <a:pt x="21600" y="1966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0" name="Line"/>
            <p:cNvSpPr/>
            <p:nvPr/>
          </p:nvSpPr>
          <p:spPr>
            <a:xfrm>
              <a:off x="5862256" y="2685325"/>
              <a:ext cx="239817" cy="1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635" y="2735"/>
                    <a:pt x="11270" y="-1585"/>
                    <a:pt x="14870" y="575"/>
                  </a:cubicBezTo>
                  <a:cubicBezTo>
                    <a:pt x="18470" y="2735"/>
                    <a:pt x="20035" y="11375"/>
                    <a:pt x="21600" y="2001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1" name="Line"/>
            <p:cNvSpPr/>
            <p:nvPr/>
          </p:nvSpPr>
          <p:spPr>
            <a:xfrm>
              <a:off x="6322666" y="2561746"/>
              <a:ext cx="226365" cy="43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328" extrusionOk="0">
                  <a:moveTo>
                    <a:pt x="19192" y="2732"/>
                  </a:moveTo>
                  <a:cubicBezTo>
                    <a:pt x="18547" y="1888"/>
                    <a:pt x="17902" y="1044"/>
                    <a:pt x="16774" y="538"/>
                  </a:cubicBezTo>
                  <a:cubicBezTo>
                    <a:pt x="15645" y="32"/>
                    <a:pt x="14033" y="-137"/>
                    <a:pt x="11293" y="116"/>
                  </a:cubicBezTo>
                  <a:cubicBezTo>
                    <a:pt x="8553" y="369"/>
                    <a:pt x="4684" y="1044"/>
                    <a:pt x="2427" y="2225"/>
                  </a:cubicBezTo>
                  <a:cubicBezTo>
                    <a:pt x="171" y="3407"/>
                    <a:pt x="-474" y="5094"/>
                    <a:pt x="332" y="6529"/>
                  </a:cubicBezTo>
                  <a:cubicBezTo>
                    <a:pt x="1138" y="7963"/>
                    <a:pt x="3395" y="9144"/>
                    <a:pt x="6135" y="9735"/>
                  </a:cubicBezTo>
                  <a:cubicBezTo>
                    <a:pt x="8875" y="10326"/>
                    <a:pt x="12099" y="10326"/>
                    <a:pt x="14678" y="9651"/>
                  </a:cubicBezTo>
                  <a:cubicBezTo>
                    <a:pt x="17257" y="8976"/>
                    <a:pt x="19192" y="7626"/>
                    <a:pt x="20159" y="6529"/>
                  </a:cubicBezTo>
                  <a:cubicBezTo>
                    <a:pt x="21126" y="5432"/>
                    <a:pt x="21126" y="4588"/>
                    <a:pt x="20804" y="4588"/>
                  </a:cubicBezTo>
                  <a:cubicBezTo>
                    <a:pt x="20481" y="4588"/>
                    <a:pt x="19836" y="5432"/>
                    <a:pt x="19031" y="7204"/>
                  </a:cubicBezTo>
                  <a:cubicBezTo>
                    <a:pt x="18225" y="8976"/>
                    <a:pt x="17257" y="11676"/>
                    <a:pt x="16613" y="13869"/>
                  </a:cubicBezTo>
                  <a:cubicBezTo>
                    <a:pt x="15968" y="16063"/>
                    <a:pt x="15645" y="17751"/>
                    <a:pt x="15484" y="19016"/>
                  </a:cubicBezTo>
                  <a:cubicBezTo>
                    <a:pt x="15323" y="20282"/>
                    <a:pt x="15323" y="21126"/>
                    <a:pt x="15323" y="21294"/>
                  </a:cubicBezTo>
                  <a:cubicBezTo>
                    <a:pt x="15323" y="21463"/>
                    <a:pt x="15323" y="20957"/>
                    <a:pt x="15323" y="2045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2" name="Line"/>
            <p:cNvSpPr/>
            <p:nvPr/>
          </p:nvSpPr>
          <p:spPr>
            <a:xfrm>
              <a:off x="7478358" y="2492891"/>
              <a:ext cx="271157" cy="43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59" extrusionOk="0">
                  <a:moveTo>
                    <a:pt x="21331" y="0"/>
                  </a:moveTo>
                  <a:cubicBezTo>
                    <a:pt x="18597" y="171"/>
                    <a:pt x="15863" y="343"/>
                    <a:pt x="12855" y="1286"/>
                  </a:cubicBezTo>
                  <a:cubicBezTo>
                    <a:pt x="9847" y="2229"/>
                    <a:pt x="6566" y="3943"/>
                    <a:pt x="4242" y="6171"/>
                  </a:cubicBezTo>
                  <a:cubicBezTo>
                    <a:pt x="1918" y="8400"/>
                    <a:pt x="551" y="11143"/>
                    <a:pt x="141" y="13371"/>
                  </a:cubicBezTo>
                  <a:cubicBezTo>
                    <a:pt x="-269" y="15600"/>
                    <a:pt x="278" y="17314"/>
                    <a:pt x="961" y="18514"/>
                  </a:cubicBezTo>
                  <a:cubicBezTo>
                    <a:pt x="1645" y="19714"/>
                    <a:pt x="2465" y="20400"/>
                    <a:pt x="3559" y="20829"/>
                  </a:cubicBezTo>
                  <a:cubicBezTo>
                    <a:pt x="4653" y="21257"/>
                    <a:pt x="6020" y="21429"/>
                    <a:pt x="7387" y="21514"/>
                  </a:cubicBezTo>
                  <a:cubicBezTo>
                    <a:pt x="8754" y="21600"/>
                    <a:pt x="10121" y="21600"/>
                    <a:pt x="11488" y="21171"/>
                  </a:cubicBezTo>
                  <a:cubicBezTo>
                    <a:pt x="12855" y="20743"/>
                    <a:pt x="14222" y="19886"/>
                    <a:pt x="15316" y="19114"/>
                  </a:cubicBezTo>
                  <a:cubicBezTo>
                    <a:pt x="16409" y="18343"/>
                    <a:pt x="17230" y="17657"/>
                    <a:pt x="17640" y="16800"/>
                  </a:cubicBezTo>
                  <a:cubicBezTo>
                    <a:pt x="18050" y="15943"/>
                    <a:pt x="18050" y="14914"/>
                    <a:pt x="15863" y="13800"/>
                  </a:cubicBezTo>
                  <a:cubicBezTo>
                    <a:pt x="13675" y="12686"/>
                    <a:pt x="9301" y="11486"/>
                    <a:pt x="6430" y="10971"/>
                  </a:cubicBezTo>
                  <a:cubicBezTo>
                    <a:pt x="3559" y="10457"/>
                    <a:pt x="2192" y="10629"/>
                    <a:pt x="825" y="108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3" name="Line"/>
            <p:cNvSpPr/>
            <p:nvPr/>
          </p:nvSpPr>
          <p:spPr>
            <a:xfrm>
              <a:off x="8906892" y="2597159"/>
              <a:ext cx="72989" cy="20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4" name="Line"/>
            <p:cNvSpPr/>
            <p:nvPr/>
          </p:nvSpPr>
          <p:spPr>
            <a:xfrm>
              <a:off x="9063294" y="2586733"/>
              <a:ext cx="307013" cy="36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31" extrusionOk="0">
                  <a:moveTo>
                    <a:pt x="11649" y="0"/>
                  </a:moveTo>
                  <a:cubicBezTo>
                    <a:pt x="10921" y="1440"/>
                    <a:pt x="10193" y="2880"/>
                    <a:pt x="10436" y="3703"/>
                  </a:cubicBezTo>
                  <a:cubicBezTo>
                    <a:pt x="10679" y="4526"/>
                    <a:pt x="11892" y="4731"/>
                    <a:pt x="13591" y="5451"/>
                  </a:cubicBezTo>
                  <a:cubicBezTo>
                    <a:pt x="15290" y="6171"/>
                    <a:pt x="17474" y="7406"/>
                    <a:pt x="18930" y="9669"/>
                  </a:cubicBezTo>
                  <a:cubicBezTo>
                    <a:pt x="20387" y="11931"/>
                    <a:pt x="21115" y="15223"/>
                    <a:pt x="21357" y="17383"/>
                  </a:cubicBezTo>
                  <a:cubicBezTo>
                    <a:pt x="21600" y="19543"/>
                    <a:pt x="21357" y="20571"/>
                    <a:pt x="19780" y="21086"/>
                  </a:cubicBezTo>
                  <a:cubicBezTo>
                    <a:pt x="18202" y="21600"/>
                    <a:pt x="15290" y="21600"/>
                    <a:pt x="11892" y="20674"/>
                  </a:cubicBezTo>
                  <a:cubicBezTo>
                    <a:pt x="8494" y="19749"/>
                    <a:pt x="4611" y="17897"/>
                    <a:pt x="2548" y="16663"/>
                  </a:cubicBezTo>
                  <a:cubicBezTo>
                    <a:pt x="485" y="15429"/>
                    <a:pt x="243" y="14811"/>
                    <a:pt x="0" y="14194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5" name="Line"/>
            <p:cNvSpPr/>
            <p:nvPr/>
          </p:nvSpPr>
          <p:spPr>
            <a:xfrm>
              <a:off x="9198843" y="2549776"/>
              <a:ext cx="281526" cy="1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267" y="11375"/>
                    <a:pt x="8533" y="2735"/>
                    <a:pt x="12133" y="575"/>
                  </a:cubicBezTo>
                  <a:cubicBezTo>
                    <a:pt x="15733" y="-1585"/>
                    <a:pt x="18667" y="2735"/>
                    <a:pt x="21600" y="705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6" name="Line"/>
            <p:cNvSpPr/>
            <p:nvPr/>
          </p:nvSpPr>
          <p:spPr>
            <a:xfrm>
              <a:off x="9928723" y="-1"/>
              <a:ext cx="297608" cy="2795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80" extrusionOk="0">
                  <a:moveTo>
                    <a:pt x="8288" y="248"/>
                  </a:moveTo>
                  <a:cubicBezTo>
                    <a:pt x="7535" y="141"/>
                    <a:pt x="6781" y="34"/>
                    <a:pt x="7033" y="7"/>
                  </a:cubicBezTo>
                  <a:cubicBezTo>
                    <a:pt x="7284" y="-20"/>
                    <a:pt x="8540" y="34"/>
                    <a:pt x="10172" y="154"/>
                  </a:cubicBezTo>
                  <a:cubicBezTo>
                    <a:pt x="11805" y="275"/>
                    <a:pt x="13814" y="463"/>
                    <a:pt x="15572" y="678"/>
                  </a:cubicBezTo>
                  <a:cubicBezTo>
                    <a:pt x="17330" y="892"/>
                    <a:pt x="18837" y="1134"/>
                    <a:pt x="19842" y="1536"/>
                  </a:cubicBezTo>
                  <a:cubicBezTo>
                    <a:pt x="20847" y="1939"/>
                    <a:pt x="21349" y="2502"/>
                    <a:pt x="21474" y="3227"/>
                  </a:cubicBezTo>
                  <a:cubicBezTo>
                    <a:pt x="21600" y="3951"/>
                    <a:pt x="21349" y="4837"/>
                    <a:pt x="20847" y="5534"/>
                  </a:cubicBezTo>
                  <a:cubicBezTo>
                    <a:pt x="20344" y="6232"/>
                    <a:pt x="19591" y="6742"/>
                    <a:pt x="19088" y="7332"/>
                  </a:cubicBezTo>
                  <a:cubicBezTo>
                    <a:pt x="18586" y="7922"/>
                    <a:pt x="18335" y="8593"/>
                    <a:pt x="17958" y="9318"/>
                  </a:cubicBezTo>
                  <a:cubicBezTo>
                    <a:pt x="17581" y="10042"/>
                    <a:pt x="17079" y="10820"/>
                    <a:pt x="16577" y="11558"/>
                  </a:cubicBezTo>
                  <a:cubicBezTo>
                    <a:pt x="16074" y="12296"/>
                    <a:pt x="15572" y="12994"/>
                    <a:pt x="15070" y="13624"/>
                  </a:cubicBezTo>
                  <a:cubicBezTo>
                    <a:pt x="14567" y="14255"/>
                    <a:pt x="14065" y="14818"/>
                    <a:pt x="13688" y="15368"/>
                  </a:cubicBezTo>
                  <a:cubicBezTo>
                    <a:pt x="13312" y="15918"/>
                    <a:pt x="13060" y="16455"/>
                    <a:pt x="12684" y="17005"/>
                  </a:cubicBezTo>
                  <a:cubicBezTo>
                    <a:pt x="12307" y="17555"/>
                    <a:pt x="11805" y="18119"/>
                    <a:pt x="11428" y="18655"/>
                  </a:cubicBezTo>
                  <a:cubicBezTo>
                    <a:pt x="11051" y="19192"/>
                    <a:pt x="10800" y="19702"/>
                    <a:pt x="10298" y="20091"/>
                  </a:cubicBezTo>
                  <a:cubicBezTo>
                    <a:pt x="9795" y="20480"/>
                    <a:pt x="9042" y="20748"/>
                    <a:pt x="7284" y="20976"/>
                  </a:cubicBezTo>
                  <a:cubicBezTo>
                    <a:pt x="5526" y="21204"/>
                    <a:pt x="2763" y="21392"/>
                    <a:pt x="0" y="2158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7" name="Line"/>
            <p:cNvSpPr/>
            <p:nvPr/>
          </p:nvSpPr>
          <p:spPr>
            <a:xfrm>
              <a:off x="8260862" y="7828"/>
              <a:ext cx="92636" cy="310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61" extrusionOk="0">
                  <a:moveTo>
                    <a:pt x="19100" y="241"/>
                  </a:moveTo>
                  <a:cubicBezTo>
                    <a:pt x="19900" y="121"/>
                    <a:pt x="20700" y="0"/>
                    <a:pt x="21100" y="0"/>
                  </a:cubicBezTo>
                  <a:cubicBezTo>
                    <a:pt x="21500" y="0"/>
                    <a:pt x="21500" y="121"/>
                    <a:pt x="19900" y="495"/>
                  </a:cubicBezTo>
                  <a:cubicBezTo>
                    <a:pt x="18300" y="869"/>
                    <a:pt x="15100" y="1496"/>
                    <a:pt x="13100" y="2160"/>
                  </a:cubicBezTo>
                  <a:cubicBezTo>
                    <a:pt x="11100" y="2824"/>
                    <a:pt x="10300" y="3524"/>
                    <a:pt x="9900" y="4356"/>
                  </a:cubicBezTo>
                  <a:cubicBezTo>
                    <a:pt x="9500" y="5189"/>
                    <a:pt x="9500" y="6154"/>
                    <a:pt x="9500" y="7120"/>
                  </a:cubicBezTo>
                  <a:cubicBezTo>
                    <a:pt x="9500" y="8085"/>
                    <a:pt x="9500" y="9050"/>
                    <a:pt x="9100" y="9907"/>
                  </a:cubicBezTo>
                  <a:cubicBezTo>
                    <a:pt x="8700" y="10764"/>
                    <a:pt x="7900" y="11512"/>
                    <a:pt x="6700" y="12127"/>
                  </a:cubicBezTo>
                  <a:cubicBezTo>
                    <a:pt x="5500" y="12743"/>
                    <a:pt x="3900" y="13225"/>
                    <a:pt x="3100" y="13853"/>
                  </a:cubicBezTo>
                  <a:cubicBezTo>
                    <a:pt x="2300" y="14480"/>
                    <a:pt x="2300" y="15253"/>
                    <a:pt x="1900" y="16001"/>
                  </a:cubicBezTo>
                  <a:cubicBezTo>
                    <a:pt x="1500" y="16749"/>
                    <a:pt x="700" y="17473"/>
                    <a:pt x="300" y="18306"/>
                  </a:cubicBezTo>
                  <a:cubicBezTo>
                    <a:pt x="-100" y="19138"/>
                    <a:pt x="-100" y="20080"/>
                    <a:pt x="300" y="20671"/>
                  </a:cubicBezTo>
                  <a:cubicBezTo>
                    <a:pt x="700" y="21262"/>
                    <a:pt x="1500" y="21503"/>
                    <a:pt x="1900" y="21552"/>
                  </a:cubicBezTo>
                  <a:cubicBezTo>
                    <a:pt x="2300" y="21600"/>
                    <a:pt x="2300" y="21455"/>
                    <a:pt x="2300" y="21310"/>
                  </a:cubicBezTo>
                </a:path>
              </a:pathLst>
            </a:custGeom>
            <a:noFill/>
            <a:ln w="38278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8" name="Line"/>
            <p:cNvSpPr/>
            <p:nvPr/>
          </p:nvSpPr>
          <p:spPr>
            <a:xfrm>
              <a:off x="502200" y="420092"/>
              <a:ext cx="307202" cy="28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313" extrusionOk="0">
                  <a:moveTo>
                    <a:pt x="12879" y="1543"/>
                  </a:moveTo>
                  <a:cubicBezTo>
                    <a:pt x="10506" y="1286"/>
                    <a:pt x="8132" y="1029"/>
                    <a:pt x="5996" y="1800"/>
                  </a:cubicBezTo>
                  <a:cubicBezTo>
                    <a:pt x="3860" y="2571"/>
                    <a:pt x="1961" y="4371"/>
                    <a:pt x="892" y="6557"/>
                  </a:cubicBezTo>
                  <a:cubicBezTo>
                    <a:pt x="-176" y="8743"/>
                    <a:pt x="-413" y="11314"/>
                    <a:pt x="892" y="13886"/>
                  </a:cubicBezTo>
                  <a:cubicBezTo>
                    <a:pt x="2198" y="16457"/>
                    <a:pt x="5046" y="19029"/>
                    <a:pt x="8251" y="20314"/>
                  </a:cubicBezTo>
                  <a:cubicBezTo>
                    <a:pt x="11455" y="21600"/>
                    <a:pt x="15016" y="21600"/>
                    <a:pt x="17389" y="20571"/>
                  </a:cubicBezTo>
                  <a:cubicBezTo>
                    <a:pt x="19763" y="19543"/>
                    <a:pt x="20950" y="17486"/>
                    <a:pt x="21068" y="14914"/>
                  </a:cubicBezTo>
                  <a:cubicBezTo>
                    <a:pt x="21187" y="12343"/>
                    <a:pt x="20238" y="9257"/>
                    <a:pt x="18220" y="6686"/>
                  </a:cubicBezTo>
                  <a:cubicBezTo>
                    <a:pt x="16202" y="4114"/>
                    <a:pt x="13117" y="2057"/>
                    <a:pt x="1003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9" name="Line"/>
            <p:cNvSpPr/>
            <p:nvPr/>
          </p:nvSpPr>
          <p:spPr>
            <a:xfrm>
              <a:off x="564277" y="1457921"/>
              <a:ext cx="353898" cy="29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245" extrusionOk="0">
                  <a:moveTo>
                    <a:pt x="13514" y="0"/>
                  </a:moveTo>
                  <a:cubicBezTo>
                    <a:pt x="10457" y="245"/>
                    <a:pt x="7400" y="491"/>
                    <a:pt x="5159" y="1473"/>
                  </a:cubicBezTo>
                  <a:cubicBezTo>
                    <a:pt x="2917" y="2455"/>
                    <a:pt x="1491" y="4173"/>
                    <a:pt x="676" y="6259"/>
                  </a:cubicBezTo>
                  <a:cubicBezTo>
                    <a:pt x="-139" y="8345"/>
                    <a:pt x="-343" y="10800"/>
                    <a:pt x="778" y="13255"/>
                  </a:cubicBezTo>
                  <a:cubicBezTo>
                    <a:pt x="1899" y="15709"/>
                    <a:pt x="4344" y="18164"/>
                    <a:pt x="6687" y="19636"/>
                  </a:cubicBezTo>
                  <a:cubicBezTo>
                    <a:pt x="9031" y="21109"/>
                    <a:pt x="11272" y="21600"/>
                    <a:pt x="13615" y="20986"/>
                  </a:cubicBezTo>
                  <a:cubicBezTo>
                    <a:pt x="15959" y="20373"/>
                    <a:pt x="18404" y="18655"/>
                    <a:pt x="19729" y="16445"/>
                  </a:cubicBezTo>
                  <a:cubicBezTo>
                    <a:pt x="21053" y="14236"/>
                    <a:pt x="21257" y="11536"/>
                    <a:pt x="20034" y="8959"/>
                  </a:cubicBezTo>
                  <a:cubicBezTo>
                    <a:pt x="18812" y="6382"/>
                    <a:pt x="16163" y="3927"/>
                    <a:pt x="14431" y="2455"/>
                  </a:cubicBezTo>
                  <a:cubicBezTo>
                    <a:pt x="12699" y="982"/>
                    <a:pt x="11883" y="491"/>
                    <a:pt x="1106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0" name="Line"/>
            <p:cNvSpPr/>
            <p:nvPr/>
          </p:nvSpPr>
          <p:spPr>
            <a:xfrm>
              <a:off x="628908" y="2350454"/>
              <a:ext cx="274531" cy="2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2" h="21464" extrusionOk="0">
                  <a:moveTo>
                    <a:pt x="11615" y="3724"/>
                  </a:moveTo>
                  <a:cubicBezTo>
                    <a:pt x="9013" y="3476"/>
                    <a:pt x="6410" y="3228"/>
                    <a:pt x="4589" y="3476"/>
                  </a:cubicBezTo>
                  <a:cubicBezTo>
                    <a:pt x="2767" y="3724"/>
                    <a:pt x="1726" y="4469"/>
                    <a:pt x="945" y="6703"/>
                  </a:cubicBezTo>
                  <a:cubicBezTo>
                    <a:pt x="164" y="8938"/>
                    <a:pt x="-356" y="12662"/>
                    <a:pt x="295" y="15393"/>
                  </a:cubicBezTo>
                  <a:cubicBezTo>
                    <a:pt x="945" y="18124"/>
                    <a:pt x="2767" y="19862"/>
                    <a:pt x="4979" y="20731"/>
                  </a:cubicBezTo>
                  <a:cubicBezTo>
                    <a:pt x="7191" y="21600"/>
                    <a:pt x="9793" y="21600"/>
                    <a:pt x="12396" y="21228"/>
                  </a:cubicBezTo>
                  <a:cubicBezTo>
                    <a:pt x="14998" y="20855"/>
                    <a:pt x="17601" y="20110"/>
                    <a:pt x="19162" y="18497"/>
                  </a:cubicBezTo>
                  <a:cubicBezTo>
                    <a:pt x="20724" y="16883"/>
                    <a:pt x="21244" y="14400"/>
                    <a:pt x="19813" y="11172"/>
                  </a:cubicBezTo>
                  <a:cubicBezTo>
                    <a:pt x="18381" y="7945"/>
                    <a:pt x="14998" y="3972"/>
                    <a:pt x="12526" y="1986"/>
                  </a:cubicBezTo>
                  <a:cubicBezTo>
                    <a:pt x="10054" y="0"/>
                    <a:pt x="8492" y="0"/>
                    <a:pt x="693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1" name="Line"/>
            <p:cNvSpPr/>
            <p:nvPr/>
          </p:nvSpPr>
          <p:spPr>
            <a:xfrm>
              <a:off x="-1" y="264418"/>
              <a:ext cx="222885" cy="286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extrusionOk="0">
                  <a:moveTo>
                    <a:pt x="17422" y="0"/>
                  </a:moveTo>
                  <a:cubicBezTo>
                    <a:pt x="14099" y="104"/>
                    <a:pt x="10776" y="209"/>
                    <a:pt x="8284" y="339"/>
                  </a:cubicBezTo>
                  <a:cubicBezTo>
                    <a:pt x="5792" y="470"/>
                    <a:pt x="4130" y="626"/>
                    <a:pt x="3299" y="965"/>
                  </a:cubicBezTo>
                  <a:cubicBezTo>
                    <a:pt x="2468" y="1304"/>
                    <a:pt x="2468" y="1826"/>
                    <a:pt x="2635" y="2465"/>
                  </a:cubicBezTo>
                  <a:cubicBezTo>
                    <a:pt x="2801" y="3104"/>
                    <a:pt x="3133" y="3861"/>
                    <a:pt x="3465" y="4670"/>
                  </a:cubicBezTo>
                  <a:cubicBezTo>
                    <a:pt x="3798" y="5478"/>
                    <a:pt x="4130" y="6339"/>
                    <a:pt x="3964" y="7174"/>
                  </a:cubicBezTo>
                  <a:cubicBezTo>
                    <a:pt x="3798" y="8009"/>
                    <a:pt x="3133" y="8817"/>
                    <a:pt x="2302" y="9613"/>
                  </a:cubicBezTo>
                  <a:cubicBezTo>
                    <a:pt x="1472" y="10409"/>
                    <a:pt x="475" y="11191"/>
                    <a:pt x="142" y="12000"/>
                  </a:cubicBezTo>
                  <a:cubicBezTo>
                    <a:pt x="-190" y="12809"/>
                    <a:pt x="142" y="13643"/>
                    <a:pt x="308" y="14557"/>
                  </a:cubicBezTo>
                  <a:cubicBezTo>
                    <a:pt x="475" y="15470"/>
                    <a:pt x="475" y="16461"/>
                    <a:pt x="641" y="17257"/>
                  </a:cubicBezTo>
                  <a:cubicBezTo>
                    <a:pt x="807" y="18052"/>
                    <a:pt x="1139" y="18652"/>
                    <a:pt x="1472" y="19161"/>
                  </a:cubicBezTo>
                  <a:cubicBezTo>
                    <a:pt x="1804" y="19670"/>
                    <a:pt x="2136" y="20087"/>
                    <a:pt x="2468" y="20361"/>
                  </a:cubicBezTo>
                  <a:cubicBezTo>
                    <a:pt x="2801" y="20635"/>
                    <a:pt x="3133" y="20765"/>
                    <a:pt x="6290" y="20948"/>
                  </a:cubicBezTo>
                  <a:cubicBezTo>
                    <a:pt x="9447" y="21130"/>
                    <a:pt x="15428" y="21365"/>
                    <a:pt x="2141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2" name="Line"/>
            <p:cNvSpPr/>
            <p:nvPr/>
          </p:nvSpPr>
          <p:spPr>
            <a:xfrm>
              <a:off x="1265547" y="228342"/>
              <a:ext cx="954804" cy="272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0"/>
                  </a:moveTo>
                  <a:cubicBezTo>
                    <a:pt x="0" y="1122"/>
                    <a:pt x="0" y="2245"/>
                    <a:pt x="0" y="3422"/>
                  </a:cubicBezTo>
                  <a:cubicBezTo>
                    <a:pt x="0" y="4599"/>
                    <a:pt x="0" y="5831"/>
                    <a:pt x="0" y="6913"/>
                  </a:cubicBezTo>
                  <a:cubicBezTo>
                    <a:pt x="0" y="7994"/>
                    <a:pt x="0" y="8925"/>
                    <a:pt x="39" y="9856"/>
                  </a:cubicBezTo>
                  <a:cubicBezTo>
                    <a:pt x="78" y="10786"/>
                    <a:pt x="157" y="11717"/>
                    <a:pt x="235" y="12593"/>
                  </a:cubicBezTo>
                  <a:cubicBezTo>
                    <a:pt x="313" y="13469"/>
                    <a:pt x="391" y="14290"/>
                    <a:pt x="470" y="15071"/>
                  </a:cubicBezTo>
                  <a:cubicBezTo>
                    <a:pt x="548" y="15851"/>
                    <a:pt x="626" y="16590"/>
                    <a:pt x="665" y="17521"/>
                  </a:cubicBezTo>
                  <a:cubicBezTo>
                    <a:pt x="704" y="18452"/>
                    <a:pt x="704" y="19574"/>
                    <a:pt x="704" y="20204"/>
                  </a:cubicBezTo>
                  <a:cubicBezTo>
                    <a:pt x="704" y="20833"/>
                    <a:pt x="704" y="20970"/>
                    <a:pt x="783" y="21121"/>
                  </a:cubicBezTo>
                  <a:cubicBezTo>
                    <a:pt x="861" y="21271"/>
                    <a:pt x="1017" y="21436"/>
                    <a:pt x="1291" y="21518"/>
                  </a:cubicBezTo>
                  <a:cubicBezTo>
                    <a:pt x="1565" y="21600"/>
                    <a:pt x="1957" y="21600"/>
                    <a:pt x="3091" y="21573"/>
                  </a:cubicBezTo>
                  <a:cubicBezTo>
                    <a:pt x="4226" y="21545"/>
                    <a:pt x="6104" y="21490"/>
                    <a:pt x="8296" y="21463"/>
                  </a:cubicBezTo>
                  <a:cubicBezTo>
                    <a:pt x="10487" y="21436"/>
                    <a:pt x="12991" y="21436"/>
                    <a:pt x="15143" y="21395"/>
                  </a:cubicBezTo>
                  <a:cubicBezTo>
                    <a:pt x="17296" y="21354"/>
                    <a:pt x="19096" y="21271"/>
                    <a:pt x="20113" y="21176"/>
                  </a:cubicBezTo>
                  <a:cubicBezTo>
                    <a:pt x="21130" y="21080"/>
                    <a:pt x="21365" y="20970"/>
                    <a:pt x="21600" y="2086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3" name="Line"/>
            <p:cNvSpPr/>
            <p:nvPr/>
          </p:nvSpPr>
          <p:spPr>
            <a:xfrm>
              <a:off x="1255169" y="171980"/>
              <a:ext cx="1058586" cy="2754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extrusionOk="0">
                  <a:moveTo>
                    <a:pt x="0" y="279"/>
                  </a:moveTo>
                  <a:cubicBezTo>
                    <a:pt x="776" y="170"/>
                    <a:pt x="1553" y="62"/>
                    <a:pt x="3071" y="22"/>
                  </a:cubicBezTo>
                  <a:cubicBezTo>
                    <a:pt x="4588" y="-19"/>
                    <a:pt x="6847" y="8"/>
                    <a:pt x="9000" y="22"/>
                  </a:cubicBezTo>
                  <a:cubicBezTo>
                    <a:pt x="11153" y="35"/>
                    <a:pt x="13200" y="35"/>
                    <a:pt x="14929" y="49"/>
                  </a:cubicBezTo>
                  <a:cubicBezTo>
                    <a:pt x="16659" y="62"/>
                    <a:pt x="18071" y="89"/>
                    <a:pt x="18953" y="116"/>
                  </a:cubicBezTo>
                  <a:cubicBezTo>
                    <a:pt x="19835" y="143"/>
                    <a:pt x="20188" y="170"/>
                    <a:pt x="20506" y="225"/>
                  </a:cubicBezTo>
                  <a:cubicBezTo>
                    <a:pt x="20824" y="279"/>
                    <a:pt x="21106" y="360"/>
                    <a:pt x="21247" y="549"/>
                  </a:cubicBezTo>
                  <a:cubicBezTo>
                    <a:pt x="21388" y="739"/>
                    <a:pt x="21388" y="1037"/>
                    <a:pt x="21353" y="1483"/>
                  </a:cubicBezTo>
                  <a:cubicBezTo>
                    <a:pt x="21318" y="1930"/>
                    <a:pt x="21247" y="2525"/>
                    <a:pt x="21176" y="3229"/>
                  </a:cubicBezTo>
                  <a:cubicBezTo>
                    <a:pt x="21106" y="3933"/>
                    <a:pt x="21035" y="4745"/>
                    <a:pt x="21000" y="5638"/>
                  </a:cubicBezTo>
                  <a:cubicBezTo>
                    <a:pt x="20965" y="6531"/>
                    <a:pt x="20965" y="7506"/>
                    <a:pt x="21000" y="8358"/>
                  </a:cubicBezTo>
                  <a:cubicBezTo>
                    <a:pt x="21035" y="9211"/>
                    <a:pt x="21106" y="9942"/>
                    <a:pt x="21141" y="10862"/>
                  </a:cubicBezTo>
                  <a:cubicBezTo>
                    <a:pt x="21176" y="11783"/>
                    <a:pt x="21176" y="12892"/>
                    <a:pt x="21176" y="13907"/>
                  </a:cubicBezTo>
                  <a:cubicBezTo>
                    <a:pt x="21176" y="14922"/>
                    <a:pt x="21176" y="15843"/>
                    <a:pt x="21247" y="16573"/>
                  </a:cubicBezTo>
                  <a:cubicBezTo>
                    <a:pt x="21318" y="17304"/>
                    <a:pt x="21459" y="17846"/>
                    <a:pt x="21529" y="18522"/>
                  </a:cubicBezTo>
                  <a:cubicBezTo>
                    <a:pt x="21600" y="19199"/>
                    <a:pt x="21600" y="20011"/>
                    <a:pt x="21600" y="20485"/>
                  </a:cubicBezTo>
                  <a:cubicBezTo>
                    <a:pt x="21600" y="20958"/>
                    <a:pt x="21600" y="21094"/>
                    <a:pt x="21600" y="21229"/>
                  </a:cubicBezTo>
                  <a:cubicBezTo>
                    <a:pt x="21600" y="21364"/>
                    <a:pt x="21600" y="21500"/>
                    <a:pt x="21388" y="21540"/>
                  </a:cubicBezTo>
                  <a:cubicBezTo>
                    <a:pt x="21176" y="21581"/>
                    <a:pt x="20753" y="21527"/>
                    <a:pt x="20294" y="21459"/>
                  </a:cubicBezTo>
                  <a:cubicBezTo>
                    <a:pt x="19835" y="21392"/>
                    <a:pt x="19341" y="21310"/>
                    <a:pt x="18847" y="2122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4" name="Line"/>
            <p:cNvSpPr/>
            <p:nvPr/>
          </p:nvSpPr>
          <p:spPr>
            <a:xfrm>
              <a:off x="1950433" y="3321073"/>
              <a:ext cx="292523" cy="361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85" extrusionOk="0">
                  <a:moveTo>
                    <a:pt x="760" y="0"/>
                  </a:moveTo>
                  <a:cubicBezTo>
                    <a:pt x="257" y="1234"/>
                    <a:pt x="-245" y="2469"/>
                    <a:pt x="132" y="4217"/>
                  </a:cubicBezTo>
                  <a:cubicBezTo>
                    <a:pt x="508" y="5966"/>
                    <a:pt x="1764" y="8229"/>
                    <a:pt x="3774" y="10697"/>
                  </a:cubicBezTo>
                  <a:cubicBezTo>
                    <a:pt x="5783" y="13166"/>
                    <a:pt x="8546" y="15840"/>
                    <a:pt x="11183" y="17691"/>
                  </a:cubicBezTo>
                  <a:cubicBezTo>
                    <a:pt x="13820" y="19543"/>
                    <a:pt x="16332" y="20571"/>
                    <a:pt x="18215" y="21086"/>
                  </a:cubicBezTo>
                  <a:cubicBezTo>
                    <a:pt x="20099" y="21600"/>
                    <a:pt x="21355" y="21600"/>
                    <a:pt x="21229" y="21189"/>
                  </a:cubicBezTo>
                  <a:cubicBezTo>
                    <a:pt x="21104" y="20777"/>
                    <a:pt x="19597" y="19954"/>
                    <a:pt x="18090" y="191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5" name="Line"/>
            <p:cNvSpPr/>
            <p:nvPr/>
          </p:nvSpPr>
          <p:spPr>
            <a:xfrm>
              <a:off x="1835908" y="3301856"/>
              <a:ext cx="166499" cy="9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0690" extrusionOk="0">
                  <a:moveTo>
                    <a:pt x="21216" y="6600"/>
                  </a:moveTo>
                  <a:cubicBezTo>
                    <a:pt x="19894" y="3514"/>
                    <a:pt x="18571" y="428"/>
                    <a:pt x="17028" y="43"/>
                  </a:cubicBezTo>
                  <a:cubicBezTo>
                    <a:pt x="15485" y="-343"/>
                    <a:pt x="13722" y="1971"/>
                    <a:pt x="11959" y="4671"/>
                  </a:cubicBezTo>
                  <a:cubicBezTo>
                    <a:pt x="10196" y="7371"/>
                    <a:pt x="8432" y="10457"/>
                    <a:pt x="6008" y="13543"/>
                  </a:cubicBezTo>
                  <a:cubicBezTo>
                    <a:pt x="3583" y="16628"/>
                    <a:pt x="498" y="19714"/>
                    <a:pt x="57" y="20486"/>
                  </a:cubicBezTo>
                  <a:cubicBezTo>
                    <a:pt x="-384" y="21257"/>
                    <a:pt x="1820" y="19714"/>
                    <a:pt x="4024" y="181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6" name="Line"/>
            <p:cNvSpPr/>
            <p:nvPr/>
          </p:nvSpPr>
          <p:spPr>
            <a:xfrm>
              <a:off x="1940136" y="3331450"/>
              <a:ext cx="207567" cy="7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7" name="Line"/>
            <p:cNvSpPr/>
            <p:nvPr/>
          </p:nvSpPr>
          <p:spPr>
            <a:xfrm>
              <a:off x="2604347" y="3634349"/>
              <a:ext cx="207567" cy="504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extrusionOk="0">
                  <a:moveTo>
                    <a:pt x="0" y="800"/>
                  </a:moveTo>
                  <a:cubicBezTo>
                    <a:pt x="1440" y="3298"/>
                    <a:pt x="2880" y="5796"/>
                    <a:pt x="3600" y="8955"/>
                  </a:cubicBezTo>
                  <a:cubicBezTo>
                    <a:pt x="4320" y="12114"/>
                    <a:pt x="4320" y="15934"/>
                    <a:pt x="4500" y="18285"/>
                  </a:cubicBezTo>
                  <a:cubicBezTo>
                    <a:pt x="4680" y="20636"/>
                    <a:pt x="5040" y="21518"/>
                    <a:pt x="5220" y="21445"/>
                  </a:cubicBezTo>
                  <a:cubicBezTo>
                    <a:pt x="5400" y="21371"/>
                    <a:pt x="5400" y="20342"/>
                    <a:pt x="5040" y="18285"/>
                  </a:cubicBezTo>
                  <a:cubicBezTo>
                    <a:pt x="4680" y="16228"/>
                    <a:pt x="3960" y="13142"/>
                    <a:pt x="4320" y="10204"/>
                  </a:cubicBezTo>
                  <a:cubicBezTo>
                    <a:pt x="4680" y="7265"/>
                    <a:pt x="6120" y="4473"/>
                    <a:pt x="7920" y="2783"/>
                  </a:cubicBezTo>
                  <a:cubicBezTo>
                    <a:pt x="9720" y="1094"/>
                    <a:pt x="11880" y="506"/>
                    <a:pt x="13860" y="212"/>
                  </a:cubicBezTo>
                  <a:cubicBezTo>
                    <a:pt x="15840" y="-82"/>
                    <a:pt x="17640" y="-82"/>
                    <a:pt x="19080" y="285"/>
                  </a:cubicBezTo>
                  <a:cubicBezTo>
                    <a:pt x="20520" y="653"/>
                    <a:pt x="21600" y="1387"/>
                    <a:pt x="21600" y="2710"/>
                  </a:cubicBezTo>
                  <a:cubicBezTo>
                    <a:pt x="21600" y="4032"/>
                    <a:pt x="20520" y="5942"/>
                    <a:pt x="18720" y="7191"/>
                  </a:cubicBezTo>
                  <a:cubicBezTo>
                    <a:pt x="16920" y="8440"/>
                    <a:pt x="14400" y="9028"/>
                    <a:pt x="12240" y="9322"/>
                  </a:cubicBezTo>
                  <a:cubicBezTo>
                    <a:pt x="10080" y="9616"/>
                    <a:pt x="8280" y="9616"/>
                    <a:pt x="6840" y="9028"/>
                  </a:cubicBezTo>
                  <a:cubicBezTo>
                    <a:pt x="5400" y="8440"/>
                    <a:pt x="4320" y="7265"/>
                    <a:pt x="3240" y="608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8" name="Line"/>
            <p:cNvSpPr/>
            <p:nvPr/>
          </p:nvSpPr>
          <p:spPr>
            <a:xfrm>
              <a:off x="2988343" y="3736204"/>
              <a:ext cx="55591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extrusionOk="0">
                  <a:moveTo>
                    <a:pt x="0" y="0"/>
                  </a:moveTo>
                  <a:cubicBezTo>
                    <a:pt x="7624" y="4431"/>
                    <a:pt x="15247" y="8862"/>
                    <a:pt x="18424" y="12462"/>
                  </a:cubicBezTo>
                  <a:cubicBezTo>
                    <a:pt x="21600" y="16062"/>
                    <a:pt x="20329" y="18831"/>
                    <a:pt x="19059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9" name="Line"/>
            <p:cNvSpPr/>
            <p:nvPr/>
          </p:nvSpPr>
          <p:spPr>
            <a:xfrm>
              <a:off x="2946831" y="3539017"/>
              <a:ext cx="4151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0" name="Line"/>
            <p:cNvSpPr/>
            <p:nvPr/>
          </p:nvSpPr>
          <p:spPr>
            <a:xfrm>
              <a:off x="3164775" y="3580530"/>
              <a:ext cx="217945" cy="26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8416"/>
                  </a:moveTo>
                  <a:cubicBezTo>
                    <a:pt x="2743" y="10379"/>
                    <a:pt x="5486" y="12343"/>
                    <a:pt x="7200" y="14026"/>
                  </a:cubicBezTo>
                  <a:cubicBezTo>
                    <a:pt x="8914" y="15709"/>
                    <a:pt x="9600" y="17112"/>
                    <a:pt x="10800" y="18514"/>
                  </a:cubicBezTo>
                  <a:cubicBezTo>
                    <a:pt x="12000" y="19917"/>
                    <a:pt x="13714" y="21319"/>
                    <a:pt x="15257" y="21460"/>
                  </a:cubicBezTo>
                  <a:cubicBezTo>
                    <a:pt x="16800" y="21600"/>
                    <a:pt x="18171" y="20478"/>
                    <a:pt x="19200" y="16691"/>
                  </a:cubicBezTo>
                  <a:cubicBezTo>
                    <a:pt x="20229" y="12904"/>
                    <a:pt x="20914" y="6452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1" name="Line"/>
            <p:cNvSpPr/>
            <p:nvPr/>
          </p:nvSpPr>
          <p:spPr>
            <a:xfrm>
              <a:off x="3434610" y="3674806"/>
              <a:ext cx="266245" cy="14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094" extrusionOk="0">
                  <a:moveTo>
                    <a:pt x="0" y="2821"/>
                  </a:moveTo>
                  <a:cubicBezTo>
                    <a:pt x="0" y="7240"/>
                    <a:pt x="0" y="11658"/>
                    <a:pt x="1367" y="14849"/>
                  </a:cubicBezTo>
                  <a:cubicBezTo>
                    <a:pt x="2734" y="18040"/>
                    <a:pt x="5468" y="20003"/>
                    <a:pt x="8339" y="20740"/>
                  </a:cubicBezTo>
                  <a:cubicBezTo>
                    <a:pt x="11210" y="21476"/>
                    <a:pt x="14218" y="20985"/>
                    <a:pt x="16268" y="20003"/>
                  </a:cubicBezTo>
                  <a:cubicBezTo>
                    <a:pt x="18319" y="19021"/>
                    <a:pt x="19413" y="17549"/>
                    <a:pt x="20233" y="15585"/>
                  </a:cubicBezTo>
                  <a:cubicBezTo>
                    <a:pt x="21053" y="13621"/>
                    <a:pt x="21600" y="11167"/>
                    <a:pt x="20096" y="8712"/>
                  </a:cubicBezTo>
                  <a:cubicBezTo>
                    <a:pt x="18592" y="6258"/>
                    <a:pt x="15038" y="3803"/>
                    <a:pt x="12440" y="2331"/>
                  </a:cubicBezTo>
                  <a:cubicBezTo>
                    <a:pt x="9843" y="858"/>
                    <a:pt x="8203" y="367"/>
                    <a:pt x="6425" y="121"/>
                  </a:cubicBezTo>
                  <a:cubicBezTo>
                    <a:pt x="4648" y="-124"/>
                    <a:pt x="2734" y="-124"/>
                    <a:pt x="2461" y="1349"/>
                  </a:cubicBezTo>
                  <a:cubicBezTo>
                    <a:pt x="2187" y="2821"/>
                    <a:pt x="3554" y="5767"/>
                    <a:pt x="4922" y="871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2" name="Line"/>
            <p:cNvSpPr/>
            <p:nvPr/>
          </p:nvSpPr>
          <p:spPr>
            <a:xfrm>
              <a:off x="3863579" y="3435234"/>
              <a:ext cx="183351" cy="46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extrusionOk="0">
                  <a:moveTo>
                    <a:pt x="815" y="0"/>
                  </a:moveTo>
                  <a:cubicBezTo>
                    <a:pt x="408" y="1920"/>
                    <a:pt x="0" y="3840"/>
                    <a:pt x="0" y="6560"/>
                  </a:cubicBezTo>
                  <a:cubicBezTo>
                    <a:pt x="0" y="9280"/>
                    <a:pt x="408" y="12800"/>
                    <a:pt x="611" y="15040"/>
                  </a:cubicBezTo>
                  <a:cubicBezTo>
                    <a:pt x="815" y="17280"/>
                    <a:pt x="815" y="18240"/>
                    <a:pt x="815" y="19120"/>
                  </a:cubicBezTo>
                  <a:cubicBezTo>
                    <a:pt x="815" y="20000"/>
                    <a:pt x="815" y="20800"/>
                    <a:pt x="2445" y="21200"/>
                  </a:cubicBezTo>
                  <a:cubicBezTo>
                    <a:pt x="4075" y="21600"/>
                    <a:pt x="7336" y="21600"/>
                    <a:pt x="10800" y="21040"/>
                  </a:cubicBezTo>
                  <a:cubicBezTo>
                    <a:pt x="14264" y="20480"/>
                    <a:pt x="17932" y="19360"/>
                    <a:pt x="21600" y="182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3" name="Line"/>
            <p:cNvSpPr/>
            <p:nvPr/>
          </p:nvSpPr>
          <p:spPr>
            <a:xfrm>
              <a:off x="3777094" y="3611664"/>
              <a:ext cx="29059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4" name="Line"/>
            <p:cNvSpPr/>
            <p:nvPr/>
          </p:nvSpPr>
          <p:spPr>
            <a:xfrm>
              <a:off x="4709175" y="3698150"/>
              <a:ext cx="501167" cy="316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026" extrusionOk="0">
                  <a:moveTo>
                    <a:pt x="7137" y="3217"/>
                  </a:moveTo>
                  <a:cubicBezTo>
                    <a:pt x="7578" y="2298"/>
                    <a:pt x="8019" y="1379"/>
                    <a:pt x="7872" y="804"/>
                  </a:cubicBezTo>
                  <a:cubicBezTo>
                    <a:pt x="7725" y="230"/>
                    <a:pt x="6990" y="0"/>
                    <a:pt x="5741" y="0"/>
                  </a:cubicBezTo>
                  <a:cubicBezTo>
                    <a:pt x="4492" y="0"/>
                    <a:pt x="2729" y="230"/>
                    <a:pt x="1627" y="804"/>
                  </a:cubicBezTo>
                  <a:cubicBezTo>
                    <a:pt x="525" y="1379"/>
                    <a:pt x="84" y="2298"/>
                    <a:pt x="10" y="4481"/>
                  </a:cubicBezTo>
                  <a:cubicBezTo>
                    <a:pt x="-63" y="6664"/>
                    <a:pt x="231" y="10111"/>
                    <a:pt x="2141" y="13328"/>
                  </a:cubicBezTo>
                  <a:cubicBezTo>
                    <a:pt x="4051" y="16545"/>
                    <a:pt x="7578" y="19532"/>
                    <a:pt x="10737" y="20566"/>
                  </a:cubicBezTo>
                  <a:cubicBezTo>
                    <a:pt x="13896" y="21600"/>
                    <a:pt x="16688" y="20681"/>
                    <a:pt x="18378" y="19877"/>
                  </a:cubicBezTo>
                  <a:cubicBezTo>
                    <a:pt x="20068" y="19072"/>
                    <a:pt x="20655" y="18383"/>
                    <a:pt x="21023" y="17464"/>
                  </a:cubicBezTo>
                  <a:cubicBezTo>
                    <a:pt x="21390" y="16545"/>
                    <a:pt x="21537" y="15396"/>
                    <a:pt x="20361" y="14477"/>
                  </a:cubicBezTo>
                  <a:cubicBezTo>
                    <a:pt x="19186" y="13557"/>
                    <a:pt x="16688" y="12868"/>
                    <a:pt x="14851" y="12638"/>
                  </a:cubicBezTo>
                  <a:cubicBezTo>
                    <a:pt x="13015" y="12408"/>
                    <a:pt x="11839" y="12638"/>
                    <a:pt x="11472" y="13213"/>
                  </a:cubicBezTo>
                  <a:cubicBezTo>
                    <a:pt x="11104" y="13787"/>
                    <a:pt x="11545" y="14706"/>
                    <a:pt x="12206" y="15511"/>
                  </a:cubicBezTo>
                  <a:cubicBezTo>
                    <a:pt x="12868" y="16315"/>
                    <a:pt x="13749" y="17004"/>
                    <a:pt x="14631" y="1769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5" name="Line"/>
            <p:cNvSpPr/>
            <p:nvPr/>
          </p:nvSpPr>
          <p:spPr>
            <a:xfrm>
              <a:off x="5447998" y="3434813"/>
              <a:ext cx="1120857" cy="55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0" y="2004"/>
                  </a:moveTo>
                  <a:cubicBezTo>
                    <a:pt x="133" y="1077"/>
                    <a:pt x="267" y="149"/>
                    <a:pt x="367" y="17"/>
                  </a:cubicBezTo>
                  <a:cubicBezTo>
                    <a:pt x="467" y="-116"/>
                    <a:pt x="533" y="547"/>
                    <a:pt x="600" y="2866"/>
                  </a:cubicBezTo>
                  <a:cubicBezTo>
                    <a:pt x="667" y="5185"/>
                    <a:pt x="733" y="9160"/>
                    <a:pt x="700" y="12208"/>
                  </a:cubicBezTo>
                  <a:cubicBezTo>
                    <a:pt x="667" y="15256"/>
                    <a:pt x="533" y="17376"/>
                    <a:pt x="500" y="18767"/>
                  </a:cubicBezTo>
                  <a:cubicBezTo>
                    <a:pt x="467" y="20159"/>
                    <a:pt x="533" y="20821"/>
                    <a:pt x="733" y="21153"/>
                  </a:cubicBezTo>
                  <a:cubicBezTo>
                    <a:pt x="933" y="21484"/>
                    <a:pt x="1267" y="21484"/>
                    <a:pt x="1767" y="21285"/>
                  </a:cubicBezTo>
                  <a:cubicBezTo>
                    <a:pt x="2267" y="21086"/>
                    <a:pt x="2933" y="20689"/>
                    <a:pt x="3500" y="19960"/>
                  </a:cubicBezTo>
                  <a:cubicBezTo>
                    <a:pt x="4067" y="19231"/>
                    <a:pt x="4533" y="18171"/>
                    <a:pt x="4767" y="17310"/>
                  </a:cubicBezTo>
                  <a:cubicBezTo>
                    <a:pt x="5000" y="16448"/>
                    <a:pt x="5000" y="15786"/>
                    <a:pt x="4900" y="15190"/>
                  </a:cubicBezTo>
                  <a:cubicBezTo>
                    <a:pt x="4800" y="14593"/>
                    <a:pt x="4600" y="14063"/>
                    <a:pt x="4467" y="14129"/>
                  </a:cubicBezTo>
                  <a:cubicBezTo>
                    <a:pt x="4333" y="14196"/>
                    <a:pt x="4267" y="14858"/>
                    <a:pt x="4233" y="15521"/>
                  </a:cubicBezTo>
                  <a:cubicBezTo>
                    <a:pt x="4200" y="16183"/>
                    <a:pt x="4200" y="16846"/>
                    <a:pt x="4300" y="17509"/>
                  </a:cubicBezTo>
                  <a:cubicBezTo>
                    <a:pt x="4400" y="18171"/>
                    <a:pt x="4600" y="18834"/>
                    <a:pt x="5000" y="19364"/>
                  </a:cubicBezTo>
                  <a:cubicBezTo>
                    <a:pt x="5400" y="19894"/>
                    <a:pt x="6000" y="20291"/>
                    <a:pt x="6433" y="20291"/>
                  </a:cubicBezTo>
                  <a:cubicBezTo>
                    <a:pt x="6867" y="20291"/>
                    <a:pt x="7133" y="19894"/>
                    <a:pt x="7333" y="19364"/>
                  </a:cubicBezTo>
                  <a:cubicBezTo>
                    <a:pt x="7533" y="18834"/>
                    <a:pt x="7667" y="18171"/>
                    <a:pt x="7733" y="17244"/>
                  </a:cubicBezTo>
                  <a:cubicBezTo>
                    <a:pt x="7800" y="16316"/>
                    <a:pt x="7800" y="15123"/>
                    <a:pt x="7767" y="14858"/>
                  </a:cubicBezTo>
                  <a:cubicBezTo>
                    <a:pt x="7733" y="14593"/>
                    <a:pt x="7667" y="15256"/>
                    <a:pt x="7633" y="15918"/>
                  </a:cubicBezTo>
                  <a:cubicBezTo>
                    <a:pt x="7600" y="16581"/>
                    <a:pt x="7600" y="17244"/>
                    <a:pt x="7867" y="18039"/>
                  </a:cubicBezTo>
                  <a:cubicBezTo>
                    <a:pt x="8133" y="18834"/>
                    <a:pt x="8667" y="19761"/>
                    <a:pt x="9133" y="20225"/>
                  </a:cubicBezTo>
                  <a:cubicBezTo>
                    <a:pt x="9600" y="20689"/>
                    <a:pt x="10000" y="20689"/>
                    <a:pt x="10433" y="20159"/>
                  </a:cubicBezTo>
                  <a:cubicBezTo>
                    <a:pt x="10867" y="19629"/>
                    <a:pt x="11333" y="18569"/>
                    <a:pt x="11600" y="17707"/>
                  </a:cubicBezTo>
                  <a:cubicBezTo>
                    <a:pt x="11867" y="16846"/>
                    <a:pt x="11933" y="16183"/>
                    <a:pt x="11967" y="15521"/>
                  </a:cubicBezTo>
                  <a:cubicBezTo>
                    <a:pt x="12000" y="14858"/>
                    <a:pt x="12000" y="14196"/>
                    <a:pt x="12100" y="14129"/>
                  </a:cubicBezTo>
                  <a:cubicBezTo>
                    <a:pt x="12200" y="14063"/>
                    <a:pt x="12400" y="14593"/>
                    <a:pt x="12533" y="15190"/>
                  </a:cubicBezTo>
                  <a:cubicBezTo>
                    <a:pt x="12667" y="15786"/>
                    <a:pt x="12733" y="16448"/>
                    <a:pt x="12833" y="17177"/>
                  </a:cubicBezTo>
                  <a:cubicBezTo>
                    <a:pt x="12933" y="17906"/>
                    <a:pt x="13067" y="18701"/>
                    <a:pt x="13200" y="18767"/>
                  </a:cubicBezTo>
                  <a:cubicBezTo>
                    <a:pt x="13333" y="18834"/>
                    <a:pt x="13467" y="18171"/>
                    <a:pt x="13667" y="17376"/>
                  </a:cubicBezTo>
                  <a:cubicBezTo>
                    <a:pt x="13867" y="16581"/>
                    <a:pt x="14133" y="15653"/>
                    <a:pt x="14400" y="14991"/>
                  </a:cubicBezTo>
                  <a:cubicBezTo>
                    <a:pt x="14667" y="14328"/>
                    <a:pt x="14933" y="13931"/>
                    <a:pt x="15133" y="14063"/>
                  </a:cubicBezTo>
                  <a:cubicBezTo>
                    <a:pt x="15333" y="14196"/>
                    <a:pt x="15467" y="14858"/>
                    <a:pt x="15533" y="15521"/>
                  </a:cubicBezTo>
                  <a:cubicBezTo>
                    <a:pt x="15600" y="16183"/>
                    <a:pt x="15600" y="16846"/>
                    <a:pt x="15600" y="17509"/>
                  </a:cubicBezTo>
                  <a:cubicBezTo>
                    <a:pt x="15600" y="18171"/>
                    <a:pt x="15600" y="18834"/>
                    <a:pt x="15667" y="18767"/>
                  </a:cubicBezTo>
                  <a:cubicBezTo>
                    <a:pt x="15733" y="18701"/>
                    <a:pt x="15867" y="17906"/>
                    <a:pt x="16067" y="17244"/>
                  </a:cubicBezTo>
                  <a:cubicBezTo>
                    <a:pt x="16267" y="16581"/>
                    <a:pt x="16533" y="16051"/>
                    <a:pt x="16800" y="15521"/>
                  </a:cubicBezTo>
                  <a:cubicBezTo>
                    <a:pt x="17067" y="14991"/>
                    <a:pt x="17333" y="14461"/>
                    <a:pt x="17633" y="14129"/>
                  </a:cubicBezTo>
                  <a:cubicBezTo>
                    <a:pt x="17933" y="13798"/>
                    <a:pt x="18267" y="13666"/>
                    <a:pt x="18433" y="14129"/>
                  </a:cubicBezTo>
                  <a:cubicBezTo>
                    <a:pt x="18600" y="14593"/>
                    <a:pt x="18600" y="15653"/>
                    <a:pt x="18633" y="16647"/>
                  </a:cubicBezTo>
                  <a:cubicBezTo>
                    <a:pt x="18667" y="17641"/>
                    <a:pt x="18733" y="18569"/>
                    <a:pt x="19233" y="19165"/>
                  </a:cubicBezTo>
                  <a:cubicBezTo>
                    <a:pt x="19733" y="19761"/>
                    <a:pt x="20667" y="20026"/>
                    <a:pt x="21600" y="2029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6" name="Line"/>
            <p:cNvSpPr/>
            <p:nvPr/>
          </p:nvSpPr>
          <p:spPr>
            <a:xfrm>
              <a:off x="6755663" y="3815252"/>
              <a:ext cx="435889" cy="14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3" extrusionOk="0">
                  <a:moveTo>
                    <a:pt x="0" y="1992"/>
                  </a:moveTo>
                  <a:cubicBezTo>
                    <a:pt x="857" y="1032"/>
                    <a:pt x="1714" y="72"/>
                    <a:pt x="2143" y="792"/>
                  </a:cubicBezTo>
                  <a:cubicBezTo>
                    <a:pt x="2571" y="1512"/>
                    <a:pt x="2571" y="3912"/>
                    <a:pt x="2486" y="6312"/>
                  </a:cubicBezTo>
                  <a:cubicBezTo>
                    <a:pt x="2400" y="8712"/>
                    <a:pt x="2229" y="11112"/>
                    <a:pt x="2057" y="13992"/>
                  </a:cubicBezTo>
                  <a:cubicBezTo>
                    <a:pt x="1886" y="16872"/>
                    <a:pt x="1714" y="20232"/>
                    <a:pt x="1886" y="20712"/>
                  </a:cubicBezTo>
                  <a:cubicBezTo>
                    <a:pt x="2057" y="21192"/>
                    <a:pt x="2571" y="18792"/>
                    <a:pt x="3343" y="15672"/>
                  </a:cubicBezTo>
                  <a:cubicBezTo>
                    <a:pt x="4114" y="12552"/>
                    <a:pt x="5143" y="8712"/>
                    <a:pt x="6000" y="5832"/>
                  </a:cubicBezTo>
                  <a:cubicBezTo>
                    <a:pt x="6857" y="2952"/>
                    <a:pt x="7543" y="1032"/>
                    <a:pt x="8314" y="312"/>
                  </a:cubicBezTo>
                  <a:cubicBezTo>
                    <a:pt x="9086" y="-408"/>
                    <a:pt x="9943" y="72"/>
                    <a:pt x="10371" y="2232"/>
                  </a:cubicBezTo>
                  <a:cubicBezTo>
                    <a:pt x="10800" y="4392"/>
                    <a:pt x="10800" y="8232"/>
                    <a:pt x="10886" y="11352"/>
                  </a:cubicBezTo>
                  <a:cubicBezTo>
                    <a:pt x="10971" y="14472"/>
                    <a:pt x="11143" y="16872"/>
                    <a:pt x="12943" y="18312"/>
                  </a:cubicBezTo>
                  <a:cubicBezTo>
                    <a:pt x="14743" y="19752"/>
                    <a:pt x="18171" y="20232"/>
                    <a:pt x="21600" y="2071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Step 2: Select a nonzero entry in the pivot column as a pivot （主元）, If necessary, interchange rows to move it to the first line."/>
          <p:cNvSpPr txBox="1">
            <a:spLocks noGrp="1"/>
          </p:cNvSpPr>
          <p:nvPr>
            <p:ph type="body" idx="1"/>
          </p:nvPr>
        </p:nvSpPr>
        <p:spPr>
          <a:xfrm>
            <a:off x="1270000" y="836994"/>
            <a:ext cx="21844000" cy="12042012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Step 2: 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Select a nonzero entry in the pivot column as a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pivot （主元）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, If necessary, interchange rows to move it to the first line. </a:t>
            </a:r>
          </a:p>
        </p:txBody>
      </p:sp>
      <p:grpSp>
        <p:nvGrpSpPr>
          <p:cNvPr id="3596" name="Drawing"/>
          <p:cNvGrpSpPr/>
          <p:nvPr/>
        </p:nvGrpSpPr>
        <p:grpSpPr>
          <a:xfrm>
            <a:off x="5665710" y="2716326"/>
            <a:ext cx="10534288" cy="9932317"/>
            <a:chOff x="0" y="0"/>
            <a:chExt cx="10534287" cy="9932315"/>
          </a:xfrm>
        </p:grpSpPr>
        <p:sp>
          <p:nvSpPr>
            <p:cNvPr id="3470" name="Line"/>
            <p:cNvSpPr/>
            <p:nvPr/>
          </p:nvSpPr>
          <p:spPr>
            <a:xfrm>
              <a:off x="2781491" y="374414"/>
              <a:ext cx="277534" cy="29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102" extrusionOk="0">
                  <a:moveTo>
                    <a:pt x="11649" y="4128"/>
                  </a:moveTo>
                  <a:cubicBezTo>
                    <a:pt x="10679" y="3439"/>
                    <a:pt x="9708" y="2749"/>
                    <a:pt x="8009" y="2749"/>
                  </a:cubicBezTo>
                  <a:cubicBezTo>
                    <a:pt x="6310" y="2749"/>
                    <a:pt x="3883" y="3439"/>
                    <a:pt x="2306" y="5047"/>
                  </a:cubicBezTo>
                  <a:cubicBezTo>
                    <a:pt x="728" y="6656"/>
                    <a:pt x="0" y="9183"/>
                    <a:pt x="0" y="11481"/>
                  </a:cubicBezTo>
                  <a:cubicBezTo>
                    <a:pt x="0" y="13779"/>
                    <a:pt x="728" y="15847"/>
                    <a:pt x="3155" y="17571"/>
                  </a:cubicBezTo>
                  <a:cubicBezTo>
                    <a:pt x="5582" y="19294"/>
                    <a:pt x="9708" y="20673"/>
                    <a:pt x="12984" y="21017"/>
                  </a:cubicBezTo>
                  <a:cubicBezTo>
                    <a:pt x="16261" y="21362"/>
                    <a:pt x="18688" y="20673"/>
                    <a:pt x="20022" y="18605"/>
                  </a:cubicBezTo>
                  <a:cubicBezTo>
                    <a:pt x="21357" y="16536"/>
                    <a:pt x="21600" y="13090"/>
                    <a:pt x="19901" y="9873"/>
                  </a:cubicBezTo>
                  <a:cubicBezTo>
                    <a:pt x="18202" y="6656"/>
                    <a:pt x="14562" y="3668"/>
                    <a:pt x="12013" y="1945"/>
                  </a:cubicBezTo>
                  <a:cubicBezTo>
                    <a:pt x="9465" y="222"/>
                    <a:pt x="8009" y="-238"/>
                    <a:pt x="7281" y="107"/>
                  </a:cubicBezTo>
                  <a:cubicBezTo>
                    <a:pt x="6553" y="451"/>
                    <a:pt x="6553" y="1600"/>
                    <a:pt x="6553" y="274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1" name="Line"/>
            <p:cNvSpPr/>
            <p:nvPr/>
          </p:nvSpPr>
          <p:spPr>
            <a:xfrm>
              <a:off x="4878802" y="540296"/>
              <a:ext cx="290496" cy="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409" y="21600"/>
                    <a:pt x="12818" y="21600"/>
                    <a:pt x="16615" y="16200"/>
                  </a:cubicBezTo>
                  <a:cubicBezTo>
                    <a:pt x="20413" y="10800"/>
                    <a:pt x="21600" y="0"/>
                    <a:pt x="21600" y="0"/>
                  </a:cubicBezTo>
                  <a:cubicBezTo>
                    <a:pt x="21600" y="0"/>
                    <a:pt x="20413" y="10800"/>
                    <a:pt x="19226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2" name="Line"/>
            <p:cNvSpPr/>
            <p:nvPr/>
          </p:nvSpPr>
          <p:spPr>
            <a:xfrm>
              <a:off x="5482138" y="297685"/>
              <a:ext cx="316034" cy="419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extrusionOk="0">
                  <a:moveTo>
                    <a:pt x="21600" y="0"/>
                  </a:moveTo>
                  <a:cubicBezTo>
                    <a:pt x="18764" y="491"/>
                    <a:pt x="15927" y="982"/>
                    <a:pt x="12764" y="2700"/>
                  </a:cubicBezTo>
                  <a:cubicBezTo>
                    <a:pt x="9600" y="4418"/>
                    <a:pt x="6109" y="7364"/>
                    <a:pt x="4473" y="10064"/>
                  </a:cubicBezTo>
                  <a:cubicBezTo>
                    <a:pt x="2836" y="12764"/>
                    <a:pt x="3055" y="15218"/>
                    <a:pt x="4255" y="17100"/>
                  </a:cubicBezTo>
                  <a:cubicBezTo>
                    <a:pt x="5455" y="18982"/>
                    <a:pt x="7636" y="20291"/>
                    <a:pt x="9382" y="20945"/>
                  </a:cubicBezTo>
                  <a:cubicBezTo>
                    <a:pt x="11127" y="21600"/>
                    <a:pt x="12436" y="21600"/>
                    <a:pt x="13527" y="21355"/>
                  </a:cubicBezTo>
                  <a:cubicBezTo>
                    <a:pt x="14618" y="21109"/>
                    <a:pt x="15491" y="20618"/>
                    <a:pt x="16036" y="19964"/>
                  </a:cubicBezTo>
                  <a:cubicBezTo>
                    <a:pt x="16582" y="19309"/>
                    <a:pt x="16800" y="18491"/>
                    <a:pt x="16691" y="17264"/>
                  </a:cubicBezTo>
                  <a:cubicBezTo>
                    <a:pt x="16582" y="16036"/>
                    <a:pt x="16145" y="14400"/>
                    <a:pt x="14727" y="13091"/>
                  </a:cubicBezTo>
                  <a:cubicBezTo>
                    <a:pt x="13309" y="11782"/>
                    <a:pt x="10909" y="10800"/>
                    <a:pt x="8291" y="10555"/>
                  </a:cubicBezTo>
                  <a:cubicBezTo>
                    <a:pt x="5673" y="10309"/>
                    <a:pt x="2836" y="10800"/>
                    <a:pt x="0" y="11291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3" name="Line"/>
            <p:cNvSpPr/>
            <p:nvPr/>
          </p:nvSpPr>
          <p:spPr>
            <a:xfrm>
              <a:off x="6662873" y="352423"/>
              <a:ext cx="294087" cy="401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5" extrusionOk="0">
                  <a:moveTo>
                    <a:pt x="21397" y="145"/>
                  </a:moveTo>
                  <a:cubicBezTo>
                    <a:pt x="19074" y="-25"/>
                    <a:pt x="16752" y="-195"/>
                    <a:pt x="13965" y="570"/>
                  </a:cubicBezTo>
                  <a:cubicBezTo>
                    <a:pt x="11178" y="1336"/>
                    <a:pt x="7926" y="3036"/>
                    <a:pt x="5487" y="5077"/>
                  </a:cubicBezTo>
                  <a:cubicBezTo>
                    <a:pt x="3049" y="7118"/>
                    <a:pt x="1423" y="9499"/>
                    <a:pt x="610" y="11540"/>
                  </a:cubicBezTo>
                  <a:cubicBezTo>
                    <a:pt x="-203" y="13581"/>
                    <a:pt x="-203" y="15282"/>
                    <a:pt x="610" y="16813"/>
                  </a:cubicBezTo>
                  <a:cubicBezTo>
                    <a:pt x="1423" y="18344"/>
                    <a:pt x="3049" y="19704"/>
                    <a:pt x="5023" y="20470"/>
                  </a:cubicBezTo>
                  <a:cubicBezTo>
                    <a:pt x="6997" y="21235"/>
                    <a:pt x="9320" y="21405"/>
                    <a:pt x="11062" y="21405"/>
                  </a:cubicBezTo>
                  <a:cubicBezTo>
                    <a:pt x="12803" y="21405"/>
                    <a:pt x="13965" y="21235"/>
                    <a:pt x="15010" y="20810"/>
                  </a:cubicBezTo>
                  <a:cubicBezTo>
                    <a:pt x="16055" y="20385"/>
                    <a:pt x="16984" y="19704"/>
                    <a:pt x="17332" y="18939"/>
                  </a:cubicBezTo>
                  <a:cubicBezTo>
                    <a:pt x="17681" y="18174"/>
                    <a:pt x="17449" y="17323"/>
                    <a:pt x="16287" y="16388"/>
                  </a:cubicBezTo>
                  <a:cubicBezTo>
                    <a:pt x="15126" y="15452"/>
                    <a:pt x="13036" y="14432"/>
                    <a:pt x="10365" y="13836"/>
                  </a:cubicBezTo>
                  <a:cubicBezTo>
                    <a:pt x="7694" y="13241"/>
                    <a:pt x="4442" y="13071"/>
                    <a:pt x="1191" y="12901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4" name="Line"/>
            <p:cNvSpPr/>
            <p:nvPr/>
          </p:nvSpPr>
          <p:spPr>
            <a:xfrm>
              <a:off x="7752617" y="374299"/>
              <a:ext cx="316954" cy="22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extrusionOk="0">
                  <a:moveTo>
                    <a:pt x="11495" y="0"/>
                  </a:moveTo>
                  <a:cubicBezTo>
                    <a:pt x="8929" y="3651"/>
                    <a:pt x="6363" y="7301"/>
                    <a:pt x="4224" y="10952"/>
                  </a:cubicBezTo>
                  <a:cubicBezTo>
                    <a:pt x="2085" y="14603"/>
                    <a:pt x="375" y="18254"/>
                    <a:pt x="54" y="19927"/>
                  </a:cubicBezTo>
                  <a:cubicBezTo>
                    <a:pt x="-267" y="21600"/>
                    <a:pt x="802" y="21296"/>
                    <a:pt x="4117" y="21144"/>
                  </a:cubicBezTo>
                  <a:cubicBezTo>
                    <a:pt x="7432" y="20992"/>
                    <a:pt x="12992" y="20992"/>
                    <a:pt x="16414" y="21144"/>
                  </a:cubicBezTo>
                  <a:cubicBezTo>
                    <a:pt x="19836" y="21296"/>
                    <a:pt x="21119" y="21600"/>
                    <a:pt x="21226" y="21600"/>
                  </a:cubicBezTo>
                  <a:cubicBezTo>
                    <a:pt x="21333" y="21600"/>
                    <a:pt x="20264" y="21296"/>
                    <a:pt x="19194" y="20992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5" name="Line"/>
            <p:cNvSpPr/>
            <p:nvPr/>
          </p:nvSpPr>
          <p:spPr>
            <a:xfrm>
              <a:off x="7914635" y="479643"/>
              <a:ext cx="19155" cy="26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6" name="Line"/>
            <p:cNvSpPr/>
            <p:nvPr/>
          </p:nvSpPr>
          <p:spPr>
            <a:xfrm>
              <a:off x="9044694" y="489220"/>
              <a:ext cx="191536" cy="1"/>
            </a:xfrm>
            <a:prstGeom prst="ellipse">
              <a:avLst/>
            </a:pr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7" name="Line"/>
            <p:cNvSpPr/>
            <p:nvPr/>
          </p:nvSpPr>
          <p:spPr>
            <a:xfrm>
              <a:off x="9466071" y="288108"/>
              <a:ext cx="325604" cy="37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91" extrusionOk="0">
                  <a:moveTo>
                    <a:pt x="10695" y="0"/>
                  </a:moveTo>
                  <a:cubicBezTo>
                    <a:pt x="10695" y="908"/>
                    <a:pt x="10695" y="1815"/>
                    <a:pt x="10066" y="2813"/>
                  </a:cubicBezTo>
                  <a:cubicBezTo>
                    <a:pt x="9437" y="3812"/>
                    <a:pt x="8179" y="4901"/>
                    <a:pt x="8283" y="5445"/>
                  </a:cubicBezTo>
                  <a:cubicBezTo>
                    <a:pt x="8388" y="5990"/>
                    <a:pt x="9856" y="5990"/>
                    <a:pt x="11534" y="6262"/>
                  </a:cubicBezTo>
                  <a:cubicBezTo>
                    <a:pt x="13212" y="6534"/>
                    <a:pt x="15099" y="7079"/>
                    <a:pt x="16672" y="8168"/>
                  </a:cubicBezTo>
                  <a:cubicBezTo>
                    <a:pt x="18245" y="9257"/>
                    <a:pt x="19503" y="10891"/>
                    <a:pt x="20342" y="12797"/>
                  </a:cubicBezTo>
                  <a:cubicBezTo>
                    <a:pt x="21181" y="14703"/>
                    <a:pt x="21600" y="16881"/>
                    <a:pt x="21285" y="18333"/>
                  </a:cubicBezTo>
                  <a:cubicBezTo>
                    <a:pt x="20971" y="19785"/>
                    <a:pt x="19922" y="20511"/>
                    <a:pt x="17720" y="20965"/>
                  </a:cubicBezTo>
                  <a:cubicBezTo>
                    <a:pt x="15518" y="21418"/>
                    <a:pt x="12163" y="21600"/>
                    <a:pt x="9122" y="21055"/>
                  </a:cubicBezTo>
                  <a:cubicBezTo>
                    <a:pt x="6082" y="20511"/>
                    <a:pt x="3355" y="19240"/>
                    <a:pt x="1887" y="18151"/>
                  </a:cubicBezTo>
                  <a:cubicBezTo>
                    <a:pt x="419" y="17062"/>
                    <a:pt x="210" y="16155"/>
                    <a:pt x="0" y="15247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8" name="Line"/>
            <p:cNvSpPr/>
            <p:nvPr/>
          </p:nvSpPr>
          <p:spPr>
            <a:xfrm>
              <a:off x="9552262" y="278531"/>
              <a:ext cx="296880" cy="1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484" y="21600"/>
                    <a:pt x="6968" y="21600"/>
                    <a:pt x="10568" y="18000"/>
                  </a:cubicBezTo>
                  <a:cubicBezTo>
                    <a:pt x="14168" y="14400"/>
                    <a:pt x="17884" y="72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9" name="Line"/>
            <p:cNvSpPr/>
            <p:nvPr/>
          </p:nvSpPr>
          <p:spPr>
            <a:xfrm>
              <a:off x="2637442" y="1372463"/>
              <a:ext cx="249395" cy="32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05" extrusionOk="0">
                  <a:moveTo>
                    <a:pt x="4136" y="3596"/>
                  </a:moveTo>
                  <a:cubicBezTo>
                    <a:pt x="6596" y="2350"/>
                    <a:pt x="9057" y="1104"/>
                    <a:pt x="10971" y="481"/>
                  </a:cubicBezTo>
                  <a:cubicBezTo>
                    <a:pt x="12885" y="-142"/>
                    <a:pt x="14252" y="-142"/>
                    <a:pt x="15209" y="377"/>
                  </a:cubicBezTo>
                  <a:cubicBezTo>
                    <a:pt x="16166" y="896"/>
                    <a:pt x="16713" y="1935"/>
                    <a:pt x="16850" y="3596"/>
                  </a:cubicBezTo>
                  <a:cubicBezTo>
                    <a:pt x="16986" y="5258"/>
                    <a:pt x="16713" y="7543"/>
                    <a:pt x="14526" y="10035"/>
                  </a:cubicBezTo>
                  <a:cubicBezTo>
                    <a:pt x="12338" y="12527"/>
                    <a:pt x="8237" y="15227"/>
                    <a:pt x="5229" y="16785"/>
                  </a:cubicBezTo>
                  <a:cubicBezTo>
                    <a:pt x="2222" y="18343"/>
                    <a:pt x="308" y="18758"/>
                    <a:pt x="34" y="18966"/>
                  </a:cubicBezTo>
                  <a:cubicBezTo>
                    <a:pt x="-239" y="19173"/>
                    <a:pt x="1128" y="19173"/>
                    <a:pt x="4272" y="19589"/>
                  </a:cubicBezTo>
                  <a:cubicBezTo>
                    <a:pt x="7417" y="20004"/>
                    <a:pt x="12338" y="20835"/>
                    <a:pt x="15483" y="21146"/>
                  </a:cubicBezTo>
                  <a:cubicBezTo>
                    <a:pt x="18627" y="21458"/>
                    <a:pt x="19994" y="21250"/>
                    <a:pt x="21361" y="2104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0" name="Line"/>
            <p:cNvSpPr/>
            <p:nvPr/>
          </p:nvSpPr>
          <p:spPr>
            <a:xfrm>
              <a:off x="3624246" y="1513934"/>
              <a:ext cx="220267" cy="1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5635" y="8640"/>
                    <a:pt x="11270" y="17280"/>
                    <a:pt x="14870" y="19440"/>
                  </a:cubicBezTo>
                  <a:cubicBezTo>
                    <a:pt x="18470" y="21600"/>
                    <a:pt x="20035" y="17280"/>
                    <a:pt x="21600" y="1296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1" name="Line"/>
            <p:cNvSpPr/>
            <p:nvPr/>
          </p:nvSpPr>
          <p:spPr>
            <a:xfrm>
              <a:off x="4114090" y="1341552"/>
              <a:ext cx="218439" cy="33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347" extrusionOk="0">
                  <a:moveTo>
                    <a:pt x="16292" y="0"/>
                  </a:moveTo>
                  <a:cubicBezTo>
                    <a:pt x="11425" y="1630"/>
                    <a:pt x="6557" y="3260"/>
                    <a:pt x="3667" y="5808"/>
                  </a:cubicBezTo>
                  <a:cubicBezTo>
                    <a:pt x="777" y="8355"/>
                    <a:pt x="-136" y="11819"/>
                    <a:pt x="16" y="14468"/>
                  </a:cubicBezTo>
                  <a:cubicBezTo>
                    <a:pt x="168" y="17117"/>
                    <a:pt x="1385" y="18951"/>
                    <a:pt x="3515" y="20072"/>
                  </a:cubicBezTo>
                  <a:cubicBezTo>
                    <a:pt x="5644" y="21192"/>
                    <a:pt x="8687" y="21600"/>
                    <a:pt x="11729" y="21192"/>
                  </a:cubicBezTo>
                  <a:cubicBezTo>
                    <a:pt x="14771" y="20785"/>
                    <a:pt x="17813" y="19562"/>
                    <a:pt x="19487" y="18442"/>
                  </a:cubicBezTo>
                  <a:cubicBezTo>
                    <a:pt x="21160" y="17321"/>
                    <a:pt x="21464" y="16302"/>
                    <a:pt x="19182" y="14977"/>
                  </a:cubicBezTo>
                  <a:cubicBezTo>
                    <a:pt x="16901" y="13653"/>
                    <a:pt x="12033" y="12023"/>
                    <a:pt x="8687" y="11208"/>
                  </a:cubicBezTo>
                  <a:cubicBezTo>
                    <a:pt x="5340" y="10392"/>
                    <a:pt x="3515" y="10392"/>
                    <a:pt x="1689" y="10392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2" name="Line"/>
            <p:cNvSpPr/>
            <p:nvPr/>
          </p:nvSpPr>
          <p:spPr>
            <a:xfrm>
              <a:off x="3813210" y="345569"/>
              <a:ext cx="317102" cy="29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276" extrusionOk="0">
                  <a:moveTo>
                    <a:pt x="13004" y="0"/>
                  </a:moveTo>
                  <a:cubicBezTo>
                    <a:pt x="9796" y="460"/>
                    <a:pt x="6589" y="919"/>
                    <a:pt x="4236" y="2068"/>
                  </a:cubicBezTo>
                  <a:cubicBezTo>
                    <a:pt x="1884" y="3217"/>
                    <a:pt x="387" y="5055"/>
                    <a:pt x="66" y="7698"/>
                  </a:cubicBezTo>
                  <a:cubicBezTo>
                    <a:pt x="-255" y="10340"/>
                    <a:pt x="600" y="13787"/>
                    <a:pt x="2739" y="16315"/>
                  </a:cubicBezTo>
                  <a:cubicBezTo>
                    <a:pt x="4878" y="18843"/>
                    <a:pt x="8299" y="20451"/>
                    <a:pt x="11080" y="21026"/>
                  </a:cubicBezTo>
                  <a:cubicBezTo>
                    <a:pt x="13860" y="21600"/>
                    <a:pt x="15998" y="21140"/>
                    <a:pt x="17816" y="20106"/>
                  </a:cubicBezTo>
                  <a:cubicBezTo>
                    <a:pt x="19634" y="19072"/>
                    <a:pt x="21131" y="17464"/>
                    <a:pt x="21238" y="15051"/>
                  </a:cubicBezTo>
                  <a:cubicBezTo>
                    <a:pt x="21345" y="12638"/>
                    <a:pt x="20062" y="9421"/>
                    <a:pt x="17816" y="7009"/>
                  </a:cubicBezTo>
                  <a:cubicBezTo>
                    <a:pt x="15571" y="4596"/>
                    <a:pt x="12363" y="2987"/>
                    <a:pt x="9155" y="137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3" name="Line"/>
            <p:cNvSpPr/>
            <p:nvPr/>
          </p:nvSpPr>
          <p:spPr>
            <a:xfrm>
              <a:off x="5290603" y="1295603"/>
              <a:ext cx="266726" cy="49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32" extrusionOk="0">
                  <a:moveTo>
                    <a:pt x="19286" y="5316"/>
                  </a:moveTo>
                  <a:cubicBezTo>
                    <a:pt x="20314" y="4901"/>
                    <a:pt x="21343" y="4485"/>
                    <a:pt x="21471" y="4001"/>
                  </a:cubicBezTo>
                  <a:cubicBezTo>
                    <a:pt x="21600" y="3516"/>
                    <a:pt x="20829" y="2962"/>
                    <a:pt x="19414" y="2270"/>
                  </a:cubicBezTo>
                  <a:cubicBezTo>
                    <a:pt x="18000" y="1578"/>
                    <a:pt x="15943" y="747"/>
                    <a:pt x="13629" y="331"/>
                  </a:cubicBezTo>
                  <a:cubicBezTo>
                    <a:pt x="11314" y="-84"/>
                    <a:pt x="8743" y="-84"/>
                    <a:pt x="7071" y="193"/>
                  </a:cubicBezTo>
                  <a:cubicBezTo>
                    <a:pt x="5400" y="470"/>
                    <a:pt x="4629" y="1024"/>
                    <a:pt x="4500" y="1993"/>
                  </a:cubicBezTo>
                  <a:cubicBezTo>
                    <a:pt x="4371" y="2962"/>
                    <a:pt x="4886" y="4347"/>
                    <a:pt x="7457" y="6078"/>
                  </a:cubicBezTo>
                  <a:cubicBezTo>
                    <a:pt x="10029" y="7808"/>
                    <a:pt x="14657" y="9885"/>
                    <a:pt x="17229" y="11685"/>
                  </a:cubicBezTo>
                  <a:cubicBezTo>
                    <a:pt x="19800" y="13485"/>
                    <a:pt x="20314" y="15008"/>
                    <a:pt x="20443" y="16185"/>
                  </a:cubicBezTo>
                  <a:cubicBezTo>
                    <a:pt x="20571" y="17362"/>
                    <a:pt x="20314" y="18193"/>
                    <a:pt x="19029" y="19024"/>
                  </a:cubicBezTo>
                  <a:cubicBezTo>
                    <a:pt x="17743" y="19854"/>
                    <a:pt x="15429" y="20685"/>
                    <a:pt x="13243" y="21101"/>
                  </a:cubicBezTo>
                  <a:cubicBezTo>
                    <a:pt x="11057" y="21516"/>
                    <a:pt x="9000" y="21516"/>
                    <a:pt x="7457" y="21239"/>
                  </a:cubicBezTo>
                  <a:cubicBezTo>
                    <a:pt x="5914" y="20962"/>
                    <a:pt x="4886" y="20408"/>
                    <a:pt x="3729" y="19439"/>
                  </a:cubicBezTo>
                  <a:cubicBezTo>
                    <a:pt x="2571" y="18470"/>
                    <a:pt x="1286" y="17085"/>
                    <a:pt x="643" y="16047"/>
                  </a:cubicBezTo>
                  <a:cubicBezTo>
                    <a:pt x="0" y="15008"/>
                    <a:pt x="0" y="14316"/>
                    <a:pt x="0" y="13624"/>
                  </a:cubicBezTo>
                  <a:cubicBezTo>
                    <a:pt x="0" y="12931"/>
                    <a:pt x="0" y="12239"/>
                    <a:pt x="1286" y="11339"/>
                  </a:cubicBezTo>
                  <a:cubicBezTo>
                    <a:pt x="2571" y="10439"/>
                    <a:pt x="5143" y="9331"/>
                    <a:pt x="8229" y="8431"/>
                  </a:cubicBezTo>
                  <a:cubicBezTo>
                    <a:pt x="11314" y="7531"/>
                    <a:pt x="14914" y="6839"/>
                    <a:pt x="18514" y="6147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4" name="Line"/>
            <p:cNvSpPr/>
            <p:nvPr/>
          </p:nvSpPr>
          <p:spPr>
            <a:xfrm>
              <a:off x="6315316" y="1533087"/>
              <a:ext cx="2681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5143" y="21600"/>
                    <a:pt x="10286" y="21600"/>
                    <a:pt x="13886" y="0"/>
                  </a:cubicBezTo>
                  <a:cubicBezTo>
                    <a:pt x="17486" y="21600"/>
                    <a:pt x="19543" y="216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5" name="Line"/>
            <p:cNvSpPr/>
            <p:nvPr/>
          </p:nvSpPr>
          <p:spPr>
            <a:xfrm>
              <a:off x="7746951" y="1331922"/>
              <a:ext cx="277214" cy="40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250" extrusionOk="0">
                  <a:moveTo>
                    <a:pt x="15487" y="4489"/>
                  </a:moveTo>
                  <a:cubicBezTo>
                    <a:pt x="15727" y="3659"/>
                    <a:pt x="15967" y="2828"/>
                    <a:pt x="15607" y="2163"/>
                  </a:cubicBezTo>
                  <a:cubicBezTo>
                    <a:pt x="15247" y="1499"/>
                    <a:pt x="14287" y="1000"/>
                    <a:pt x="12487" y="585"/>
                  </a:cubicBezTo>
                  <a:cubicBezTo>
                    <a:pt x="10687" y="169"/>
                    <a:pt x="8047" y="-163"/>
                    <a:pt x="5767" y="86"/>
                  </a:cubicBezTo>
                  <a:cubicBezTo>
                    <a:pt x="3487" y="335"/>
                    <a:pt x="1567" y="1166"/>
                    <a:pt x="607" y="1997"/>
                  </a:cubicBezTo>
                  <a:cubicBezTo>
                    <a:pt x="-353" y="2828"/>
                    <a:pt x="-353" y="3659"/>
                    <a:pt x="1927" y="4988"/>
                  </a:cubicBezTo>
                  <a:cubicBezTo>
                    <a:pt x="4207" y="6317"/>
                    <a:pt x="8767" y="8145"/>
                    <a:pt x="12367" y="10139"/>
                  </a:cubicBezTo>
                  <a:cubicBezTo>
                    <a:pt x="15967" y="12132"/>
                    <a:pt x="18607" y="14292"/>
                    <a:pt x="19927" y="15788"/>
                  </a:cubicBezTo>
                  <a:cubicBezTo>
                    <a:pt x="21247" y="17283"/>
                    <a:pt x="21247" y="18114"/>
                    <a:pt x="19207" y="19028"/>
                  </a:cubicBezTo>
                  <a:cubicBezTo>
                    <a:pt x="17167" y="19942"/>
                    <a:pt x="13087" y="20939"/>
                    <a:pt x="9847" y="21188"/>
                  </a:cubicBezTo>
                  <a:cubicBezTo>
                    <a:pt x="6607" y="21437"/>
                    <a:pt x="4207" y="20939"/>
                    <a:pt x="2647" y="19859"/>
                  </a:cubicBezTo>
                  <a:cubicBezTo>
                    <a:pt x="1087" y="18779"/>
                    <a:pt x="367" y="17117"/>
                    <a:pt x="487" y="15455"/>
                  </a:cubicBezTo>
                  <a:cubicBezTo>
                    <a:pt x="607" y="13794"/>
                    <a:pt x="1567" y="12132"/>
                    <a:pt x="4687" y="10637"/>
                  </a:cubicBezTo>
                  <a:cubicBezTo>
                    <a:pt x="7807" y="9142"/>
                    <a:pt x="13087" y="7812"/>
                    <a:pt x="18367" y="648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6" name="Line"/>
            <p:cNvSpPr/>
            <p:nvPr/>
          </p:nvSpPr>
          <p:spPr>
            <a:xfrm>
              <a:off x="6784578" y="1360706"/>
              <a:ext cx="279769" cy="32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extrusionOk="0">
                  <a:moveTo>
                    <a:pt x="10921" y="0"/>
                  </a:moveTo>
                  <a:cubicBezTo>
                    <a:pt x="9951" y="635"/>
                    <a:pt x="8980" y="1271"/>
                    <a:pt x="8494" y="2435"/>
                  </a:cubicBezTo>
                  <a:cubicBezTo>
                    <a:pt x="8009" y="3600"/>
                    <a:pt x="8009" y="5294"/>
                    <a:pt x="8616" y="6035"/>
                  </a:cubicBezTo>
                  <a:cubicBezTo>
                    <a:pt x="9222" y="6776"/>
                    <a:pt x="10436" y="6565"/>
                    <a:pt x="11771" y="6565"/>
                  </a:cubicBezTo>
                  <a:cubicBezTo>
                    <a:pt x="13106" y="6565"/>
                    <a:pt x="14562" y="6776"/>
                    <a:pt x="16139" y="8365"/>
                  </a:cubicBezTo>
                  <a:cubicBezTo>
                    <a:pt x="17717" y="9953"/>
                    <a:pt x="19416" y="12918"/>
                    <a:pt x="20387" y="14929"/>
                  </a:cubicBezTo>
                  <a:cubicBezTo>
                    <a:pt x="21357" y="16941"/>
                    <a:pt x="21600" y="18000"/>
                    <a:pt x="20751" y="19165"/>
                  </a:cubicBezTo>
                  <a:cubicBezTo>
                    <a:pt x="19901" y="20329"/>
                    <a:pt x="17960" y="21600"/>
                    <a:pt x="14926" y="21600"/>
                  </a:cubicBezTo>
                  <a:cubicBezTo>
                    <a:pt x="11892" y="21600"/>
                    <a:pt x="7766" y="20329"/>
                    <a:pt x="5097" y="18847"/>
                  </a:cubicBezTo>
                  <a:cubicBezTo>
                    <a:pt x="2427" y="17365"/>
                    <a:pt x="1213" y="15671"/>
                    <a:pt x="0" y="13976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7" name="Line"/>
            <p:cNvSpPr/>
            <p:nvPr/>
          </p:nvSpPr>
          <p:spPr>
            <a:xfrm>
              <a:off x="6851615" y="1341552"/>
              <a:ext cx="268151" cy="3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8" name="Line"/>
            <p:cNvSpPr/>
            <p:nvPr/>
          </p:nvSpPr>
          <p:spPr>
            <a:xfrm>
              <a:off x="9294487" y="1412165"/>
              <a:ext cx="242524" cy="402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254" extrusionOk="0">
                  <a:moveTo>
                    <a:pt x="17377" y="2342"/>
                  </a:moveTo>
                  <a:cubicBezTo>
                    <a:pt x="14608" y="1330"/>
                    <a:pt x="11839" y="317"/>
                    <a:pt x="9069" y="64"/>
                  </a:cubicBezTo>
                  <a:cubicBezTo>
                    <a:pt x="6300" y="-189"/>
                    <a:pt x="3531" y="317"/>
                    <a:pt x="1869" y="1414"/>
                  </a:cubicBezTo>
                  <a:cubicBezTo>
                    <a:pt x="208" y="2511"/>
                    <a:pt x="-346" y="4198"/>
                    <a:pt x="208" y="5717"/>
                  </a:cubicBezTo>
                  <a:cubicBezTo>
                    <a:pt x="762" y="7236"/>
                    <a:pt x="2423" y="8586"/>
                    <a:pt x="5608" y="9177"/>
                  </a:cubicBezTo>
                  <a:cubicBezTo>
                    <a:pt x="8793" y="9767"/>
                    <a:pt x="13500" y="9599"/>
                    <a:pt x="16269" y="9092"/>
                  </a:cubicBezTo>
                  <a:cubicBezTo>
                    <a:pt x="19039" y="8586"/>
                    <a:pt x="19869" y="7742"/>
                    <a:pt x="20423" y="6814"/>
                  </a:cubicBezTo>
                  <a:cubicBezTo>
                    <a:pt x="20977" y="5886"/>
                    <a:pt x="21254" y="4873"/>
                    <a:pt x="20839" y="4620"/>
                  </a:cubicBezTo>
                  <a:cubicBezTo>
                    <a:pt x="20423" y="4367"/>
                    <a:pt x="19316" y="4874"/>
                    <a:pt x="18346" y="7320"/>
                  </a:cubicBezTo>
                  <a:cubicBezTo>
                    <a:pt x="17377" y="9767"/>
                    <a:pt x="16546" y="14155"/>
                    <a:pt x="15992" y="16855"/>
                  </a:cubicBezTo>
                  <a:cubicBezTo>
                    <a:pt x="15439" y="19555"/>
                    <a:pt x="15162" y="20567"/>
                    <a:pt x="15023" y="20989"/>
                  </a:cubicBezTo>
                  <a:cubicBezTo>
                    <a:pt x="14885" y="21411"/>
                    <a:pt x="14885" y="21242"/>
                    <a:pt x="14885" y="21073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9" name="Line"/>
            <p:cNvSpPr/>
            <p:nvPr/>
          </p:nvSpPr>
          <p:spPr>
            <a:xfrm>
              <a:off x="2666570" y="2037520"/>
              <a:ext cx="247112" cy="47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369" extrusionOk="0">
                  <a:moveTo>
                    <a:pt x="4101" y="3621"/>
                  </a:moveTo>
                  <a:cubicBezTo>
                    <a:pt x="5742" y="2461"/>
                    <a:pt x="7382" y="1302"/>
                    <a:pt x="8886" y="649"/>
                  </a:cubicBezTo>
                  <a:cubicBezTo>
                    <a:pt x="10390" y="-3"/>
                    <a:pt x="11757" y="-148"/>
                    <a:pt x="13534" y="142"/>
                  </a:cubicBezTo>
                  <a:cubicBezTo>
                    <a:pt x="15311" y="432"/>
                    <a:pt x="17499" y="1157"/>
                    <a:pt x="18592" y="2316"/>
                  </a:cubicBezTo>
                  <a:cubicBezTo>
                    <a:pt x="19686" y="3476"/>
                    <a:pt x="19686" y="5071"/>
                    <a:pt x="19139" y="6158"/>
                  </a:cubicBezTo>
                  <a:cubicBezTo>
                    <a:pt x="18592" y="7245"/>
                    <a:pt x="17499" y="7825"/>
                    <a:pt x="15722" y="8333"/>
                  </a:cubicBezTo>
                  <a:cubicBezTo>
                    <a:pt x="13944" y="8840"/>
                    <a:pt x="11484" y="9275"/>
                    <a:pt x="11073" y="9420"/>
                  </a:cubicBezTo>
                  <a:cubicBezTo>
                    <a:pt x="10663" y="9565"/>
                    <a:pt x="12304" y="9420"/>
                    <a:pt x="14218" y="9855"/>
                  </a:cubicBezTo>
                  <a:cubicBezTo>
                    <a:pt x="16132" y="10290"/>
                    <a:pt x="18319" y="11304"/>
                    <a:pt x="19686" y="12754"/>
                  </a:cubicBezTo>
                  <a:cubicBezTo>
                    <a:pt x="21053" y="14204"/>
                    <a:pt x="21600" y="16088"/>
                    <a:pt x="20780" y="17610"/>
                  </a:cubicBezTo>
                  <a:cubicBezTo>
                    <a:pt x="19959" y="19133"/>
                    <a:pt x="17772" y="20292"/>
                    <a:pt x="15038" y="20872"/>
                  </a:cubicBezTo>
                  <a:cubicBezTo>
                    <a:pt x="12304" y="21452"/>
                    <a:pt x="9023" y="21452"/>
                    <a:pt x="6835" y="21235"/>
                  </a:cubicBezTo>
                  <a:cubicBezTo>
                    <a:pt x="4648" y="21017"/>
                    <a:pt x="3554" y="20582"/>
                    <a:pt x="2597" y="20075"/>
                  </a:cubicBezTo>
                  <a:cubicBezTo>
                    <a:pt x="1640" y="19567"/>
                    <a:pt x="820" y="18988"/>
                    <a:pt x="410" y="18698"/>
                  </a:cubicBezTo>
                  <a:cubicBezTo>
                    <a:pt x="0" y="18408"/>
                    <a:pt x="0" y="18408"/>
                    <a:pt x="0" y="18408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0" name="Line"/>
            <p:cNvSpPr/>
            <p:nvPr/>
          </p:nvSpPr>
          <p:spPr>
            <a:xfrm>
              <a:off x="3777475" y="2394996"/>
              <a:ext cx="220266" cy="57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1" name="Line"/>
            <p:cNvSpPr/>
            <p:nvPr/>
          </p:nvSpPr>
          <p:spPr>
            <a:xfrm>
              <a:off x="4177993" y="2339460"/>
              <a:ext cx="205828" cy="475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45" extrusionOk="0">
                  <a:moveTo>
                    <a:pt x="17848" y="1209"/>
                  </a:moveTo>
                  <a:cubicBezTo>
                    <a:pt x="16539" y="777"/>
                    <a:pt x="15230" y="345"/>
                    <a:pt x="12775" y="129"/>
                  </a:cubicBezTo>
                  <a:cubicBezTo>
                    <a:pt x="10321" y="-87"/>
                    <a:pt x="6721" y="-87"/>
                    <a:pt x="4103" y="561"/>
                  </a:cubicBezTo>
                  <a:cubicBezTo>
                    <a:pt x="1484" y="1209"/>
                    <a:pt x="-152" y="2505"/>
                    <a:pt x="12" y="3729"/>
                  </a:cubicBezTo>
                  <a:cubicBezTo>
                    <a:pt x="175" y="4953"/>
                    <a:pt x="2139" y="6105"/>
                    <a:pt x="4757" y="6825"/>
                  </a:cubicBezTo>
                  <a:cubicBezTo>
                    <a:pt x="7375" y="7545"/>
                    <a:pt x="10648" y="7833"/>
                    <a:pt x="13593" y="7545"/>
                  </a:cubicBezTo>
                  <a:cubicBezTo>
                    <a:pt x="16539" y="7257"/>
                    <a:pt x="19157" y="6393"/>
                    <a:pt x="20303" y="5457"/>
                  </a:cubicBezTo>
                  <a:cubicBezTo>
                    <a:pt x="21448" y="4521"/>
                    <a:pt x="21121" y="3513"/>
                    <a:pt x="20793" y="3369"/>
                  </a:cubicBezTo>
                  <a:cubicBezTo>
                    <a:pt x="20466" y="3225"/>
                    <a:pt x="20139" y="3945"/>
                    <a:pt x="18993" y="6753"/>
                  </a:cubicBezTo>
                  <a:cubicBezTo>
                    <a:pt x="17848" y="9561"/>
                    <a:pt x="15884" y="14457"/>
                    <a:pt x="14903" y="17409"/>
                  </a:cubicBezTo>
                  <a:cubicBezTo>
                    <a:pt x="13921" y="20361"/>
                    <a:pt x="13921" y="21369"/>
                    <a:pt x="14084" y="21441"/>
                  </a:cubicBezTo>
                  <a:cubicBezTo>
                    <a:pt x="14248" y="21513"/>
                    <a:pt x="14575" y="20649"/>
                    <a:pt x="14903" y="1978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2" name="Line"/>
            <p:cNvSpPr/>
            <p:nvPr/>
          </p:nvSpPr>
          <p:spPr>
            <a:xfrm>
              <a:off x="5242719" y="2356689"/>
              <a:ext cx="9578" cy="22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3" name="Line"/>
            <p:cNvSpPr/>
            <p:nvPr/>
          </p:nvSpPr>
          <p:spPr>
            <a:xfrm>
              <a:off x="5558753" y="2312091"/>
              <a:ext cx="344764" cy="316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extrusionOk="0">
                  <a:moveTo>
                    <a:pt x="0" y="3630"/>
                  </a:moveTo>
                  <a:cubicBezTo>
                    <a:pt x="2000" y="2346"/>
                    <a:pt x="4000" y="1063"/>
                    <a:pt x="5500" y="422"/>
                  </a:cubicBezTo>
                  <a:cubicBezTo>
                    <a:pt x="7000" y="-220"/>
                    <a:pt x="8000" y="-220"/>
                    <a:pt x="9000" y="1063"/>
                  </a:cubicBezTo>
                  <a:cubicBezTo>
                    <a:pt x="10000" y="2346"/>
                    <a:pt x="11000" y="4913"/>
                    <a:pt x="10600" y="7479"/>
                  </a:cubicBezTo>
                  <a:cubicBezTo>
                    <a:pt x="10200" y="10045"/>
                    <a:pt x="8400" y="12612"/>
                    <a:pt x="7100" y="14216"/>
                  </a:cubicBezTo>
                  <a:cubicBezTo>
                    <a:pt x="5800" y="15820"/>
                    <a:pt x="5000" y="16461"/>
                    <a:pt x="3800" y="16889"/>
                  </a:cubicBezTo>
                  <a:cubicBezTo>
                    <a:pt x="2600" y="17317"/>
                    <a:pt x="1000" y="17531"/>
                    <a:pt x="800" y="17744"/>
                  </a:cubicBezTo>
                  <a:cubicBezTo>
                    <a:pt x="600" y="17958"/>
                    <a:pt x="1800" y="18172"/>
                    <a:pt x="4300" y="18921"/>
                  </a:cubicBezTo>
                  <a:cubicBezTo>
                    <a:pt x="6800" y="19669"/>
                    <a:pt x="10600" y="20952"/>
                    <a:pt x="13700" y="21166"/>
                  </a:cubicBezTo>
                  <a:cubicBezTo>
                    <a:pt x="16800" y="21380"/>
                    <a:pt x="19200" y="20525"/>
                    <a:pt x="21600" y="19669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4" name="Line"/>
            <p:cNvSpPr/>
            <p:nvPr/>
          </p:nvSpPr>
          <p:spPr>
            <a:xfrm>
              <a:off x="6526005" y="2466397"/>
              <a:ext cx="220266" cy="1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635" y="2735"/>
                    <a:pt x="11270" y="-1585"/>
                    <a:pt x="14870" y="575"/>
                  </a:cubicBezTo>
                  <a:cubicBezTo>
                    <a:pt x="18470" y="2735"/>
                    <a:pt x="20035" y="11375"/>
                    <a:pt x="21600" y="2001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5" name="Line"/>
            <p:cNvSpPr/>
            <p:nvPr/>
          </p:nvSpPr>
          <p:spPr>
            <a:xfrm>
              <a:off x="6948880" y="2352893"/>
              <a:ext cx="207909" cy="403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328" extrusionOk="0">
                  <a:moveTo>
                    <a:pt x="19192" y="2732"/>
                  </a:moveTo>
                  <a:cubicBezTo>
                    <a:pt x="18547" y="1888"/>
                    <a:pt x="17902" y="1044"/>
                    <a:pt x="16774" y="538"/>
                  </a:cubicBezTo>
                  <a:cubicBezTo>
                    <a:pt x="15645" y="32"/>
                    <a:pt x="14033" y="-137"/>
                    <a:pt x="11293" y="116"/>
                  </a:cubicBezTo>
                  <a:cubicBezTo>
                    <a:pt x="8553" y="369"/>
                    <a:pt x="4684" y="1044"/>
                    <a:pt x="2427" y="2225"/>
                  </a:cubicBezTo>
                  <a:cubicBezTo>
                    <a:pt x="171" y="3407"/>
                    <a:pt x="-474" y="5094"/>
                    <a:pt x="332" y="6529"/>
                  </a:cubicBezTo>
                  <a:cubicBezTo>
                    <a:pt x="1138" y="7963"/>
                    <a:pt x="3395" y="9144"/>
                    <a:pt x="6135" y="9735"/>
                  </a:cubicBezTo>
                  <a:cubicBezTo>
                    <a:pt x="8875" y="10326"/>
                    <a:pt x="12099" y="10326"/>
                    <a:pt x="14678" y="9651"/>
                  </a:cubicBezTo>
                  <a:cubicBezTo>
                    <a:pt x="17257" y="8976"/>
                    <a:pt x="19192" y="7626"/>
                    <a:pt x="20159" y="6529"/>
                  </a:cubicBezTo>
                  <a:cubicBezTo>
                    <a:pt x="21126" y="5432"/>
                    <a:pt x="21126" y="4588"/>
                    <a:pt x="20804" y="4588"/>
                  </a:cubicBezTo>
                  <a:cubicBezTo>
                    <a:pt x="20481" y="4588"/>
                    <a:pt x="19836" y="5432"/>
                    <a:pt x="19031" y="7204"/>
                  </a:cubicBezTo>
                  <a:cubicBezTo>
                    <a:pt x="18225" y="8976"/>
                    <a:pt x="17257" y="11676"/>
                    <a:pt x="16613" y="13869"/>
                  </a:cubicBezTo>
                  <a:cubicBezTo>
                    <a:pt x="15968" y="16063"/>
                    <a:pt x="15645" y="17751"/>
                    <a:pt x="15484" y="19016"/>
                  </a:cubicBezTo>
                  <a:cubicBezTo>
                    <a:pt x="15323" y="20282"/>
                    <a:pt x="15323" y="21126"/>
                    <a:pt x="15323" y="21294"/>
                  </a:cubicBezTo>
                  <a:cubicBezTo>
                    <a:pt x="15323" y="21463"/>
                    <a:pt x="15323" y="20957"/>
                    <a:pt x="15323" y="2045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6" name="Line"/>
            <p:cNvSpPr/>
            <p:nvPr/>
          </p:nvSpPr>
          <p:spPr>
            <a:xfrm>
              <a:off x="8010350" y="2289651"/>
              <a:ext cx="249050" cy="40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59" extrusionOk="0">
                  <a:moveTo>
                    <a:pt x="21331" y="0"/>
                  </a:moveTo>
                  <a:cubicBezTo>
                    <a:pt x="18597" y="171"/>
                    <a:pt x="15863" y="343"/>
                    <a:pt x="12855" y="1286"/>
                  </a:cubicBezTo>
                  <a:cubicBezTo>
                    <a:pt x="9847" y="2229"/>
                    <a:pt x="6566" y="3943"/>
                    <a:pt x="4242" y="6171"/>
                  </a:cubicBezTo>
                  <a:cubicBezTo>
                    <a:pt x="1918" y="8400"/>
                    <a:pt x="551" y="11143"/>
                    <a:pt x="141" y="13371"/>
                  </a:cubicBezTo>
                  <a:cubicBezTo>
                    <a:pt x="-269" y="15600"/>
                    <a:pt x="278" y="17314"/>
                    <a:pt x="961" y="18514"/>
                  </a:cubicBezTo>
                  <a:cubicBezTo>
                    <a:pt x="1645" y="19714"/>
                    <a:pt x="2465" y="20400"/>
                    <a:pt x="3559" y="20829"/>
                  </a:cubicBezTo>
                  <a:cubicBezTo>
                    <a:pt x="4653" y="21257"/>
                    <a:pt x="6020" y="21429"/>
                    <a:pt x="7387" y="21514"/>
                  </a:cubicBezTo>
                  <a:cubicBezTo>
                    <a:pt x="8754" y="21600"/>
                    <a:pt x="10121" y="21600"/>
                    <a:pt x="11488" y="21171"/>
                  </a:cubicBezTo>
                  <a:cubicBezTo>
                    <a:pt x="12855" y="20743"/>
                    <a:pt x="14222" y="19886"/>
                    <a:pt x="15316" y="19114"/>
                  </a:cubicBezTo>
                  <a:cubicBezTo>
                    <a:pt x="16409" y="18343"/>
                    <a:pt x="17230" y="17657"/>
                    <a:pt x="17640" y="16800"/>
                  </a:cubicBezTo>
                  <a:cubicBezTo>
                    <a:pt x="18050" y="15943"/>
                    <a:pt x="18050" y="14914"/>
                    <a:pt x="15863" y="13800"/>
                  </a:cubicBezTo>
                  <a:cubicBezTo>
                    <a:pt x="13675" y="12686"/>
                    <a:pt x="9301" y="11486"/>
                    <a:pt x="6430" y="10971"/>
                  </a:cubicBezTo>
                  <a:cubicBezTo>
                    <a:pt x="3559" y="10457"/>
                    <a:pt x="2192" y="10629"/>
                    <a:pt x="825" y="108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7" name="Line"/>
            <p:cNvSpPr/>
            <p:nvPr/>
          </p:nvSpPr>
          <p:spPr>
            <a:xfrm>
              <a:off x="9322420" y="2385419"/>
              <a:ext cx="67038" cy="19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8" name="Line"/>
            <p:cNvSpPr/>
            <p:nvPr/>
          </p:nvSpPr>
          <p:spPr>
            <a:xfrm>
              <a:off x="9466071" y="2375842"/>
              <a:ext cx="281982" cy="33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31" extrusionOk="0">
                  <a:moveTo>
                    <a:pt x="11649" y="0"/>
                  </a:moveTo>
                  <a:cubicBezTo>
                    <a:pt x="10921" y="1440"/>
                    <a:pt x="10193" y="2880"/>
                    <a:pt x="10436" y="3703"/>
                  </a:cubicBezTo>
                  <a:cubicBezTo>
                    <a:pt x="10679" y="4526"/>
                    <a:pt x="11892" y="4731"/>
                    <a:pt x="13591" y="5451"/>
                  </a:cubicBezTo>
                  <a:cubicBezTo>
                    <a:pt x="15290" y="6171"/>
                    <a:pt x="17474" y="7406"/>
                    <a:pt x="18930" y="9669"/>
                  </a:cubicBezTo>
                  <a:cubicBezTo>
                    <a:pt x="20387" y="11931"/>
                    <a:pt x="21115" y="15223"/>
                    <a:pt x="21357" y="17383"/>
                  </a:cubicBezTo>
                  <a:cubicBezTo>
                    <a:pt x="21600" y="19543"/>
                    <a:pt x="21357" y="20571"/>
                    <a:pt x="19780" y="21086"/>
                  </a:cubicBezTo>
                  <a:cubicBezTo>
                    <a:pt x="18202" y="21600"/>
                    <a:pt x="15290" y="21600"/>
                    <a:pt x="11892" y="20674"/>
                  </a:cubicBezTo>
                  <a:cubicBezTo>
                    <a:pt x="8494" y="19749"/>
                    <a:pt x="4611" y="17897"/>
                    <a:pt x="2548" y="16663"/>
                  </a:cubicBezTo>
                  <a:cubicBezTo>
                    <a:pt x="485" y="15429"/>
                    <a:pt x="243" y="14811"/>
                    <a:pt x="0" y="14194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9" name="Line"/>
            <p:cNvSpPr/>
            <p:nvPr/>
          </p:nvSpPr>
          <p:spPr>
            <a:xfrm>
              <a:off x="9590569" y="2341899"/>
              <a:ext cx="258574" cy="1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267" y="11375"/>
                    <a:pt x="8533" y="2735"/>
                    <a:pt x="12133" y="575"/>
                  </a:cubicBezTo>
                  <a:cubicBezTo>
                    <a:pt x="15733" y="-1585"/>
                    <a:pt x="18667" y="2735"/>
                    <a:pt x="21600" y="7055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0" name="Line"/>
            <p:cNvSpPr/>
            <p:nvPr/>
          </p:nvSpPr>
          <p:spPr>
            <a:xfrm>
              <a:off x="10260943" y="-1"/>
              <a:ext cx="273345" cy="2567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80" extrusionOk="0">
                  <a:moveTo>
                    <a:pt x="8288" y="248"/>
                  </a:moveTo>
                  <a:cubicBezTo>
                    <a:pt x="7535" y="141"/>
                    <a:pt x="6781" y="34"/>
                    <a:pt x="7033" y="7"/>
                  </a:cubicBezTo>
                  <a:cubicBezTo>
                    <a:pt x="7284" y="-20"/>
                    <a:pt x="8540" y="34"/>
                    <a:pt x="10172" y="154"/>
                  </a:cubicBezTo>
                  <a:cubicBezTo>
                    <a:pt x="11805" y="275"/>
                    <a:pt x="13814" y="463"/>
                    <a:pt x="15572" y="678"/>
                  </a:cubicBezTo>
                  <a:cubicBezTo>
                    <a:pt x="17330" y="892"/>
                    <a:pt x="18837" y="1134"/>
                    <a:pt x="19842" y="1536"/>
                  </a:cubicBezTo>
                  <a:cubicBezTo>
                    <a:pt x="20847" y="1939"/>
                    <a:pt x="21349" y="2502"/>
                    <a:pt x="21474" y="3227"/>
                  </a:cubicBezTo>
                  <a:cubicBezTo>
                    <a:pt x="21600" y="3951"/>
                    <a:pt x="21349" y="4837"/>
                    <a:pt x="20847" y="5534"/>
                  </a:cubicBezTo>
                  <a:cubicBezTo>
                    <a:pt x="20344" y="6232"/>
                    <a:pt x="19591" y="6742"/>
                    <a:pt x="19088" y="7332"/>
                  </a:cubicBezTo>
                  <a:cubicBezTo>
                    <a:pt x="18586" y="7922"/>
                    <a:pt x="18335" y="8593"/>
                    <a:pt x="17958" y="9318"/>
                  </a:cubicBezTo>
                  <a:cubicBezTo>
                    <a:pt x="17581" y="10042"/>
                    <a:pt x="17079" y="10820"/>
                    <a:pt x="16577" y="11558"/>
                  </a:cubicBezTo>
                  <a:cubicBezTo>
                    <a:pt x="16074" y="12296"/>
                    <a:pt x="15572" y="12994"/>
                    <a:pt x="15070" y="13624"/>
                  </a:cubicBezTo>
                  <a:cubicBezTo>
                    <a:pt x="14567" y="14255"/>
                    <a:pt x="14065" y="14818"/>
                    <a:pt x="13688" y="15368"/>
                  </a:cubicBezTo>
                  <a:cubicBezTo>
                    <a:pt x="13312" y="15918"/>
                    <a:pt x="13060" y="16455"/>
                    <a:pt x="12684" y="17005"/>
                  </a:cubicBezTo>
                  <a:cubicBezTo>
                    <a:pt x="12307" y="17555"/>
                    <a:pt x="11805" y="18119"/>
                    <a:pt x="11428" y="18655"/>
                  </a:cubicBezTo>
                  <a:cubicBezTo>
                    <a:pt x="11051" y="19192"/>
                    <a:pt x="10800" y="19702"/>
                    <a:pt x="10298" y="20091"/>
                  </a:cubicBezTo>
                  <a:cubicBezTo>
                    <a:pt x="9795" y="20480"/>
                    <a:pt x="9042" y="20748"/>
                    <a:pt x="7284" y="20976"/>
                  </a:cubicBezTo>
                  <a:cubicBezTo>
                    <a:pt x="5526" y="21204"/>
                    <a:pt x="2763" y="21392"/>
                    <a:pt x="0" y="21580"/>
                  </a:cubicBezTo>
                </a:path>
              </a:pathLst>
            </a:custGeom>
            <a:noFill/>
            <a:ln w="3827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1" name="Line"/>
            <p:cNvSpPr/>
            <p:nvPr/>
          </p:nvSpPr>
          <p:spPr>
            <a:xfrm>
              <a:off x="8729059" y="7190"/>
              <a:ext cx="85084" cy="2851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61" extrusionOk="0">
                  <a:moveTo>
                    <a:pt x="19100" y="241"/>
                  </a:moveTo>
                  <a:cubicBezTo>
                    <a:pt x="19900" y="121"/>
                    <a:pt x="20700" y="0"/>
                    <a:pt x="21100" y="0"/>
                  </a:cubicBezTo>
                  <a:cubicBezTo>
                    <a:pt x="21500" y="0"/>
                    <a:pt x="21500" y="121"/>
                    <a:pt x="19900" y="495"/>
                  </a:cubicBezTo>
                  <a:cubicBezTo>
                    <a:pt x="18300" y="869"/>
                    <a:pt x="15100" y="1496"/>
                    <a:pt x="13100" y="2160"/>
                  </a:cubicBezTo>
                  <a:cubicBezTo>
                    <a:pt x="11100" y="2824"/>
                    <a:pt x="10300" y="3524"/>
                    <a:pt x="9900" y="4356"/>
                  </a:cubicBezTo>
                  <a:cubicBezTo>
                    <a:pt x="9500" y="5189"/>
                    <a:pt x="9500" y="6154"/>
                    <a:pt x="9500" y="7120"/>
                  </a:cubicBezTo>
                  <a:cubicBezTo>
                    <a:pt x="9500" y="8085"/>
                    <a:pt x="9500" y="9050"/>
                    <a:pt x="9100" y="9907"/>
                  </a:cubicBezTo>
                  <a:cubicBezTo>
                    <a:pt x="8700" y="10764"/>
                    <a:pt x="7900" y="11512"/>
                    <a:pt x="6700" y="12127"/>
                  </a:cubicBezTo>
                  <a:cubicBezTo>
                    <a:pt x="5500" y="12743"/>
                    <a:pt x="3900" y="13225"/>
                    <a:pt x="3100" y="13853"/>
                  </a:cubicBezTo>
                  <a:cubicBezTo>
                    <a:pt x="2300" y="14480"/>
                    <a:pt x="2300" y="15253"/>
                    <a:pt x="1900" y="16001"/>
                  </a:cubicBezTo>
                  <a:cubicBezTo>
                    <a:pt x="1500" y="16749"/>
                    <a:pt x="700" y="17473"/>
                    <a:pt x="300" y="18306"/>
                  </a:cubicBezTo>
                  <a:cubicBezTo>
                    <a:pt x="-100" y="19138"/>
                    <a:pt x="-100" y="20080"/>
                    <a:pt x="300" y="20671"/>
                  </a:cubicBezTo>
                  <a:cubicBezTo>
                    <a:pt x="700" y="21262"/>
                    <a:pt x="1500" y="21503"/>
                    <a:pt x="1900" y="21552"/>
                  </a:cubicBezTo>
                  <a:cubicBezTo>
                    <a:pt x="2300" y="21600"/>
                    <a:pt x="2300" y="21455"/>
                    <a:pt x="2300" y="21310"/>
                  </a:cubicBezTo>
                </a:path>
              </a:pathLst>
            </a:custGeom>
            <a:noFill/>
            <a:ln w="38278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2" name="Line"/>
            <p:cNvSpPr/>
            <p:nvPr/>
          </p:nvSpPr>
          <p:spPr>
            <a:xfrm>
              <a:off x="1602943" y="385843"/>
              <a:ext cx="282156" cy="26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313" extrusionOk="0">
                  <a:moveTo>
                    <a:pt x="12879" y="1543"/>
                  </a:moveTo>
                  <a:cubicBezTo>
                    <a:pt x="10506" y="1286"/>
                    <a:pt x="8132" y="1029"/>
                    <a:pt x="5996" y="1800"/>
                  </a:cubicBezTo>
                  <a:cubicBezTo>
                    <a:pt x="3860" y="2571"/>
                    <a:pt x="1961" y="4371"/>
                    <a:pt x="892" y="6557"/>
                  </a:cubicBezTo>
                  <a:cubicBezTo>
                    <a:pt x="-176" y="8743"/>
                    <a:pt x="-413" y="11314"/>
                    <a:pt x="892" y="13886"/>
                  </a:cubicBezTo>
                  <a:cubicBezTo>
                    <a:pt x="2198" y="16457"/>
                    <a:pt x="5046" y="19029"/>
                    <a:pt x="8251" y="20314"/>
                  </a:cubicBezTo>
                  <a:cubicBezTo>
                    <a:pt x="11455" y="21600"/>
                    <a:pt x="15016" y="21600"/>
                    <a:pt x="17389" y="20571"/>
                  </a:cubicBezTo>
                  <a:cubicBezTo>
                    <a:pt x="19763" y="19543"/>
                    <a:pt x="20950" y="17486"/>
                    <a:pt x="21068" y="14914"/>
                  </a:cubicBezTo>
                  <a:cubicBezTo>
                    <a:pt x="21187" y="12343"/>
                    <a:pt x="20238" y="9257"/>
                    <a:pt x="18220" y="6686"/>
                  </a:cubicBezTo>
                  <a:cubicBezTo>
                    <a:pt x="16202" y="4114"/>
                    <a:pt x="13117" y="2057"/>
                    <a:pt x="1003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3" name="Line"/>
            <p:cNvSpPr/>
            <p:nvPr/>
          </p:nvSpPr>
          <p:spPr>
            <a:xfrm>
              <a:off x="1659959" y="1339060"/>
              <a:ext cx="325045" cy="27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245" extrusionOk="0">
                  <a:moveTo>
                    <a:pt x="13514" y="0"/>
                  </a:moveTo>
                  <a:cubicBezTo>
                    <a:pt x="10457" y="245"/>
                    <a:pt x="7400" y="491"/>
                    <a:pt x="5159" y="1473"/>
                  </a:cubicBezTo>
                  <a:cubicBezTo>
                    <a:pt x="2917" y="2455"/>
                    <a:pt x="1491" y="4173"/>
                    <a:pt x="676" y="6259"/>
                  </a:cubicBezTo>
                  <a:cubicBezTo>
                    <a:pt x="-139" y="8345"/>
                    <a:pt x="-343" y="10800"/>
                    <a:pt x="778" y="13255"/>
                  </a:cubicBezTo>
                  <a:cubicBezTo>
                    <a:pt x="1899" y="15709"/>
                    <a:pt x="4344" y="18164"/>
                    <a:pt x="6687" y="19636"/>
                  </a:cubicBezTo>
                  <a:cubicBezTo>
                    <a:pt x="9031" y="21109"/>
                    <a:pt x="11272" y="21600"/>
                    <a:pt x="13615" y="20986"/>
                  </a:cubicBezTo>
                  <a:cubicBezTo>
                    <a:pt x="15959" y="20373"/>
                    <a:pt x="18404" y="18655"/>
                    <a:pt x="19729" y="16445"/>
                  </a:cubicBezTo>
                  <a:cubicBezTo>
                    <a:pt x="21053" y="14236"/>
                    <a:pt x="21257" y="11536"/>
                    <a:pt x="20034" y="8959"/>
                  </a:cubicBezTo>
                  <a:cubicBezTo>
                    <a:pt x="18812" y="6382"/>
                    <a:pt x="16163" y="3927"/>
                    <a:pt x="14431" y="2455"/>
                  </a:cubicBezTo>
                  <a:cubicBezTo>
                    <a:pt x="12699" y="982"/>
                    <a:pt x="11883" y="491"/>
                    <a:pt x="1106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4" name="Line"/>
            <p:cNvSpPr/>
            <p:nvPr/>
          </p:nvSpPr>
          <p:spPr>
            <a:xfrm>
              <a:off x="1719321" y="2158827"/>
              <a:ext cx="252148" cy="27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2" h="21464" extrusionOk="0">
                  <a:moveTo>
                    <a:pt x="11615" y="3724"/>
                  </a:moveTo>
                  <a:cubicBezTo>
                    <a:pt x="9013" y="3476"/>
                    <a:pt x="6410" y="3228"/>
                    <a:pt x="4589" y="3476"/>
                  </a:cubicBezTo>
                  <a:cubicBezTo>
                    <a:pt x="2767" y="3724"/>
                    <a:pt x="1726" y="4469"/>
                    <a:pt x="945" y="6703"/>
                  </a:cubicBezTo>
                  <a:cubicBezTo>
                    <a:pt x="164" y="8938"/>
                    <a:pt x="-356" y="12662"/>
                    <a:pt x="295" y="15393"/>
                  </a:cubicBezTo>
                  <a:cubicBezTo>
                    <a:pt x="945" y="18124"/>
                    <a:pt x="2767" y="19862"/>
                    <a:pt x="4979" y="20731"/>
                  </a:cubicBezTo>
                  <a:cubicBezTo>
                    <a:pt x="7191" y="21600"/>
                    <a:pt x="9793" y="21600"/>
                    <a:pt x="12396" y="21228"/>
                  </a:cubicBezTo>
                  <a:cubicBezTo>
                    <a:pt x="14998" y="20855"/>
                    <a:pt x="17601" y="20110"/>
                    <a:pt x="19162" y="18497"/>
                  </a:cubicBezTo>
                  <a:cubicBezTo>
                    <a:pt x="20724" y="16883"/>
                    <a:pt x="21244" y="14400"/>
                    <a:pt x="19813" y="11172"/>
                  </a:cubicBezTo>
                  <a:cubicBezTo>
                    <a:pt x="18381" y="7945"/>
                    <a:pt x="14998" y="3972"/>
                    <a:pt x="12526" y="1986"/>
                  </a:cubicBezTo>
                  <a:cubicBezTo>
                    <a:pt x="10054" y="0"/>
                    <a:pt x="8492" y="0"/>
                    <a:pt x="693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5" name="Line"/>
            <p:cNvSpPr/>
            <p:nvPr/>
          </p:nvSpPr>
          <p:spPr>
            <a:xfrm>
              <a:off x="1141685" y="242860"/>
              <a:ext cx="204714" cy="2630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extrusionOk="0">
                  <a:moveTo>
                    <a:pt x="17422" y="0"/>
                  </a:moveTo>
                  <a:cubicBezTo>
                    <a:pt x="14099" y="104"/>
                    <a:pt x="10776" y="209"/>
                    <a:pt x="8284" y="339"/>
                  </a:cubicBezTo>
                  <a:cubicBezTo>
                    <a:pt x="5792" y="470"/>
                    <a:pt x="4130" y="626"/>
                    <a:pt x="3299" y="965"/>
                  </a:cubicBezTo>
                  <a:cubicBezTo>
                    <a:pt x="2468" y="1304"/>
                    <a:pt x="2468" y="1826"/>
                    <a:pt x="2635" y="2465"/>
                  </a:cubicBezTo>
                  <a:cubicBezTo>
                    <a:pt x="2801" y="3104"/>
                    <a:pt x="3133" y="3861"/>
                    <a:pt x="3465" y="4670"/>
                  </a:cubicBezTo>
                  <a:cubicBezTo>
                    <a:pt x="3798" y="5478"/>
                    <a:pt x="4130" y="6339"/>
                    <a:pt x="3964" y="7174"/>
                  </a:cubicBezTo>
                  <a:cubicBezTo>
                    <a:pt x="3798" y="8009"/>
                    <a:pt x="3133" y="8817"/>
                    <a:pt x="2302" y="9613"/>
                  </a:cubicBezTo>
                  <a:cubicBezTo>
                    <a:pt x="1472" y="10409"/>
                    <a:pt x="475" y="11191"/>
                    <a:pt x="142" y="12000"/>
                  </a:cubicBezTo>
                  <a:cubicBezTo>
                    <a:pt x="-190" y="12809"/>
                    <a:pt x="142" y="13643"/>
                    <a:pt x="308" y="14557"/>
                  </a:cubicBezTo>
                  <a:cubicBezTo>
                    <a:pt x="475" y="15470"/>
                    <a:pt x="475" y="16461"/>
                    <a:pt x="641" y="17257"/>
                  </a:cubicBezTo>
                  <a:cubicBezTo>
                    <a:pt x="807" y="18052"/>
                    <a:pt x="1139" y="18652"/>
                    <a:pt x="1472" y="19161"/>
                  </a:cubicBezTo>
                  <a:cubicBezTo>
                    <a:pt x="1804" y="19670"/>
                    <a:pt x="2136" y="20087"/>
                    <a:pt x="2468" y="20361"/>
                  </a:cubicBezTo>
                  <a:cubicBezTo>
                    <a:pt x="2801" y="20635"/>
                    <a:pt x="3133" y="20765"/>
                    <a:pt x="6290" y="20948"/>
                  </a:cubicBezTo>
                  <a:cubicBezTo>
                    <a:pt x="9447" y="21130"/>
                    <a:pt x="15428" y="21365"/>
                    <a:pt x="2141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6" name="Line"/>
            <p:cNvSpPr/>
            <p:nvPr/>
          </p:nvSpPr>
          <p:spPr>
            <a:xfrm>
              <a:off x="2383670" y="1901375"/>
              <a:ext cx="799157" cy="779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41" extrusionOk="0">
                  <a:moveTo>
                    <a:pt x="11639" y="1521"/>
                  </a:moveTo>
                  <a:cubicBezTo>
                    <a:pt x="11469" y="1084"/>
                    <a:pt x="11299" y="647"/>
                    <a:pt x="11002" y="384"/>
                  </a:cubicBezTo>
                  <a:cubicBezTo>
                    <a:pt x="10704" y="122"/>
                    <a:pt x="10279" y="34"/>
                    <a:pt x="9386" y="209"/>
                  </a:cubicBezTo>
                  <a:cubicBezTo>
                    <a:pt x="8493" y="384"/>
                    <a:pt x="7132" y="821"/>
                    <a:pt x="5687" y="1783"/>
                  </a:cubicBezTo>
                  <a:cubicBezTo>
                    <a:pt x="4241" y="2745"/>
                    <a:pt x="2710" y="4232"/>
                    <a:pt x="1690" y="5675"/>
                  </a:cubicBezTo>
                  <a:cubicBezTo>
                    <a:pt x="669" y="7118"/>
                    <a:pt x="159" y="8517"/>
                    <a:pt x="32" y="10135"/>
                  </a:cubicBezTo>
                  <a:cubicBezTo>
                    <a:pt x="-96" y="11753"/>
                    <a:pt x="159" y="13589"/>
                    <a:pt x="797" y="15207"/>
                  </a:cubicBezTo>
                  <a:cubicBezTo>
                    <a:pt x="1435" y="16825"/>
                    <a:pt x="2455" y="18224"/>
                    <a:pt x="3603" y="19186"/>
                  </a:cubicBezTo>
                  <a:cubicBezTo>
                    <a:pt x="4751" y="20148"/>
                    <a:pt x="6027" y="20673"/>
                    <a:pt x="7685" y="21022"/>
                  </a:cubicBezTo>
                  <a:cubicBezTo>
                    <a:pt x="9343" y="21372"/>
                    <a:pt x="11384" y="21547"/>
                    <a:pt x="13255" y="21372"/>
                  </a:cubicBezTo>
                  <a:cubicBezTo>
                    <a:pt x="15126" y="21197"/>
                    <a:pt x="16827" y="20673"/>
                    <a:pt x="18145" y="19754"/>
                  </a:cubicBezTo>
                  <a:cubicBezTo>
                    <a:pt x="19463" y="18836"/>
                    <a:pt x="20398" y="17524"/>
                    <a:pt x="20909" y="15994"/>
                  </a:cubicBezTo>
                  <a:cubicBezTo>
                    <a:pt x="21419" y="14464"/>
                    <a:pt x="21504" y="12715"/>
                    <a:pt x="21249" y="11009"/>
                  </a:cubicBezTo>
                  <a:cubicBezTo>
                    <a:pt x="20994" y="9304"/>
                    <a:pt x="20398" y="7643"/>
                    <a:pt x="19506" y="6200"/>
                  </a:cubicBezTo>
                  <a:cubicBezTo>
                    <a:pt x="18613" y="4757"/>
                    <a:pt x="17422" y="3532"/>
                    <a:pt x="16189" y="2527"/>
                  </a:cubicBezTo>
                  <a:cubicBezTo>
                    <a:pt x="14956" y="1521"/>
                    <a:pt x="13680" y="734"/>
                    <a:pt x="12830" y="341"/>
                  </a:cubicBezTo>
                  <a:cubicBezTo>
                    <a:pt x="11980" y="-53"/>
                    <a:pt x="11554" y="-53"/>
                    <a:pt x="11214" y="78"/>
                  </a:cubicBezTo>
                  <a:cubicBezTo>
                    <a:pt x="10874" y="209"/>
                    <a:pt x="10619" y="472"/>
                    <a:pt x="10364" y="7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7" name="Line"/>
            <p:cNvSpPr/>
            <p:nvPr/>
          </p:nvSpPr>
          <p:spPr>
            <a:xfrm>
              <a:off x="2561206" y="3140383"/>
              <a:ext cx="197766" cy="46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520" extrusionOk="0">
                  <a:moveTo>
                    <a:pt x="3038" y="358"/>
                  </a:moveTo>
                  <a:cubicBezTo>
                    <a:pt x="3713" y="3569"/>
                    <a:pt x="4388" y="6779"/>
                    <a:pt x="5063" y="10063"/>
                  </a:cubicBezTo>
                  <a:cubicBezTo>
                    <a:pt x="5738" y="13347"/>
                    <a:pt x="6413" y="16704"/>
                    <a:pt x="6919" y="18747"/>
                  </a:cubicBezTo>
                  <a:cubicBezTo>
                    <a:pt x="7425" y="20790"/>
                    <a:pt x="7763" y="21520"/>
                    <a:pt x="7763" y="21520"/>
                  </a:cubicBezTo>
                  <a:cubicBezTo>
                    <a:pt x="7763" y="21520"/>
                    <a:pt x="7425" y="20790"/>
                    <a:pt x="6581" y="18163"/>
                  </a:cubicBezTo>
                  <a:cubicBezTo>
                    <a:pt x="5738" y="15536"/>
                    <a:pt x="4388" y="11012"/>
                    <a:pt x="3544" y="7874"/>
                  </a:cubicBezTo>
                  <a:cubicBezTo>
                    <a:pt x="2700" y="4736"/>
                    <a:pt x="2363" y="2985"/>
                    <a:pt x="2869" y="1890"/>
                  </a:cubicBezTo>
                  <a:cubicBezTo>
                    <a:pt x="3375" y="796"/>
                    <a:pt x="4725" y="358"/>
                    <a:pt x="6244" y="139"/>
                  </a:cubicBezTo>
                  <a:cubicBezTo>
                    <a:pt x="7763" y="-80"/>
                    <a:pt x="9450" y="-80"/>
                    <a:pt x="11813" y="431"/>
                  </a:cubicBezTo>
                  <a:cubicBezTo>
                    <a:pt x="14175" y="942"/>
                    <a:pt x="17212" y="1963"/>
                    <a:pt x="19069" y="2839"/>
                  </a:cubicBezTo>
                  <a:cubicBezTo>
                    <a:pt x="20925" y="3715"/>
                    <a:pt x="21600" y="4444"/>
                    <a:pt x="20419" y="5393"/>
                  </a:cubicBezTo>
                  <a:cubicBezTo>
                    <a:pt x="19238" y="6342"/>
                    <a:pt x="16200" y="7509"/>
                    <a:pt x="13838" y="8093"/>
                  </a:cubicBezTo>
                  <a:cubicBezTo>
                    <a:pt x="11475" y="8677"/>
                    <a:pt x="9788" y="8677"/>
                    <a:pt x="8100" y="8677"/>
                  </a:cubicBezTo>
                  <a:cubicBezTo>
                    <a:pt x="6413" y="8677"/>
                    <a:pt x="4725" y="8677"/>
                    <a:pt x="3375" y="8385"/>
                  </a:cubicBezTo>
                  <a:cubicBezTo>
                    <a:pt x="2025" y="8093"/>
                    <a:pt x="1013" y="7509"/>
                    <a:pt x="506" y="7144"/>
                  </a:cubicBezTo>
                  <a:cubicBezTo>
                    <a:pt x="0" y="6779"/>
                    <a:pt x="0" y="6634"/>
                    <a:pt x="0" y="648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8" name="Line"/>
            <p:cNvSpPr/>
            <p:nvPr/>
          </p:nvSpPr>
          <p:spPr>
            <a:xfrm>
              <a:off x="2847172" y="3300689"/>
              <a:ext cx="38130" cy="9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9" name="Line"/>
            <p:cNvSpPr/>
            <p:nvPr/>
          </p:nvSpPr>
          <p:spPr>
            <a:xfrm>
              <a:off x="2789979" y="3167239"/>
              <a:ext cx="38129" cy="2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0" name="Line"/>
            <p:cNvSpPr/>
            <p:nvPr/>
          </p:nvSpPr>
          <p:spPr>
            <a:xfrm>
              <a:off x="2952025" y="3186303"/>
              <a:ext cx="181113" cy="19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extrusionOk="0">
                  <a:moveTo>
                    <a:pt x="0" y="2025"/>
                  </a:moveTo>
                  <a:cubicBezTo>
                    <a:pt x="1895" y="2362"/>
                    <a:pt x="3790" y="2700"/>
                    <a:pt x="6063" y="5400"/>
                  </a:cubicBezTo>
                  <a:cubicBezTo>
                    <a:pt x="8337" y="8100"/>
                    <a:pt x="10989" y="13163"/>
                    <a:pt x="12884" y="16538"/>
                  </a:cubicBezTo>
                  <a:cubicBezTo>
                    <a:pt x="14779" y="19912"/>
                    <a:pt x="15916" y="21600"/>
                    <a:pt x="16863" y="20587"/>
                  </a:cubicBezTo>
                  <a:cubicBezTo>
                    <a:pt x="17811" y="19575"/>
                    <a:pt x="18568" y="15862"/>
                    <a:pt x="19326" y="11981"/>
                  </a:cubicBezTo>
                  <a:cubicBezTo>
                    <a:pt x="20084" y="8100"/>
                    <a:pt x="20842" y="405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1" name="Line"/>
            <p:cNvSpPr/>
            <p:nvPr/>
          </p:nvSpPr>
          <p:spPr>
            <a:xfrm>
              <a:off x="3295184" y="3221254"/>
              <a:ext cx="214818" cy="13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76" extrusionOk="0">
                  <a:moveTo>
                    <a:pt x="0" y="11051"/>
                  </a:moveTo>
                  <a:cubicBezTo>
                    <a:pt x="318" y="13563"/>
                    <a:pt x="635" y="16074"/>
                    <a:pt x="2382" y="18084"/>
                  </a:cubicBezTo>
                  <a:cubicBezTo>
                    <a:pt x="4129" y="20093"/>
                    <a:pt x="7306" y="21600"/>
                    <a:pt x="10482" y="21349"/>
                  </a:cubicBezTo>
                  <a:cubicBezTo>
                    <a:pt x="13659" y="21098"/>
                    <a:pt x="16835" y="19088"/>
                    <a:pt x="18741" y="16828"/>
                  </a:cubicBezTo>
                  <a:cubicBezTo>
                    <a:pt x="20647" y="14567"/>
                    <a:pt x="21282" y="12056"/>
                    <a:pt x="21441" y="9544"/>
                  </a:cubicBezTo>
                  <a:cubicBezTo>
                    <a:pt x="21600" y="7033"/>
                    <a:pt x="21282" y="4521"/>
                    <a:pt x="18900" y="2763"/>
                  </a:cubicBezTo>
                  <a:cubicBezTo>
                    <a:pt x="16518" y="1005"/>
                    <a:pt x="12071" y="0"/>
                    <a:pt x="9053" y="0"/>
                  </a:cubicBezTo>
                  <a:cubicBezTo>
                    <a:pt x="6035" y="0"/>
                    <a:pt x="4447" y="1005"/>
                    <a:pt x="3176" y="2512"/>
                  </a:cubicBezTo>
                  <a:cubicBezTo>
                    <a:pt x="1906" y="4019"/>
                    <a:pt x="953" y="6028"/>
                    <a:pt x="1112" y="7786"/>
                  </a:cubicBezTo>
                  <a:cubicBezTo>
                    <a:pt x="1271" y="9544"/>
                    <a:pt x="2541" y="11051"/>
                    <a:pt x="3812" y="1255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2" name="Line"/>
            <p:cNvSpPr/>
            <p:nvPr/>
          </p:nvSpPr>
          <p:spPr>
            <a:xfrm>
              <a:off x="3686003" y="3071917"/>
              <a:ext cx="209709" cy="32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0" y="0"/>
                  </a:moveTo>
                  <a:cubicBezTo>
                    <a:pt x="655" y="4777"/>
                    <a:pt x="1309" y="9554"/>
                    <a:pt x="1800" y="12773"/>
                  </a:cubicBezTo>
                  <a:cubicBezTo>
                    <a:pt x="2291" y="15992"/>
                    <a:pt x="2618" y="17654"/>
                    <a:pt x="3109" y="19004"/>
                  </a:cubicBezTo>
                  <a:cubicBezTo>
                    <a:pt x="3600" y="20354"/>
                    <a:pt x="4255" y="21392"/>
                    <a:pt x="6709" y="21496"/>
                  </a:cubicBezTo>
                  <a:cubicBezTo>
                    <a:pt x="9164" y="21600"/>
                    <a:pt x="13418" y="20769"/>
                    <a:pt x="16200" y="19938"/>
                  </a:cubicBezTo>
                  <a:cubicBezTo>
                    <a:pt x="18982" y="19108"/>
                    <a:pt x="20291" y="18277"/>
                    <a:pt x="21600" y="1744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3" name="Line"/>
            <p:cNvSpPr/>
            <p:nvPr/>
          </p:nvSpPr>
          <p:spPr>
            <a:xfrm>
              <a:off x="3571617" y="3258067"/>
              <a:ext cx="238305" cy="23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4896" y="11918"/>
                    <a:pt x="9792" y="3818"/>
                    <a:pt x="13392" y="1118"/>
                  </a:cubicBezTo>
                  <a:cubicBezTo>
                    <a:pt x="16992" y="-1582"/>
                    <a:pt x="19296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4" name="Line"/>
            <p:cNvSpPr/>
            <p:nvPr/>
          </p:nvSpPr>
          <p:spPr>
            <a:xfrm>
              <a:off x="188279" y="612617"/>
              <a:ext cx="428366" cy="174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21412" y="0"/>
                  </a:moveTo>
                  <a:cubicBezTo>
                    <a:pt x="18871" y="511"/>
                    <a:pt x="16330" y="1023"/>
                    <a:pt x="14265" y="1554"/>
                  </a:cubicBezTo>
                  <a:cubicBezTo>
                    <a:pt x="12200" y="2085"/>
                    <a:pt x="10612" y="2636"/>
                    <a:pt x="9024" y="3305"/>
                  </a:cubicBezTo>
                  <a:cubicBezTo>
                    <a:pt x="7436" y="3974"/>
                    <a:pt x="5847" y="4761"/>
                    <a:pt x="4656" y="5489"/>
                  </a:cubicBezTo>
                  <a:cubicBezTo>
                    <a:pt x="3465" y="6216"/>
                    <a:pt x="2671" y="6885"/>
                    <a:pt x="2036" y="7652"/>
                  </a:cubicBezTo>
                  <a:cubicBezTo>
                    <a:pt x="1400" y="8420"/>
                    <a:pt x="924" y="9285"/>
                    <a:pt x="527" y="10151"/>
                  </a:cubicBezTo>
                  <a:cubicBezTo>
                    <a:pt x="130" y="11016"/>
                    <a:pt x="-188" y="11882"/>
                    <a:pt x="130" y="12767"/>
                  </a:cubicBezTo>
                  <a:cubicBezTo>
                    <a:pt x="447" y="13652"/>
                    <a:pt x="1400" y="14557"/>
                    <a:pt x="2512" y="15364"/>
                  </a:cubicBezTo>
                  <a:cubicBezTo>
                    <a:pt x="3624" y="16170"/>
                    <a:pt x="4894" y="16879"/>
                    <a:pt x="7436" y="17567"/>
                  </a:cubicBezTo>
                  <a:cubicBezTo>
                    <a:pt x="9977" y="18256"/>
                    <a:pt x="13788" y="18925"/>
                    <a:pt x="16171" y="19338"/>
                  </a:cubicBezTo>
                  <a:cubicBezTo>
                    <a:pt x="18553" y="19751"/>
                    <a:pt x="19506" y="19908"/>
                    <a:pt x="19665" y="19869"/>
                  </a:cubicBezTo>
                  <a:cubicBezTo>
                    <a:pt x="19824" y="19830"/>
                    <a:pt x="19188" y="19593"/>
                    <a:pt x="18633" y="19397"/>
                  </a:cubicBezTo>
                  <a:cubicBezTo>
                    <a:pt x="18077" y="19200"/>
                    <a:pt x="17600" y="19043"/>
                    <a:pt x="17203" y="18866"/>
                  </a:cubicBezTo>
                  <a:cubicBezTo>
                    <a:pt x="16806" y="18689"/>
                    <a:pt x="16488" y="18492"/>
                    <a:pt x="16568" y="18492"/>
                  </a:cubicBezTo>
                  <a:cubicBezTo>
                    <a:pt x="16647" y="18492"/>
                    <a:pt x="17124" y="18689"/>
                    <a:pt x="17759" y="18984"/>
                  </a:cubicBezTo>
                  <a:cubicBezTo>
                    <a:pt x="18394" y="19279"/>
                    <a:pt x="19188" y="19672"/>
                    <a:pt x="19586" y="19967"/>
                  </a:cubicBezTo>
                  <a:cubicBezTo>
                    <a:pt x="19983" y="20262"/>
                    <a:pt x="19983" y="20459"/>
                    <a:pt x="19586" y="20597"/>
                  </a:cubicBezTo>
                  <a:cubicBezTo>
                    <a:pt x="19188" y="20734"/>
                    <a:pt x="18394" y="20813"/>
                    <a:pt x="16568" y="20970"/>
                  </a:cubicBezTo>
                  <a:cubicBezTo>
                    <a:pt x="14741" y="21128"/>
                    <a:pt x="11883" y="21364"/>
                    <a:pt x="9024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5" name="Line"/>
            <p:cNvSpPr/>
            <p:nvPr/>
          </p:nvSpPr>
          <p:spPr>
            <a:xfrm>
              <a:off x="368807" y="584020"/>
              <a:ext cx="222083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extrusionOk="0">
                  <a:moveTo>
                    <a:pt x="0" y="0"/>
                  </a:moveTo>
                  <a:cubicBezTo>
                    <a:pt x="4563" y="533"/>
                    <a:pt x="9127" y="1067"/>
                    <a:pt x="12777" y="933"/>
                  </a:cubicBezTo>
                  <a:cubicBezTo>
                    <a:pt x="16428" y="800"/>
                    <a:pt x="19166" y="0"/>
                    <a:pt x="20383" y="267"/>
                  </a:cubicBezTo>
                  <a:cubicBezTo>
                    <a:pt x="21600" y="533"/>
                    <a:pt x="21296" y="1867"/>
                    <a:pt x="20992" y="5600"/>
                  </a:cubicBezTo>
                  <a:cubicBezTo>
                    <a:pt x="20687" y="9333"/>
                    <a:pt x="20383" y="15467"/>
                    <a:pt x="20079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6" name="Line"/>
            <p:cNvSpPr/>
            <p:nvPr/>
          </p:nvSpPr>
          <p:spPr>
            <a:xfrm>
              <a:off x="1129182" y="4449043"/>
              <a:ext cx="163351" cy="204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585" extrusionOk="0">
                  <a:moveTo>
                    <a:pt x="18289" y="0"/>
                  </a:moveTo>
                  <a:cubicBezTo>
                    <a:pt x="14621" y="167"/>
                    <a:pt x="10953" y="334"/>
                    <a:pt x="8100" y="651"/>
                  </a:cubicBezTo>
                  <a:cubicBezTo>
                    <a:pt x="5247" y="968"/>
                    <a:pt x="3209" y="1436"/>
                    <a:pt x="2191" y="2270"/>
                  </a:cubicBezTo>
                  <a:cubicBezTo>
                    <a:pt x="1172" y="3105"/>
                    <a:pt x="1172" y="4307"/>
                    <a:pt x="968" y="5258"/>
                  </a:cubicBezTo>
                  <a:cubicBezTo>
                    <a:pt x="764" y="6210"/>
                    <a:pt x="357" y="6911"/>
                    <a:pt x="153" y="7845"/>
                  </a:cubicBezTo>
                  <a:cubicBezTo>
                    <a:pt x="-51" y="8780"/>
                    <a:pt x="-51" y="9949"/>
                    <a:pt x="153" y="10984"/>
                  </a:cubicBezTo>
                  <a:cubicBezTo>
                    <a:pt x="357" y="12019"/>
                    <a:pt x="764" y="12920"/>
                    <a:pt x="1172" y="13821"/>
                  </a:cubicBezTo>
                  <a:cubicBezTo>
                    <a:pt x="1579" y="14723"/>
                    <a:pt x="1987" y="15624"/>
                    <a:pt x="2191" y="16492"/>
                  </a:cubicBezTo>
                  <a:cubicBezTo>
                    <a:pt x="2394" y="17360"/>
                    <a:pt x="2394" y="18195"/>
                    <a:pt x="2394" y="18796"/>
                  </a:cubicBezTo>
                  <a:cubicBezTo>
                    <a:pt x="2394" y="19397"/>
                    <a:pt x="2394" y="19764"/>
                    <a:pt x="4432" y="20131"/>
                  </a:cubicBezTo>
                  <a:cubicBezTo>
                    <a:pt x="6470" y="20498"/>
                    <a:pt x="10545" y="20866"/>
                    <a:pt x="14009" y="21133"/>
                  </a:cubicBezTo>
                  <a:cubicBezTo>
                    <a:pt x="17474" y="21400"/>
                    <a:pt x="20326" y="21567"/>
                    <a:pt x="20938" y="21583"/>
                  </a:cubicBezTo>
                  <a:cubicBezTo>
                    <a:pt x="21549" y="21600"/>
                    <a:pt x="19919" y="21466"/>
                    <a:pt x="18289" y="213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7" name="Line"/>
            <p:cNvSpPr/>
            <p:nvPr/>
          </p:nvSpPr>
          <p:spPr>
            <a:xfrm>
              <a:off x="1679880" y="4505919"/>
              <a:ext cx="273994" cy="242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008" extrusionOk="0">
                  <a:moveTo>
                    <a:pt x="8541" y="820"/>
                  </a:moveTo>
                  <a:cubicBezTo>
                    <a:pt x="6141" y="1641"/>
                    <a:pt x="3741" y="2461"/>
                    <a:pt x="2061" y="4375"/>
                  </a:cubicBezTo>
                  <a:cubicBezTo>
                    <a:pt x="381" y="6289"/>
                    <a:pt x="-579" y="9296"/>
                    <a:pt x="381" y="12440"/>
                  </a:cubicBezTo>
                  <a:cubicBezTo>
                    <a:pt x="1341" y="15585"/>
                    <a:pt x="4221" y="18866"/>
                    <a:pt x="7581" y="20233"/>
                  </a:cubicBezTo>
                  <a:cubicBezTo>
                    <a:pt x="10941" y="21600"/>
                    <a:pt x="14781" y="21053"/>
                    <a:pt x="17301" y="19413"/>
                  </a:cubicBezTo>
                  <a:cubicBezTo>
                    <a:pt x="19821" y="17772"/>
                    <a:pt x="21021" y="15038"/>
                    <a:pt x="20781" y="12577"/>
                  </a:cubicBezTo>
                  <a:cubicBezTo>
                    <a:pt x="20541" y="10116"/>
                    <a:pt x="18861" y="7929"/>
                    <a:pt x="15861" y="5878"/>
                  </a:cubicBezTo>
                  <a:cubicBezTo>
                    <a:pt x="12861" y="3828"/>
                    <a:pt x="8541" y="1914"/>
                    <a:pt x="422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8" name="Line"/>
            <p:cNvSpPr/>
            <p:nvPr/>
          </p:nvSpPr>
          <p:spPr>
            <a:xfrm>
              <a:off x="2654939" y="4451591"/>
              <a:ext cx="257808" cy="38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225" extrusionOk="0">
                  <a:moveTo>
                    <a:pt x="0" y="1935"/>
                  </a:moveTo>
                  <a:cubicBezTo>
                    <a:pt x="2342" y="1071"/>
                    <a:pt x="4684" y="207"/>
                    <a:pt x="7287" y="34"/>
                  </a:cubicBezTo>
                  <a:cubicBezTo>
                    <a:pt x="9889" y="-139"/>
                    <a:pt x="12752" y="379"/>
                    <a:pt x="14443" y="1071"/>
                  </a:cubicBezTo>
                  <a:cubicBezTo>
                    <a:pt x="16135" y="1762"/>
                    <a:pt x="16655" y="2626"/>
                    <a:pt x="16395" y="3749"/>
                  </a:cubicBezTo>
                  <a:cubicBezTo>
                    <a:pt x="16135" y="4872"/>
                    <a:pt x="15094" y="6255"/>
                    <a:pt x="13923" y="7205"/>
                  </a:cubicBezTo>
                  <a:cubicBezTo>
                    <a:pt x="12752" y="8155"/>
                    <a:pt x="11451" y="8674"/>
                    <a:pt x="9889" y="9106"/>
                  </a:cubicBezTo>
                  <a:cubicBezTo>
                    <a:pt x="8328" y="9538"/>
                    <a:pt x="6506" y="9883"/>
                    <a:pt x="6246" y="9970"/>
                  </a:cubicBezTo>
                  <a:cubicBezTo>
                    <a:pt x="5986" y="10056"/>
                    <a:pt x="7287" y="9883"/>
                    <a:pt x="9629" y="10143"/>
                  </a:cubicBezTo>
                  <a:cubicBezTo>
                    <a:pt x="11971" y="10402"/>
                    <a:pt x="15354" y="11093"/>
                    <a:pt x="17436" y="11784"/>
                  </a:cubicBezTo>
                  <a:cubicBezTo>
                    <a:pt x="19518" y="12475"/>
                    <a:pt x="20299" y="13167"/>
                    <a:pt x="20819" y="14031"/>
                  </a:cubicBezTo>
                  <a:cubicBezTo>
                    <a:pt x="21340" y="14895"/>
                    <a:pt x="21600" y="15931"/>
                    <a:pt x="20169" y="17227"/>
                  </a:cubicBezTo>
                  <a:cubicBezTo>
                    <a:pt x="18737" y="18523"/>
                    <a:pt x="15614" y="20079"/>
                    <a:pt x="12752" y="20770"/>
                  </a:cubicBezTo>
                  <a:cubicBezTo>
                    <a:pt x="9889" y="21461"/>
                    <a:pt x="7287" y="21288"/>
                    <a:pt x="5335" y="20770"/>
                  </a:cubicBezTo>
                  <a:cubicBezTo>
                    <a:pt x="3383" y="20251"/>
                    <a:pt x="2082" y="19387"/>
                    <a:pt x="781" y="18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9" name="Line"/>
            <p:cNvSpPr/>
            <p:nvPr/>
          </p:nvSpPr>
          <p:spPr>
            <a:xfrm>
              <a:off x="3479629" y="4610190"/>
              <a:ext cx="255939" cy="3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267" y="1800"/>
                    <a:pt x="8533" y="3600"/>
                    <a:pt x="12133" y="7200"/>
                  </a:cubicBezTo>
                  <a:cubicBezTo>
                    <a:pt x="15733" y="10800"/>
                    <a:pt x="18667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0" name="Line"/>
            <p:cNvSpPr/>
            <p:nvPr/>
          </p:nvSpPr>
          <p:spPr>
            <a:xfrm>
              <a:off x="3984133" y="4509079"/>
              <a:ext cx="257758" cy="432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600" extrusionOk="0">
                  <a:moveTo>
                    <a:pt x="16222" y="2680"/>
                  </a:moveTo>
                  <a:cubicBezTo>
                    <a:pt x="15962" y="1892"/>
                    <a:pt x="15702" y="1104"/>
                    <a:pt x="14661" y="631"/>
                  </a:cubicBezTo>
                  <a:cubicBezTo>
                    <a:pt x="13620" y="158"/>
                    <a:pt x="11798" y="0"/>
                    <a:pt x="9586" y="0"/>
                  </a:cubicBezTo>
                  <a:cubicBezTo>
                    <a:pt x="7374" y="0"/>
                    <a:pt x="4772" y="158"/>
                    <a:pt x="3080" y="1025"/>
                  </a:cubicBezTo>
                  <a:cubicBezTo>
                    <a:pt x="1388" y="1892"/>
                    <a:pt x="608" y="3469"/>
                    <a:pt x="217" y="4651"/>
                  </a:cubicBezTo>
                  <a:cubicBezTo>
                    <a:pt x="-173" y="5834"/>
                    <a:pt x="-173" y="6622"/>
                    <a:pt x="1388" y="7568"/>
                  </a:cubicBezTo>
                  <a:cubicBezTo>
                    <a:pt x="2950" y="8514"/>
                    <a:pt x="6073" y="9618"/>
                    <a:pt x="9196" y="9933"/>
                  </a:cubicBezTo>
                  <a:cubicBezTo>
                    <a:pt x="12319" y="10248"/>
                    <a:pt x="15441" y="9775"/>
                    <a:pt x="17523" y="8829"/>
                  </a:cubicBezTo>
                  <a:cubicBezTo>
                    <a:pt x="19605" y="7883"/>
                    <a:pt x="20646" y="6464"/>
                    <a:pt x="21037" y="5361"/>
                  </a:cubicBezTo>
                  <a:cubicBezTo>
                    <a:pt x="21427" y="4257"/>
                    <a:pt x="21167" y="3469"/>
                    <a:pt x="20776" y="3626"/>
                  </a:cubicBezTo>
                  <a:cubicBezTo>
                    <a:pt x="20386" y="3784"/>
                    <a:pt x="19866" y="4888"/>
                    <a:pt x="19345" y="7331"/>
                  </a:cubicBezTo>
                  <a:cubicBezTo>
                    <a:pt x="18825" y="9775"/>
                    <a:pt x="18304" y="13559"/>
                    <a:pt x="17914" y="16161"/>
                  </a:cubicBezTo>
                  <a:cubicBezTo>
                    <a:pt x="17523" y="18762"/>
                    <a:pt x="17263" y="20181"/>
                    <a:pt x="17003" y="20891"/>
                  </a:cubicBezTo>
                  <a:cubicBezTo>
                    <a:pt x="16743" y="21600"/>
                    <a:pt x="16482" y="21600"/>
                    <a:pt x="1622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1" name="Line"/>
            <p:cNvSpPr/>
            <p:nvPr/>
          </p:nvSpPr>
          <p:spPr>
            <a:xfrm>
              <a:off x="5072135" y="4515398"/>
              <a:ext cx="58701" cy="22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61" extrusionOk="0">
                  <a:moveTo>
                    <a:pt x="13642" y="0"/>
                  </a:moveTo>
                  <a:cubicBezTo>
                    <a:pt x="17053" y="1521"/>
                    <a:pt x="20463" y="3042"/>
                    <a:pt x="21032" y="6085"/>
                  </a:cubicBezTo>
                  <a:cubicBezTo>
                    <a:pt x="21600" y="9127"/>
                    <a:pt x="19326" y="13690"/>
                    <a:pt x="17053" y="16732"/>
                  </a:cubicBezTo>
                  <a:cubicBezTo>
                    <a:pt x="14779" y="19775"/>
                    <a:pt x="12505" y="21296"/>
                    <a:pt x="9663" y="21448"/>
                  </a:cubicBezTo>
                  <a:cubicBezTo>
                    <a:pt x="6821" y="21600"/>
                    <a:pt x="3411" y="20383"/>
                    <a:pt x="0" y="191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2" name="Line"/>
            <p:cNvSpPr/>
            <p:nvPr/>
          </p:nvSpPr>
          <p:spPr>
            <a:xfrm>
              <a:off x="5356118" y="4484944"/>
              <a:ext cx="332166" cy="312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63" extrusionOk="0">
                  <a:moveTo>
                    <a:pt x="3694" y="3345"/>
                  </a:moveTo>
                  <a:cubicBezTo>
                    <a:pt x="4305" y="2275"/>
                    <a:pt x="4916" y="1206"/>
                    <a:pt x="6547" y="564"/>
                  </a:cubicBezTo>
                  <a:cubicBezTo>
                    <a:pt x="8177" y="-77"/>
                    <a:pt x="10826" y="-291"/>
                    <a:pt x="12558" y="564"/>
                  </a:cubicBezTo>
                  <a:cubicBezTo>
                    <a:pt x="14290" y="1420"/>
                    <a:pt x="15105" y="3345"/>
                    <a:pt x="14596" y="5590"/>
                  </a:cubicBezTo>
                  <a:cubicBezTo>
                    <a:pt x="14086" y="7836"/>
                    <a:pt x="12252" y="10402"/>
                    <a:pt x="10113" y="12327"/>
                  </a:cubicBezTo>
                  <a:cubicBezTo>
                    <a:pt x="7973" y="14252"/>
                    <a:pt x="5528" y="15535"/>
                    <a:pt x="3592" y="16390"/>
                  </a:cubicBezTo>
                  <a:cubicBezTo>
                    <a:pt x="1656" y="17246"/>
                    <a:pt x="230" y="17673"/>
                    <a:pt x="26" y="17780"/>
                  </a:cubicBezTo>
                  <a:cubicBezTo>
                    <a:pt x="-178" y="17887"/>
                    <a:pt x="841" y="17673"/>
                    <a:pt x="3388" y="18208"/>
                  </a:cubicBezTo>
                  <a:cubicBezTo>
                    <a:pt x="5935" y="18743"/>
                    <a:pt x="10011" y="20026"/>
                    <a:pt x="12965" y="20667"/>
                  </a:cubicBezTo>
                  <a:cubicBezTo>
                    <a:pt x="15920" y="21309"/>
                    <a:pt x="17754" y="21309"/>
                    <a:pt x="18977" y="20774"/>
                  </a:cubicBezTo>
                  <a:cubicBezTo>
                    <a:pt x="20199" y="20240"/>
                    <a:pt x="20811" y="19170"/>
                    <a:pt x="21422" y="181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3" name="Line"/>
            <p:cNvSpPr/>
            <p:nvPr/>
          </p:nvSpPr>
          <p:spPr>
            <a:xfrm>
              <a:off x="6209639" y="4581752"/>
              <a:ext cx="265419" cy="1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4" name="Line"/>
            <p:cNvSpPr/>
            <p:nvPr/>
          </p:nvSpPr>
          <p:spPr>
            <a:xfrm>
              <a:off x="6706955" y="4473841"/>
              <a:ext cx="205967" cy="45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356" extrusionOk="0">
                  <a:moveTo>
                    <a:pt x="17927" y="1946"/>
                  </a:moveTo>
                  <a:cubicBezTo>
                    <a:pt x="15993" y="1059"/>
                    <a:pt x="14058" y="171"/>
                    <a:pt x="11318" y="23"/>
                  </a:cubicBezTo>
                  <a:cubicBezTo>
                    <a:pt x="8578" y="-125"/>
                    <a:pt x="5032" y="467"/>
                    <a:pt x="2775" y="1502"/>
                  </a:cubicBezTo>
                  <a:cubicBezTo>
                    <a:pt x="518" y="2538"/>
                    <a:pt x="-449" y="4017"/>
                    <a:pt x="196" y="5275"/>
                  </a:cubicBezTo>
                  <a:cubicBezTo>
                    <a:pt x="841" y="6533"/>
                    <a:pt x="3097" y="7568"/>
                    <a:pt x="5999" y="8160"/>
                  </a:cubicBezTo>
                  <a:cubicBezTo>
                    <a:pt x="8900" y="8752"/>
                    <a:pt x="12447" y="8900"/>
                    <a:pt x="14864" y="8752"/>
                  </a:cubicBezTo>
                  <a:cubicBezTo>
                    <a:pt x="17282" y="8604"/>
                    <a:pt x="18572" y="8160"/>
                    <a:pt x="19539" y="7568"/>
                  </a:cubicBezTo>
                  <a:cubicBezTo>
                    <a:pt x="20506" y="6976"/>
                    <a:pt x="21151" y="6237"/>
                    <a:pt x="20990" y="5349"/>
                  </a:cubicBezTo>
                  <a:cubicBezTo>
                    <a:pt x="20829" y="4461"/>
                    <a:pt x="19861" y="3426"/>
                    <a:pt x="19217" y="3278"/>
                  </a:cubicBezTo>
                  <a:cubicBezTo>
                    <a:pt x="18572" y="3130"/>
                    <a:pt x="18250" y="3870"/>
                    <a:pt x="17766" y="6385"/>
                  </a:cubicBezTo>
                  <a:cubicBezTo>
                    <a:pt x="17282" y="8900"/>
                    <a:pt x="16638" y="13190"/>
                    <a:pt x="16315" y="15705"/>
                  </a:cubicBezTo>
                  <a:cubicBezTo>
                    <a:pt x="15993" y="18220"/>
                    <a:pt x="15993" y="18960"/>
                    <a:pt x="15832" y="19700"/>
                  </a:cubicBezTo>
                  <a:cubicBezTo>
                    <a:pt x="15670" y="20439"/>
                    <a:pt x="15348" y="21179"/>
                    <a:pt x="15187" y="21327"/>
                  </a:cubicBezTo>
                  <a:cubicBezTo>
                    <a:pt x="15026" y="21475"/>
                    <a:pt x="15026" y="21031"/>
                    <a:pt x="15026" y="205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5" name="Line"/>
            <p:cNvSpPr/>
            <p:nvPr/>
          </p:nvSpPr>
          <p:spPr>
            <a:xfrm>
              <a:off x="7840147" y="4414079"/>
              <a:ext cx="303250" cy="43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214" extrusionOk="0">
                  <a:moveTo>
                    <a:pt x="21371" y="321"/>
                  </a:moveTo>
                  <a:cubicBezTo>
                    <a:pt x="18699" y="10"/>
                    <a:pt x="16027" y="-301"/>
                    <a:pt x="12909" y="554"/>
                  </a:cubicBezTo>
                  <a:cubicBezTo>
                    <a:pt x="9792" y="1408"/>
                    <a:pt x="6229" y="3429"/>
                    <a:pt x="3891" y="5759"/>
                  </a:cubicBezTo>
                  <a:cubicBezTo>
                    <a:pt x="1552" y="8090"/>
                    <a:pt x="439" y="10732"/>
                    <a:pt x="105" y="12830"/>
                  </a:cubicBezTo>
                  <a:cubicBezTo>
                    <a:pt x="-229" y="14928"/>
                    <a:pt x="216" y="16482"/>
                    <a:pt x="1664" y="17803"/>
                  </a:cubicBezTo>
                  <a:cubicBezTo>
                    <a:pt x="3111" y="19123"/>
                    <a:pt x="5561" y="20211"/>
                    <a:pt x="7788" y="20755"/>
                  </a:cubicBezTo>
                  <a:cubicBezTo>
                    <a:pt x="10014" y="21299"/>
                    <a:pt x="12018" y="21299"/>
                    <a:pt x="13466" y="21066"/>
                  </a:cubicBezTo>
                  <a:cubicBezTo>
                    <a:pt x="14913" y="20833"/>
                    <a:pt x="15804" y="20367"/>
                    <a:pt x="16138" y="19357"/>
                  </a:cubicBezTo>
                  <a:cubicBezTo>
                    <a:pt x="16472" y="18346"/>
                    <a:pt x="16249" y="16793"/>
                    <a:pt x="15136" y="15549"/>
                  </a:cubicBezTo>
                  <a:cubicBezTo>
                    <a:pt x="14023" y="14306"/>
                    <a:pt x="12018" y="13374"/>
                    <a:pt x="10237" y="12830"/>
                  </a:cubicBezTo>
                  <a:cubicBezTo>
                    <a:pt x="8456" y="12286"/>
                    <a:pt x="6897" y="12131"/>
                    <a:pt x="5449" y="12131"/>
                  </a:cubicBezTo>
                  <a:cubicBezTo>
                    <a:pt x="4002" y="12131"/>
                    <a:pt x="2666" y="12286"/>
                    <a:pt x="1998" y="12597"/>
                  </a:cubicBezTo>
                  <a:cubicBezTo>
                    <a:pt x="1330" y="12908"/>
                    <a:pt x="1330" y="13374"/>
                    <a:pt x="1330" y="138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6" name="Line"/>
            <p:cNvSpPr/>
            <p:nvPr/>
          </p:nvSpPr>
          <p:spPr>
            <a:xfrm>
              <a:off x="9366213" y="4486961"/>
              <a:ext cx="104273" cy="15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82" y="4500"/>
                    <a:pt x="16364" y="9000"/>
                    <a:pt x="12764" y="12600"/>
                  </a:cubicBezTo>
                  <a:cubicBezTo>
                    <a:pt x="9164" y="16200"/>
                    <a:pt x="4582" y="189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7" name="Line"/>
            <p:cNvSpPr/>
            <p:nvPr/>
          </p:nvSpPr>
          <p:spPr>
            <a:xfrm>
              <a:off x="9536838" y="4477481"/>
              <a:ext cx="280821" cy="33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11" extrusionOk="0">
                  <a:moveTo>
                    <a:pt x="12960" y="0"/>
                  </a:moveTo>
                  <a:cubicBezTo>
                    <a:pt x="11760" y="1800"/>
                    <a:pt x="10560" y="3600"/>
                    <a:pt x="9480" y="4900"/>
                  </a:cubicBezTo>
                  <a:cubicBezTo>
                    <a:pt x="8400" y="6200"/>
                    <a:pt x="7440" y="7000"/>
                    <a:pt x="7680" y="7400"/>
                  </a:cubicBezTo>
                  <a:cubicBezTo>
                    <a:pt x="7920" y="7800"/>
                    <a:pt x="9360" y="7800"/>
                    <a:pt x="11160" y="8100"/>
                  </a:cubicBezTo>
                  <a:cubicBezTo>
                    <a:pt x="12960" y="8400"/>
                    <a:pt x="15120" y="9000"/>
                    <a:pt x="16920" y="10300"/>
                  </a:cubicBezTo>
                  <a:cubicBezTo>
                    <a:pt x="18720" y="11600"/>
                    <a:pt x="20160" y="13600"/>
                    <a:pt x="20880" y="15400"/>
                  </a:cubicBezTo>
                  <a:cubicBezTo>
                    <a:pt x="21600" y="17200"/>
                    <a:pt x="21600" y="18800"/>
                    <a:pt x="19800" y="19900"/>
                  </a:cubicBezTo>
                  <a:cubicBezTo>
                    <a:pt x="18000" y="21000"/>
                    <a:pt x="14400" y="21600"/>
                    <a:pt x="11520" y="21500"/>
                  </a:cubicBezTo>
                  <a:cubicBezTo>
                    <a:pt x="8640" y="21400"/>
                    <a:pt x="6480" y="20600"/>
                    <a:pt x="4680" y="19300"/>
                  </a:cubicBezTo>
                  <a:cubicBezTo>
                    <a:pt x="2880" y="18000"/>
                    <a:pt x="1440" y="16200"/>
                    <a:pt x="0" y="14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8" name="Line"/>
            <p:cNvSpPr/>
            <p:nvPr/>
          </p:nvSpPr>
          <p:spPr>
            <a:xfrm>
              <a:off x="9641110" y="4447218"/>
              <a:ext cx="265418" cy="2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1029" y="11040"/>
                    <a:pt x="2057" y="1783"/>
                    <a:pt x="5657" y="240"/>
                  </a:cubicBezTo>
                  <a:cubicBezTo>
                    <a:pt x="9257" y="-1303"/>
                    <a:pt x="15429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9" name="Line"/>
            <p:cNvSpPr/>
            <p:nvPr/>
          </p:nvSpPr>
          <p:spPr>
            <a:xfrm>
              <a:off x="1704927" y="5342659"/>
              <a:ext cx="245392" cy="23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0990" extrusionOk="0">
                  <a:moveTo>
                    <a:pt x="11664" y="3980"/>
                  </a:moveTo>
                  <a:cubicBezTo>
                    <a:pt x="10844" y="2858"/>
                    <a:pt x="10024" y="1736"/>
                    <a:pt x="8930" y="1315"/>
                  </a:cubicBezTo>
                  <a:cubicBezTo>
                    <a:pt x="7837" y="894"/>
                    <a:pt x="6469" y="1175"/>
                    <a:pt x="4829" y="2297"/>
                  </a:cubicBezTo>
                  <a:cubicBezTo>
                    <a:pt x="3188" y="3419"/>
                    <a:pt x="1275" y="5382"/>
                    <a:pt x="454" y="7767"/>
                  </a:cubicBezTo>
                  <a:cubicBezTo>
                    <a:pt x="-366" y="10151"/>
                    <a:pt x="-93" y="12956"/>
                    <a:pt x="1411" y="15341"/>
                  </a:cubicBezTo>
                  <a:cubicBezTo>
                    <a:pt x="2915" y="17725"/>
                    <a:pt x="5649" y="19689"/>
                    <a:pt x="8520" y="20530"/>
                  </a:cubicBezTo>
                  <a:cubicBezTo>
                    <a:pt x="11391" y="21372"/>
                    <a:pt x="14399" y="21091"/>
                    <a:pt x="16859" y="19408"/>
                  </a:cubicBezTo>
                  <a:cubicBezTo>
                    <a:pt x="19320" y="17725"/>
                    <a:pt x="21234" y="14640"/>
                    <a:pt x="21234" y="11414"/>
                  </a:cubicBezTo>
                  <a:cubicBezTo>
                    <a:pt x="21234" y="8188"/>
                    <a:pt x="19320" y="4821"/>
                    <a:pt x="16723" y="2717"/>
                  </a:cubicBezTo>
                  <a:cubicBezTo>
                    <a:pt x="14125" y="614"/>
                    <a:pt x="10844" y="-228"/>
                    <a:pt x="8657" y="53"/>
                  </a:cubicBezTo>
                  <a:cubicBezTo>
                    <a:pt x="6469" y="333"/>
                    <a:pt x="5376" y="1736"/>
                    <a:pt x="4282" y="31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0" name="Line"/>
            <p:cNvSpPr/>
            <p:nvPr/>
          </p:nvSpPr>
          <p:spPr>
            <a:xfrm>
              <a:off x="2592610" y="5335216"/>
              <a:ext cx="213997" cy="28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92" extrusionOk="0">
                  <a:moveTo>
                    <a:pt x="5236" y="5996"/>
                  </a:moveTo>
                  <a:cubicBezTo>
                    <a:pt x="5236" y="4822"/>
                    <a:pt x="5236" y="3649"/>
                    <a:pt x="6958" y="2475"/>
                  </a:cubicBezTo>
                  <a:cubicBezTo>
                    <a:pt x="8679" y="1301"/>
                    <a:pt x="12123" y="127"/>
                    <a:pt x="14314" y="9"/>
                  </a:cubicBezTo>
                  <a:cubicBezTo>
                    <a:pt x="16505" y="-108"/>
                    <a:pt x="17444" y="831"/>
                    <a:pt x="17914" y="2475"/>
                  </a:cubicBezTo>
                  <a:cubicBezTo>
                    <a:pt x="18384" y="4118"/>
                    <a:pt x="18384" y="6466"/>
                    <a:pt x="16349" y="8814"/>
                  </a:cubicBezTo>
                  <a:cubicBezTo>
                    <a:pt x="14314" y="11162"/>
                    <a:pt x="10244" y="13509"/>
                    <a:pt x="6801" y="15153"/>
                  </a:cubicBezTo>
                  <a:cubicBezTo>
                    <a:pt x="3358" y="16796"/>
                    <a:pt x="540" y="17735"/>
                    <a:pt x="71" y="18322"/>
                  </a:cubicBezTo>
                  <a:cubicBezTo>
                    <a:pt x="-399" y="18909"/>
                    <a:pt x="1479" y="19144"/>
                    <a:pt x="5392" y="19614"/>
                  </a:cubicBezTo>
                  <a:cubicBezTo>
                    <a:pt x="9305" y="20083"/>
                    <a:pt x="15253" y="20788"/>
                    <a:pt x="21201" y="214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1" name="Line"/>
            <p:cNvSpPr/>
            <p:nvPr/>
          </p:nvSpPr>
          <p:spPr>
            <a:xfrm>
              <a:off x="3678693" y="5529672"/>
              <a:ext cx="20854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2" name="Line"/>
            <p:cNvSpPr/>
            <p:nvPr/>
          </p:nvSpPr>
          <p:spPr>
            <a:xfrm>
              <a:off x="4209528" y="5359047"/>
              <a:ext cx="189400" cy="31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07" extrusionOk="0">
                  <a:moveTo>
                    <a:pt x="19121" y="0"/>
                  </a:moveTo>
                  <a:cubicBezTo>
                    <a:pt x="15580" y="432"/>
                    <a:pt x="12039" y="864"/>
                    <a:pt x="8675" y="2484"/>
                  </a:cubicBezTo>
                  <a:cubicBezTo>
                    <a:pt x="5311" y="4104"/>
                    <a:pt x="2125" y="6912"/>
                    <a:pt x="1416" y="10152"/>
                  </a:cubicBezTo>
                  <a:cubicBezTo>
                    <a:pt x="708" y="13392"/>
                    <a:pt x="2479" y="17064"/>
                    <a:pt x="5489" y="19116"/>
                  </a:cubicBezTo>
                  <a:cubicBezTo>
                    <a:pt x="8498" y="21168"/>
                    <a:pt x="12748" y="21600"/>
                    <a:pt x="15757" y="21492"/>
                  </a:cubicBezTo>
                  <a:cubicBezTo>
                    <a:pt x="18767" y="21384"/>
                    <a:pt x="20538" y="20736"/>
                    <a:pt x="21069" y="19440"/>
                  </a:cubicBezTo>
                  <a:cubicBezTo>
                    <a:pt x="21600" y="18144"/>
                    <a:pt x="20892" y="16200"/>
                    <a:pt x="17174" y="14796"/>
                  </a:cubicBezTo>
                  <a:cubicBezTo>
                    <a:pt x="13456" y="13392"/>
                    <a:pt x="6728" y="12528"/>
                    <a:pt x="0" y="116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3" name="Line"/>
            <p:cNvSpPr/>
            <p:nvPr/>
          </p:nvSpPr>
          <p:spPr>
            <a:xfrm>
              <a:off x="5292794" y="5289153"/>
              <a:ext cx="202382" cy="39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5" h="21026" extrusionOk="0">
                  <a:moveTo>
                    <a:pt x="16888" y="5211"/>
                  </a:moveTo>
                  <a:cubicBezTo>
                    <a:pt x="18159" y="4709"/>
                    <a:pt x="19429" y="4206"/>
                    <a:pt x="19747" y="3537"/>
                  </a:cubicBezTo>
                  <a:cubicBezTo>
                    <a:pt x="20065" y="2867"/>
                    <a:pt x="19429" y="2030"/>
                    <a:pt x="18318" y="1444"/>
                  </a:cubicBezTo>
                  <a:cubicBezTo>
                    <a:pt x="17206" y="858"/>
                    <a:pt x="15618" y="523"/>
                    <a:pt x="13235" y="272"/>
                  </a:cubicBezTo>
                  <a:cubicBezTo>
                    <a:pt x="10853" y="20"/>
                    <a:pt x="7676" y="-147"/>
                    <a:pt x="5771" y="188"/>
                  </a:cubicBezTo>
                  <a:cubicBezTo>
                    <a:pt x="3865" y="523"/>
                    <a:pt x="3229" y="1360"/>
                    <a:pt x="4341" y="2783"/>
                  </a:cubicBezTo>
                  <a:cubicBezTo>
                    <a:pt x="5453" y="4206"/>
                    <a:pt x="8312" y="6216"/>
                    <a:pt x="11012" y="7806"/>
                  </a:cubicBezTo>
                  <a:cubicBezTo>
                    <a:pt x="13712" y="9397"/>
                    <a:pt x="16253" y="10569"/>
                    <a:pt x="18000" y="11993"/>
                  </a:cubicBezTo>
                  <a:cubicBezTo>
                    <a:pt x="19747" y="13416"/>
                    <a:pt x="20700" y="15090"/>
                    <a:pt x="20224" y="16597"/>
                  </a:cubicBezTo>
                  <a:cubicBezTo>
                    <a:pt x="19747" y="18104"/>
                    <a:pt x="17841" y="19444"/>
                    <a:pt x="14506" y="20281"/>
                  </a:cubicBezTo>
                  <a:cubicBezTo>
                    <a:pt x="11171" y="21118"/>
                    <a:pt x="6406" y="21453"/>
                    <a:pt x="3388" y="20197"/>
                  </a:cubicBezTo>
                  <a:cubicBezTo>
                    <a:pt x="371" y="18941"/>
                    <a:pt x="-900" y="16095"/>
                    <a:pt x="688" y="13416"/>
                  </a:cubicBezTo>
                  <a:cubicBezTo>
                    <a:pt x="2276" y="10737"/>
                    <a:pt x="6724" y="8225"/>
                    <a:pt x="9741" y="6802"/>
                  </a:cubicBezTo>
                  <a:cubicBezTo>
                    <a:pt x="12759" y="5379"/>
                    <a:pt x="14347" y="5044"/>
                    <a:pt x="15935" y="47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4" name="Line"/>
            <p:cNvSpPr/>
            <p:nvPr/>
          </p:nvSpPr>
          <p:spPr>
            <a:xfrm>
              <a:off x="6389744" y="5463318"/>
              <a:ext cx="1895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5" name="Line"/>
            <p:cNvSpPr/>
            <p:nvPr/>
          </p:nvSpPr>
          <p:spPr>
            <a:xfrm>
              <a:off x="6664642" y="5359047"/>
              <a:ext cx="310249" cy="332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74" extrusionOk="0">
                  <a:moveTo>
                    <a:pt x="13091" y="0"/>
                  </a:moveTo>
                  <a:cubicBezTo>
                    <a:pt x="12873" y="1009"/>
                    <a:pt x="12655" y="2019"/>
                    <a:pt x="13636" y="3432"/>
                  </a:cubicBezTo>
                  <a:cubicBezTo>
                    <a:pt x="14618" y="4845"/>
                    <a:pt x="16800" y="6662"/>
                    <a:pt x="18436" y="9185"/>
                  </a:cubicBezTo>
                  <a:cubicBezTo>
                    <a:pt x="20073" y="11708"/>
                    <a:pt x="21164" y="14938"/>
                    <a:pt x="21382" y="17058"/>
                  </a:cubicBezTo>
                  <a:cubicBezTo>
                    <a:pt x="21600" y="19178"/>
                    <a:pt x="20945" y="20187"/>
                    <a:pt x="19527" y="20793"/>
                  </a:cubicBezTo>
                  <a:cubicBezTo>
                    <a:pt x="18109" y="21398"/>
                    <a:pt x="15927" y="21600"/>
                    <a:pt x="12655" y="20389"/>
                  </a:cubicBezTo>
                  <a:cubicBezTo>
                    <a:pt x="9382" y="19178"/>
                    <a:pt x="5018" y="16553"/>
                    <a:pt x="2727" y="15039"/>
                  </a:cubicBezTo>
                  <a:cubicBezTo>
                    <a:pt x="436" y="13525"/>
                    <a:pt x="218" y="13121"/>
                    <a:pt x="0" y="127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6" name="Line"/>
            <p:cNvSpPr/>
            <p:nvPr/>
          </p:nvSpPr>
          <p:spPr>
            <a:xfrm>
              <a:off x="6768912" y="5330609"/>
              <a:ext cx="274898" cy="37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7" name="Line"/>
            <p:cNvSpPr/>
            <p:nvPr/>
          </p:nvSpPr>
          <p:spPr>
            <a:xfrm>
              <a:off x="7686707" y="5351546"/>
              <a:ext cx="294133" cy="47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39" extrusionOk="0">
                  <a:moveTo>
                    <a:pt x="19425" y="4571"/>
                  </a:moveTo>
                  <a:cubicBezTo>
                    <a:pt x="20344" y="4147"/>
                    <a:pt x="21263" y="3724"/>
                    <a:pt x="21378" y="3159"/>
                  </a:cubicBezTo>
                  <a:cubicBezTo>
                    <a:pt x="21493" y="2594"/>
                    <a:pt x="20804" y="1888"/>
                    <a:pt x="19310" y="1324"/>
                  </a:cubicBezTo>
                  <a:cubicBezTo>
                    <a:pt x="17816" y="759"/>
                    <a:pt x="15519" y="336"/>
                    <a:pt x="13680" y="124"/>
                  </a:cubicBezTo>
                  <a:cubicBezTo>
                    <a:pt x="11842" y="-88"/>
                    <a:pt x="10463" y="-88"/>
                    <a:pt x="9429" y="618"/>
                  </a:cubicBezTo>
                  <a:cubicBezTo>
                    <a:pt x="8395" y="1324"/>
                    <a:pt x="7706" y="2736"/>
                    <a:pt x="8740" y="4500"/>
                  </a:cubicBezTo>
                  <a:cubicBezTo>
                    <a:pt x="9774" y="6265"/>
                    <a:pt x="12531" y="8383"/>
                    <a:pt x="14714" y="10712"/>
                  </a:cubicBezTo>
                  <a:cubicBezTo>
                    <a:pt x="16897" y="13041"/>
                    <a:pt x="18506" y="15583"/>
                    <a:pt x="19425" y="17206"/>
                  </a:cubicBezTo>
                  <a:cubicBezTo>
                    <a:pt x="20344" y="18830"/>
                    <a:pt x="20574" y="19536"/>
                    <a:pt x="20114" y="20100"/>
                  </a:cubicBezTo>
                  <a:cubicBezTo>
                    <a:pt x="19655" y="20665"/>
                    <a:pt x="18506" y="21088"/>
                    <a:pt x="16667" y="21300"/>
                  </a:cubicBezTo>
                  <a:cubicBezTo>
                    <a:pt x="14829" y="21512"/>
                    <a:pt x="12301" y="21512"/>
                    <a:pt x="9774" y="21088"/>
                  </a:cubicBezTo>
                  <a:cubicBezTo>
                    <a:pt x="7246" y="20665"/>
                    <a:pt x="4719" y="19818"/>
                    <a:pt x="2880" y="18477"/>
                  </a:cubicBezTo>
                  <a:cubicBezTo>
                    <a:pt x="1042" y="17136"/>
                    <a:pt x="-107" y="15300"/>
                    <a:pt x="8" y="13677"/>
                  </a:cubicBezTo>
                  <a:cubicBezTo>
                    <a:pt x="123" y="12053"/>
                    <a:pt x="1501" y="10641"/>
                    <a:pt x="4029" y="9371"/>
                  </a:cubicBezTo>
                  <a:cubicBezTo>
                    <a:pt x="6557" y="8100"/>
                    <a:pt x="10233" y="6971"/>
                    <a:pt x="13221" y="6194"/>
                  </a:cubicBezTo>
                  <a:cubicBezTo>
                    <a:pt x="16208" y="5418"/>
                    <a:pt x="18506" y="4994"/>
                    <a:pt x="20804" y="45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8" name="Line"/>
            <p:cNvSpPr/>
            <p:nvPr/>
          </p:nvSpPr>
          <p:spPr>
            <a:xfrm>
              <a:off x="9354320" y="5402098"/>
              <a:ext cx="271433" cy="43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501" extrusionOk="0">
                  <a:moveTo>
                    <a:pt x="16203" y="2581"/>
                  </a:moveTo>
                  <a:cubicBezTo>
                    <a:pt x="15718" y="1793"/>
                    <a:pt x="15232" y="1005"/>
                    <a:pt x="14261" y="532"/>
                  </a:cubicBezTo>
                  <a:cubicBezTo>
                    <a:pt x="13291" y="59"/>
                    <a:pt x="11834" y="-99"/>
                    <a:pt x="9529" y="59"/>
                  </a:cubicBezTo>
                  <a:cubicBezTo>
                    <a:pt x="7223" y="216"/>
                    <a:pt x="4068" y="689"/>
                    <a:pt x="2127" y="1635"/>
                  </a:cubicBezTo>
                  <a:cubicBezTo>
                    <a:pt x="185" y="2581"/>
                    <a:pt x="-543" y="4000"/>
                    <a:pt x="428" y="5419"/>
                  </a:cubicBezTo>
                  <a:cubicBezTo>
                    <a:pt x="1399" y="6838"/>
                    <a:pt x="4068" y="8257"/>
                    <a:pt x="6617" y="8967"/>
                  </a:cubicBezTo>
                  <a:cubicBezTo>
                    <a:pt x="9165" y="9676"/>
                    <a:pt x="11592" y="9676"/>
                    <a:pt x="13897" y="9046"/>
                  </a:cubicBezTo>
                  <a:cubicBezTo>
                    <a:pt x="16203" y="8415"/>
                    <a:pt x="18387" y="7154"/>
                    <a:pt x="19601" y="6129"/>
                  </a:cubicBezTo>
                  <a:cubicBezTo>
                    <a:pt x="20814" y="5104"/>
                    <a:pt x="21057" y="4316"/>
                    <a:pt x="20693" y="4158"/>
                  </a:cubicBezTo>
                  <a:cubicBezTo>
                    <a:pt x="20329" y="4000"/>
                    <a:pt x="19358" y="4473"/>
                    <a:pt x="18630" y="6129"/>
                  </a:cubicBezTo>
                  <a:cubicBezTo>
                    <a:pt x="17902" y="7784"/>
                    <a:pt x="17417" y="10622"/>
                    <a:pt x="17052" y="12829"/>
                  </a:cubicBezTo>
                  <a:cubicBezTo>
                    <a:pt x="16688" y="15037"/>
                    <a:pt x="16446" y="16613"/>
                    <a:pt x="16082" y="17954"/>
                  </a:cubicBezTo>
                  <a:cubicBezTo>
                    <a:pt x="15718" y="19294"/>
                    <a:pt x="15232" y="20397"/>
                    <a:pt x="14626" y="20949"/>
                  </a:cubicBezTo>
                  <a:cubicBezTo>
                    <a:pt x="14019" y="21501"/>
                    <a:pt x="13291" y="21501"/>
                    <a:pt x="12563" y="215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9" name="Line"/>
            <p:cNvSpPr/>
            <p:nvPr/>
          </p:nvSpPr>
          <p:spPr>
            <a:xfrm>
              <a:off x="1828857" y="6249685"/>
              <a:ext cx="271187" cy="258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001" extrusionOk="0">
                  <a:moveTo>
                    <a:pt x="7387" y="3119"/>
                  </a:moveTo>
                  <a:cubicBezTo>
                    <a:pt x="6174" y="3633"/>
                    <a:pt x="4960" y="4147"/>
                    <a:pt x="3747" y="4533"/>
                  </a:cubicBezTo>
                  <a:cubicBezTo>
                    <a:pt x="2533" y="4919"/>
                    <a:pt x="1320" y="5176"/>
                    <a:pt x="592" y="6590"/>
                  </a:cubicBezTo>
                  <a:cubicBezTo>
                    <a:pt x="-136" y="8005"/>
                    <a:pt x="-379" y="10576"/>
                    <a:pt x="956" y="13147"/>
                  </a:cubicBezTo>
                  <a:cubicBezTo>
                    <a:pt x="2291" y="15719"/>
                    <a:pt x="5203" y="18290"/>
                    <a:pt x="7873" y="19705"/>
                  </a:cubicBezTo>
                  <a:cubicBezTo>
                    <a:pt x="10542" y="21119"/>
                    <a:pt x="12969" y="21376"/>
                    <a:pt x="15396" y="20476"/>
                  </a:cubicBezTo>
                  <a:cubicBezTo>
                    <a:pt x="17823" y="19576"/>
                    <a:pt x="20250" y="17519"/>
                    <a:pt x="20736" y="14562"/>
                  </a:cubicBezTo>
                  <a:cubicBezTo>
                    <a:pt x="21221" y="11605"/>
                    <a:pt x="19765" y="7747"/>
                    <a:pt x="17581" y="4919"/>
                  </a:cubicBezTo>
                  <a:cubicBezTo>
                    <a:pt x="15396" y="2090"/>
                    <a:pt x="12484" y="290"/>
                    <a:pt x="9693" y="33"/>
                  </a:cubicBezTo>
                  <a:cubicBezTo>
                    <a:pt x="6902" y="-224"/>
                    <a:pt x="4232" y="1062"/>
                    <a:pt x="1563" y="2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0" name="Line"/>
            <p:cNvSpPr/>
            <p:nvPr/>
          </p:nvSpPr>
          <p:spPr>
            <a:xfrm>
              <a:off x="2666738" y="6332578"/>
              <a:ext cx="287947" cy="25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954" extrusionOk="0">
                  <a:moveTo>
                    <a:pt x="10281" y="2575"/>
                  </a:moveTo>
                  <a:cubicBezTo>
                    <a:pt x="7958" y="2835"/>
                    <a:pt x="5635" y="3095"/>
                    <a:pt x="3894" y="3485"/>
                  </a:cubicBezTo>
                  <a:cubicBezTo>
                    <a:pt x="2152" y="3876"/>
                    <a:pt x="990" y="4396"/>
                    <a:pt x="410" y="6608"/>
                  </a:cubicBezTo>
                  <a:cubicBezTo>
                    <a:pt x="-171" y="8820"/>
                    <a:pt x="-171" y="12724"/>
                    <a:pt x="642" y="15587"/>
                  </a:cubicBezTo>
                  <a:cubicBezTo>
                    <a:pt x="1455" y="18449"/>
                    <a:pt x="3081" y="20271"/>
                    <a:pt x="6100" y="20792"/>
                  </a:cubicBezTo>
                  <a:cubicBezTo>
                    <a:pt x="9119" y="21312"/>
                    <a:pt x="13532" y="20531"/>
                    <a:pt x="16435" y="19100"/>
                  </a:cubicBezTo>
                  <a:cubicBezTo>
                    <a:pt x="19339" y="17669"/>
                    <a:pt x="20732" y="15587"/>
                    <a:pt x="21081" y="13375"/>
                  </a:cubicBezTo>
                  <a:cubicBezTo>
                    <a:pt x="21429" y="11163"/>
                    <a:pt x="20732" y="8820"/>
                    <a:pt x="18410" y="6478"/>
                  </a:cubicBezTo>
                  <a:cubicBezTo>
                    <a:pt x="16087" y="4136"/>
                    <a:pt x="12139" y="1794"/>
                    <a:pt x="9584" y="753"/>
                  </a:cubicBezTo>
                  <a:cubicBezTo>
                    <a:pt x="7029" y="-288"/>
                    <a:pt x="5868" y="-28"/>
                    <a:pt x="4706" y="2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1" name="Line"/>
            <p:cNvSpPr/>
            <p:nvPr/>
          </p:nvSpPr>
          <p:spPr>
            <a:xfrm>
              <a:off x="3947120" y="6398087"/>
              <a:ext cx="350269" cy="26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186" extrusionOk="0">
                  <a:moveTo>
                    <a:pt x="12894" y="2553"/>
                  </a:moveTo>
                  <a:cubicBezTo>
                    <a:pt x="12325" y="1548"/>
                    <a:pt x="11757" y="543"/>
                    <a:pt x="10525" y="167"/>
                  </a:cubicBezTo>
                  <a:cubicBezTo>
                    <a:pt x="9294" y="-210"/>
                    <a:pt x="7399" y="41"/>
                    <a:pt x="5504" y="1046"/>
                  </a:cubicBezTo>
                  <a:cubicBezTo>
                    <a:pt x="3609" y="2050"/>
                    <a:pt x="1715" y="3809"/>
                    <a:pt x="767" y="5943"/>
                  </a:cubicBezTo>
                  <a:cubicBezTo>
                    <a:pt x="-180" y="8078"/>
                    <a:pt x="-180" y="10590"/>
                    <a:pt x="388" y="12976"/>
                  </a:cubicBezTo>
                  <a:cubicBezTo>
                    <a:pt x="957" y="15362"/>
                    <a:pt x="2094" y="17623"/>
                    <a:pt x="4557" y="19130"/>
                  </a:cubicBezTo>
                  <a:cubicBezTo>
                    <a:pt x="7020" y="20636"/>
                    <a:pt x="10809" y="21390"/>
                    <a:pt x="13652" y="21139"/>
                  </a:cubicBezTo>
                  <a:cubicBezTo>
                    <a:pt x="16494" y="20888"/>
                    <a:pt x="18388" y="19632"/>
                    <a:pt x="19620" y="18502"/>
                  </a:cubicBezTo>
                  <a:cubicBezTo>
                    <a:pt x="20852" y="17371"/>
                    <a:pt x="21420" y="16367"/>
                    <a:pt x="20662" y="13855"/>
                  </a:cubicBezTo>
                  <a:cubicBezTo>
                    <a:pt x="19904" y="11344"/>
                    <a:pt x="17820" y="7325"/>
                    <a:pt x="15736" y="4688"/>
                  </a:cubicBezTo>
                  <a:cubicBezTo>
                    <a:pt x="13652" y="2050"/>
                    <a:pt x="11567" y="795"/>
                    <a:pt x="10052" y="543"/>
                  </a:cubicBezTo>
                  <a:cubicBezTo>
                    <a:pt x="8536" y="292"/>
                    <a:pt x="7588" y="1046"/>
                    <a:pt x="6641" y="17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2" name="Line"/>
            <p:cNvSpPr/>
            <p:nvPr/>
          </p:nvSpPr>
          <p:spPr>
            <a:xfrm>
              <a:off x="4977343" y="6483912"/>
              <a:ext cx="208544" cy="1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909" y="10800"/>
                    <a:pt x="9818" y="0"/>
                    <a:pt x="13418" y="0"/>
                  </a:cubicBezTo>
                  <a:cubicBezTo>
                    <a:pt x="17018" y="0"/>
                    <a:pt x="19309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3" name="Line"/>
            <p:cNvSpPr/>
            <p:nvPr/>
          </p:nvSpPr>
          <p:spPr>
            <a:xfrm>
              <a:off x="5384949" y="6325925"/>
              <a:ext cx="266022" cy="339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13" extrusionOk="0">
                  <a:moveTo>
                    <a:pt x="20344" y="0"/>
                  </a:moveTo>
                  <a:cubicBezTo>
                    <a:pt x="15572" y="1982"/>
                    <a:pt x="10800" y="3963"/>
                    <a:pt x="7786" y="6440"/>
                  </a:cubicBezTo>
                  <a:cubicBezTo>
                    <a:pt x="4772" y="8917"/>
                    <a:pt x="3516" y="11890"/>
                    <a:pt x="3516" y="14367"/>
                  </a:cubicBezTo>
                  <a:cubicBezTo>
                    <a:pt x="3516" y="16844"/>
                    <a:pt x="4772" y="18826"/>
                    <a:pt x="6907" y="20015"/>
                  </a:cubicBezTo>
                  <a:cubicBezTo>
                    <a:pt x="9042" y="21204"/>
                    <a:pt x="12056" y="21600"/>
                    <a:pt x="14693" y="21105"/>
                  </a:cubicBezTo>
                  <a:cubicBezTo>
                    <a:pt x="17330" y="20609"/>
                    <a:pt x="19591" y="19222"/>
                    <a:pt x="20595" y="18033"/>
                  </a:cubicBezTo>
                  <a:cubicBezTo>
                    <a:pt x="21600" y="16844"/>
                    <a:pt x="21349" y="15853"/>
                    <a:pt x="18837" y="14466"/>
                  </a:cubicBezTo>
                  <a:cubicBezTo>
                    <a:pt x="16326" y="13079"/>
                    <a:pt x="11553" y="11295"/>
                    <a:pt x="8037" y="10800"/>
                  </a:cubicBezTo>
                  <a:cubicBezTo>
                    <a:pt x="4521" y="10305"/>
                    <a:pt x="2260" y="11097"/>
                    <a:pt x="0" y="118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4" name="Line"/>
            <p:cNvSpPr/>
            <p:nvPr/>
          </p:nvSpPr>
          <p:spPr>
            <a:xfrm>
              <a:off x="6626724" y="6363842"/>
              <a:ext cx="255940" cy="38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extrusionOk="0">
                  <a:moveTo>
                    <a:pt x="21600" y="0"/>
                  </a:moveTo>
                  <a:cubicBezTo>
                    <a:pt x="18933" y="0"/>
                    <a:pt x="16267" y="0"/>
                    <a:pt x="13067" y="1062"/>
                  </a:cubicBezTo>
                  <a:cubicBezTo>
                    <a:pt x="9867" y="2125"/>
                    <a:pt x="6133" y="4249"/>
                    <a:pt x="3733" y="6639"/>
                  </a:cubicBezTo>
                  <a:cubicBezTo>
                    <a:pt x="1333" y="9030"/>
                    <a:pt x="267" y="11685"/>
                    <a:pt x="533" y="14075"/>
                  </a:cubicBezTo>
                  <a:cubicBezTo>
                    <a:pt x="800" y="16466"/>
                    <a:pt x="2400" y="18590"/>
                    <a:pt x="4000" y="19830"/>
                  </a:cubicBezTo>
                  <a:cubicBezTo>
                    <a:pt x="5600" y="21069"/>
                    <a:pt x="7200" y="21423"/>
                    <a:pt x="8667" y="21511"/>
                  </a:cubicBezTo>
                  <a:cubicBezTo>
                    <a:pt x="10133" y="21600"/>
                    <a:pt x="11467" y="21423"/>
                    <a:pt x="12533" y="20980"/>
                  </a:cubicBezTo>
                  <a:cubicBezTo>
                    <a:pt x="13600" y="20538"/>
                    <a:pt x="14400" y="19830"/>
                    <a:pt x="14800" y="18944"/>
                  </a:cubicBezTo>
                  <a:cubicBezTo>
                    <a:pt x="15200" y="18059"/>
                    <a:pt x="15200" y="16997"/>
                    <a:pt x="12667" y="15669"/>
                  </a:cubicBezTo>
                  <a:cubicBezTo>
                    <a:pt x="10133" y="14341"/>
                    <a:pt x="5067" y="12748"/>
                    <a:pt x="0" y="111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5" name="Line"/>
            <p:cNvSpPr/>
            <p:nvPr/>
          </p:nvSpPr>
          <p:spPr>
            <a:xfrm>
              <a:off x="7596763" y="6354362"/>
              <a:ext cx="303335" cy="31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0" y="0"/>
                  </a:moveTo>
                  <a:cubicBezTo>
                    <a:pt x="14850" y="1497"/>
                    <a:pt x="13050" y="2994"/>
                    <a:pt x="10575" y="5347"/>
                  </a:cubicBezTo>
                  <a:cubicBezTo>
                    <a:pt x="8100" y="7699"/>
                    <a:pt x="4950" y="10907"/>
                    <a:pt x="2925" y="12832"/>
                  </a:cubicBezTo>
                  <a:cubicBezTo>
                    <a:pt x="900" y="14756"/>
                    <a:pt x="0" y="15398"/>
                    <a:pt x="0" y="16040"/>
                  </a:cubicBezTo>
                  <a:cubicBezTo>
                    <a:pt x="0" y="16681"/>
                    <a:pt x="900" y="17323"/>
                    <a:pt x="4275" y="18178"/>
                  </a:cubicBezTo>
                  <a:cubicBezTo>
                    <a:pt x="7650" y="19034"/>
                    <a:pt x="13500" y="20103"/>
                    <a:pt x="16988" y="20745"/>
                  </a:cubicBezTo>
                  <a:cubicBezTo>
                    <a:pt x="20475" y="21386"/>
                    <a:pt x="21600" y="21600"/>
                    <a:pt x="21600" y="21600"/>
                  </a:cubicBezTo>
                  <a:cubicBezTo>
                    <a:pt x="21600" y="21600"/>
                    <a:pt x="20475" y="21386"/>
                    <a:pt x="19800" y="21172"/>
                  </a:cubicBezTo>
                  <a:cubicBezTo>
                    <a:pt x="19125" y="20958"/>
                    <a:pt x="18900" y="20745"/>
                    <a:pt x="18675" y="20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6" name="Line"/>
            <p:cNvSpPr/>
            <p:nvPr/>
          </p:nvSpPr>
          <p:spPr>
            <a:xfrm>
              <a:off x="7710513" y="6506030"/>
              <a:ext cx="44237" cy="350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429" y="584"/>
                    <a:pt x="9257" y="1168"/>
                    <a:pt x="5400" y="3600"/>
                  </a:cubicBezTo>
                  <a:cubicBezTo>
                    <a:pt x="1543" y="6032"/>
                    <a:pt x="0" y="10314"/>
                    <a:pt x="0" y="13622"/>
                  </a:cubicBezTo>
                  <a:cubicBezTo>
                    <a:pt x="0" y="16930"/>
                    <a:pt x="1543" y="19265"/>
                    <a:pt x="308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7" name="Line"/>
            <p:cNvSpPr/>
            <p:nvPr/>
          </p:nvSpPr>
          <p:spPr>
            <a:xfrm>
              <a:off x="9224025" y="6462953"/>
              <a:ext cx="255939" cy="1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533" y="11375"/>
                    <a:pt x="9067" y="2735"/>
                    <a:pt x="12667" y="575"/>
                  </a:cubicBezTo>
                  <a:cubicBezTo>
                    <a:pt x="16267" y="-1585"/>
                    <a:pt x="18933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8" name="Line"/>
            <p:cNvSpPr/>
            <p:nvPr/>
          </p:nvSpPr>
          <p:spPr>
            <a:xfrm>
              <a:off x="9555797" y="6335405"/>
              <a:ext cx="343063" cy="381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96" extrusionOk="0">
                  <a:moveTo>
                    <a:pt x="11890" y="0"/>
                  </a:moveTo>
                  <a:cubicBezTo>
                    <a:pt x="11097" y="708"/>
                    <a:pt x="10305" y="1416"/>
                    <a:pt x="9809" y="2390"/>
                  </a:cubicBezTo>
                  <a:cubicBezTo>
                    <a:pt x="9314" y="3364"/>
                    <a:pt x="9116" y="4603"/>
                    <a:pt x="9908" y="5489"/>
                  </a:cubicBezTo>
                  <a:cubicBezTo>
                    <a:pt x="10701" y="6374"/>
                    <a:pt x="12484" y="6905"/>
                    <a:pt x="14466" y="8144"/>
                  </a:cubicBezTo>
                  <a:cubicBezTo>
                    <a:pt x="16448" y="9384"/>
                    <a:pt x="18628" y="11331"/>
                    <a:pt x="19916" y="13279"/>
                  </a:cubicBezTo>
                  <a:cubicBezTo>
                    <a:pt x="21204" y="15226"/>
                    <a:pt x="21600" y="17174"/>
                    <a:pt x="21501" y="18502"/>
                  </a:cubicBezTo>
                  <a:cubicBezTo>
                    <a:pt x="21402" y="19830"/>
                    <a:pt x="20807" y="20538"/>
                    <a:pt x="19519" y="20980"/>
                  </a:cubicBezTo>
                  <a:cubicBezTo>
                    <a:pt x="18231" y="21423"/>
                    <a:pt x="16250" y="21600"/>
                    <a:pt x="13178" y="21069"/>
                  </a:cubicBezTo>
                  <a:cubicBezTo>
                    <a:pt x="10106" y="20538"/>
                    <a:pt x="5945" y="19298"/>
                    <a:pt x="3567" y="18236"/>
                  </a:cubicBezTo>
                  <a:cubicBezTo>
                    <a:pt x="1189" y="17174"/>
                    <a:pt x="594" y="16289"/>
                    <a:pt x="0" y="154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9" name="Line"/>
            <p:cNvSpPr/>
            <p:nvPr/>
          </p:nvSpPr>
          <p:spPr>
            <a:xfrm>
              <a:off x="9650589" y="6279071"/>
              <a:ext cx="331774" cy="1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0" y="20982"/>
                  </a:moveTo>
                  <a:cubicBezTo>
                    <a:pt x="5966" y="13782"/>
                    <a:pt x="11931" y="6582"/>
                    <a:pt x="15429" y="2982"/>
                  </a:cubicBezTo>
                  <a:cubicBezTo>
                    <a:pt x="18926" y="-618"/>
                    <a:pt x="19954" y="-618"/>
                    <a:pt x="20571" y="1182"/>
                  </a:cubicBezTo>
                  <a:cubicBezTo>
                    <a:pt x="21189" y="2982"/>
                    <a:pt x="21394" y="6582"/>
                    <a:pt x="21600" y="101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0" name="Line"/>
            <p:cNvSpPr/>
            <p:nvPr/>
          </p:nvSpPr>
          <p:spPr>
            <a:xfrm>
              <a:off x="8731106" y="4259459"/>
              <a:ext cx="98718" cy="262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588" extrusionOk="0">
                  <a:moveTo>
                    <a:pt x="14175" y="0"/>
                  </a:moveTo>
                  <a:cubicBezTo>
                    <a:pt x="16875" y="78"/>
                    <a:pt x="19575" y="156"/>
                    <a:pt x="20588" y="338"/>
                  </a:cubicBezTo>
                  <a:cubicBezTo>
                    <a:pt x="21600" y="520"/>
                    <a:pt x="20925" y="806"/>
                    <a:pt x="19913" y="1430"/>
                  </a:cubicBezTo>
                  <a:cubicBezTo>
                    <a:pt x="18900" y="2053"/>
                    <a:pt x="17550" y="3015"/>
                    <a:pt x="16875" y="4055"/>
                  </a:cubicBezTo>
                  <a:cubicBezTo>
                    <a:pt x="16200" y="5095"/>
                    <a:pt x="16200" y="6212"/>
                    <a:pt x="15863" y="7122"/>
                  </a:cubicBezTo>
                  <a:cubicBezTo>
                    <a:pt x="15525" y="8032"/>
                    <a:pt x="14850" y="8734"/>
                    <a:pt x="13838" y="9383"/>
                  </a:cubicBezTo>
                  <a:cubicBezTo>
                    <a:pt x="12825" y="10033"/>
                    <a:pt x="11475" y="10631"/>
                    <a:pt x="10800" y="11476"/>
                  </a:cubicBezTo>
                  <a:cubicBezTo>
                    <a:pt x="10125" y="12321"/>
                    <a:pt x="10125" y="13412"/>
                    <a:pt x="9788" y="14244"/>
                  </a:cubicBezTo>
                  <a:cubicBezTo>
                    <a:pt x="9450" y="15076"/>
                    <a:pt x="8775" y="15648"/>
                    <a:pt x="8100" y="16194"/>
                  </a:cubicBezTo>
                  <a:cubicBezTo>
                    <a:pt x="7425" y="16739"/>
                    <a:pt x="6750" y="17259"/>
                    <a:pt x="6412" y="17831"/>
                  </a:cubicBezTo>
                  <a:cubicBezTo>
                    <a:pt x="6075" y="18403"/>
                    <a:pt x="6075" y="19027"/>
                    <a:pt x="6075" y="19599"/>
                  </a:cubicBezTo>
                  <a:cubicBezTo>
                    <a:pt x="6075" y="20170"/>
                    <a:pt x="6075" y="20690"/>
                    <a:pt x="6075" y="21041"/>
                  </a:cubicBezTo>
                  <a:cubicBezTo>
                    <a:pt x="6075" y="21392"/>
                    <a:pt x="6075" y="21574"/>
                    <a:pt x="5737" y="21587"/>
                  </a:cubicBezTo>
                  <a:cubicBezTo>
                    <a:pt x="5400" y="21600"/>
                    <a:pt x="4725" y="21444"/>
                    <a:pt x="3713" y="21262"/>
                  </a:cubicBezTo>
                  <a:cubicBezTo>
                    <a:pt x="2700" y="21080"/>
                    <a:pt x="1350" y="20872"/>
                    <a:pt x="0" y="20664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1" name="Line"/>
            <p:cNvSpPr/>
            <p:nvPr/>
          </p:nvSpPr>
          <p:spPr>
            <a:xfrm>
              <a:off x="10194362" y="4057236"/>
              <a:ext cx="258800" cy="289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89" extrusionOk="0">
                  <a:moveTo>
                    <a:pt x="5180" y="236"/>
                  </a:moveTo>
                  <a:cubicBezTo>
                    <a:pt x="4660" y="118"/>
                    <a:pt x="4139" y="0"/>
                    <a:pt x="4269" y="0"/>
                  </a:cubicBezTo>
                  <a:cubicBezTo>
                    <a:pt x="4399" y="0"/>
                    <a:pt x="5180" y="118"/>
                    <a:pt x="7002" y="306"/>
                  </a:cubicBezTo>
                  <a:cubicBezTo>
                    <a:pt x="8823" y="495"/>
                    <a:pt x="11686" y="754"/>
                    <a:pt x="14158" y="1048"/>
                  </a:cubicBezTo>
                  <a:cubicBezTo>
                    <a:pt x="16631" y="1343"/>
                    <a:pt x="18713" y="1672"/>
                    <a:pt x="19754" y="2167"/>
                  </a:cubicBezTo>
                  <a:cubicBezTo>
                    <a:pt x="20794" y="2662"/>
                    <a:pt x="20794" y="3321"/>
                    <a:pt x="20925" y="3993"/>
                  </a:cubicBezTo>
                  <a:cubicBezTo>
                    <a:pt x="21055" y="4664"/>
                    <a:pt x="21315" y="5347"/>
                    <a:pt x="21315" y="5995"/>
                  </a:cubicBezTo>
                  <a:cubicBezTo>
                    <a:pt x="21315" y="6643"/>
                    <a:pt x="21055" y="7255"/>
                    <a:pt x="20794" y="7962"/>
                  </a:cubicBezTo>
                  <a:cubicBezTo>
                    <a:pt x="20534" y="8668"/>
                    <a:pt x="20274" y="9469"/>
                    <a:pt x="19754" y="10305"/>
                  </a:cubicBezTo>
                  <a:cubicBezTo>
                    <a:pt x="19233" y="11142"/>
                    <a:pt x="18452" y="12013"/>
                    <a:pt x="17672" y="12720"/>
                  </a:cubicBezTo>
                  <a:cubicBezTo>
                    <a:pt x="16891" y="13426"/>
                    <a:pt x="16110" y="13968"/>
                    <a:pt x="15460" y="14569"/>
                  </a:cubicBezTo>
                  <a:cubicBezTo>
                    <a:pt x="14809" y="15169"/>
                    <a:pt x="14289" y="15829"/>
                    <a:pt x="13898" y="16489"/>
                  </a:cubicBezTo>
                  <a:cubicBezTo>
                    <a:pt x="13508" y="17148"/>
                    <a:pt x="13248" y="17808"/>
                    <a:pt x="12987" y="18455"/>
                  </a:cubicBezTo>
                  <a:cubicBezTo>
                    <a:pt x="12727" y="19103"/>
                    <a:pt x="12467" y="19739"/>
                    <a:pt x="10905" y="20210"/>
                  </a:cubicBezTo>
                  <a:cubicBezTo>
                    <a:pt x="9344" y="20681"/>
                    <a:pt x="6481" y="20988"/>
                    <a:pt x="4269" y="21211"/>
                  </a:cubicBezTo>
                  <a:cubicBezTo>
                    <a:pt x="2057" y="21435"/>
                    <a:pt x="496" y="21576"/>
                    <a:pt x="105" y="21588"/>
                  </a:cubicBezTo>
                  <a:cubicBezTo>
                    <a:pt x="-285" y="21600"/>
                    <a:pt x="496" y="21482"/>
                    <a:pt x="1016" y="21400"/>
                  </a:cubicBezTo>
                  <a:cubicBezTo>
                    <a:pt x="1537" y="21317"/>
                    <a:pt x="1797" y="21270"/>
                    <a:pt x="2057" y="212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2" name="Line"/>
            <p:cNvSpPr/>
            <p:nvPr/>
          </p:nvSpPr>
          <p:spPr>
            <a:xfrm>
              <a:off x="0" y="4554725"/>
              <a:ext cx="784377" cy="19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47" extrusionOk="0">
                  <a:moveTo>
                    <a:pt x="801" y="16304"/>
                  </a:moveTo>
                  <a:cubicBezTo>
                    <a:pt x="454" y="15276"/>
                    <a:pt x="107" y="14247"/>
                    <a:pt x="21" y="12876"/>
                  </a:cubicBezTo>
                  <a:cubicBezTo>
                    <a:pt x="-66" y="11504"/>
                    <a:pt x="107" y="9790"/>
                    <a:pt x="715" y="8247"/>
                  </a:cubicBezTo>
                  <a:cubicBezTo>
                    <a:pt x="1322" y="6704"/>
                    <a:pt x="2363" y="5333"/>
                    <a:pt x="4228" y="5504"/>
                  </a:cubicBezTo>
                  <a:cubicBezTo>
                    <a:pt x="6093" y="5676"/>
                    <a:pt x="8782" y="7390"/>
                    <a:pt x="11168" y="9104"/>
                  </a:cubicBezTo>
                  <a:cubicBezTo>
                    <a:pt x="13553" y="10818"/>
                    <a:pt x="15635" y="12533"/>
                    <a:pt x="17197" y="13047"/>
                  </a:cubicBezTo>
                  <a:cubicBezTo>
                    <a:pt x="18758" y="13561"/>
                    <a:pt x="19799" y="12876"/>
                    <a:pt x="20493" y="12018"/>
                  </a:cubicBezTo>
                  <a:cubicBezTo>
                    <a:pt x="21187" y="11161"/>
                    <a:pt x="21534" y="10133"/>
                    <a:pt x="21534" y="9104"/>
                  </a:cubicBezTo>
                  <a:cubicBezTo>
                    <a:pt x="21534" y="8076"/>
                    <a:pt x="21187" y="7047"/>
                    <a:pt x="20840" y="6018"/>
                  </a:cubicBezTo>
                  <a:cubicBezTo>
                    <a:pt x="20493" y="4990"/>
                    <a:pt x="20146" y="3961"/>
                    <a:pt x="19582" y="2761"/>
                  </a:cubicBezTo>
                  <a:cubicBezTo>
                    <a:pt x="19018" y="1561"/>
                    <a:pt x="18238" y="190"/>
                    <a:pt x="18021" y="18"/>
                  </a:cubicBezTo>
                  <a:cubicBezTo>
                    <a:pt x="17804" y="-153"/>
                    <a:pt x="18151" y="876"/>
                    <a:pt x="18671" y="2933"/>
                  </a:cubicBezTo>
                  <a:cubicBezTo>
                    <a:pt x="19192" y="4990"/>
                    <a:pt x="19886" y="8076"/>
                    <a:pt x="20189" y="10476"/>
                  </a:cubicBezTo>
                  <a:cubicBezTo>
                    <a:pt x="20493" y="12876"/>
                    <a:pt x="20406" y="14590"/>
                    <a:pt x="19842" y="16304"/>
                  </a:cubicBezTo>
                  <a:cubicBezTo>
                    <a:pt x="19279" y="18018"/>
                    <a:pt x="18238" y="19733"/>
                    <a:pt x="17197" y="2144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3" name="Line"/>
            <p:cNvSpPr/>
            <p:nvPr/>
          </p:nvSpPr>
          <p:spPr>
            <a:xfrm>
              <a:off x="864153" y="7729127"/>
              <a:ext cx="136489" cy="1926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600" extrusionOk="0">
                  <a:moveTo>
                    <a:pt x="20819" y="0"/>
                  </a:moveTo>
                  <a:cubicBezTo>
                    <a:pt x="18307" y="37"/>
                    <a:pt x="15796" y="74"/>
                    <a:pt x="13033" y="351"/>
                  </a:cubicBezTo>
                  <a:cubicBezTo>
                    <a:pt x="10270" y="628"/>
                    <a:pt x="7256" y="1145"/>
                    <a:pt x="5749" y="2105"/>
                  </a:cubicBezTo>
                  <a:cubicBezTo>
                    <a:pt x="4242" y="3065"/>
                    <a:pt x="4242" y="4468"/>
                    <a:pt x="4242" y="5852"/>
                  </a:cubicBezTo>
                  <a:cubicBezTo>
                    <a:pt x="4242" y="7237"/>
                    <a:pt x="4242" y="8603"/>
                    <a:pt x="4242" y="9988"/>
                  </a:cubicBezTo>
                  <a:cubicBezTo>
                    <a:pt x="4242" y="11372"/>
                    <a:pt x="4242" y="12775"/>
                    <a:pt x="3991" y="13975"/>
                  </a:cubicBezTo>
                  <a:cubicBezTo>
                    <a:pt x="3740" y="15175"/>
                    <a:pt x="3238" y="16172"/>
                    <a:pt x="2735" y="17040"/>
                  </a:cubicBezTo>
                  <a:cubicBezTo>
                    <a:pt x="2233" y="17908"/>
                    <a:pt x="1731" y="18646"/>
                    <a:pt x="977" y="19237"/>
                  </a:cubicBezTo>
                  <a:cubicBezTo>
                    <a:pt x="224" y="19828"/>
                    <a:pt x="-781" y="20271"/>
                    <a:pt x="977" y="20640"/>
                  </a:cubicBezTo>
                  <a:cubicBezTo>
                    <a:pt x="2735" y="21009"/>
                    <a:pt x="7256" y="21305"/>
                    <a:pt x="1177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4" name="Line"/>
            <p:cNvSpPr/>
            <p:nvPr/>
          </p:nvSpPr>
          <p:spPr>
            <a:xfrm>
              <a:off x="1466568" y="7758766"/>
              <a:ext cx="233987" cy="25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053" extrusionOk="0">
                  <a:moveTo>
                    <a:pt x="9622" y="821"/>
                  </a:moveTo>
                  <a:cubicBezTo>
                    <a:pt x="8143" y="274"/>
                    <a:pt x="6663" y="-273"/>
                    <a:pt x="4888" y="411"/>
                  </a:cubicBezTo>
                  <a:cubicBezTo>
                    <a:pt x="3113" y="1094"/>
                    <a:pt x="1041" y="3008"/>
                    <a:pt x="302" y="5605"/>
                  </a:cubicBezTo>
                  <a:cubicBezTo>
                    <a:pt x="-438" y="8203"/>
                    <a:pt x="154" y="11484"/>
                    <a:pt x="2373" y="14218"/>
                  </a:cubicBezTo>
                  <a:cubicBezTo>
                    <a:pt x="4592" y="16952"/>
                    <a:pt x="8439" y="19140"/>
                    <a:pt x="11102" y="20233"/>
                  </a:cubicBezTo>
                  <a:cubicBezTo>
                    <a:pt x="13765" y="21327"/>
                    <a:pt x="15244" y="21327"/>
                    <a:pt x="17020" y="20233"/>
                  </a:cubicBezTo>
                  <a:cubicBezTo>
                    <a:pt x="18795" y="19140"/>
                    <a:pt x="20866" y="16952"/>
                    <a:pt x="21014" y="13945"/>
                  </a:cubicBezTo>
                  <a:cubicBezTo>
                    <a:pt x="21162" y="10937"/>
                    <a:pt x="19387" y="7109"/>
                    <a:pt x="16280" y="4649"/>
                  </a:cubicBezTo>
                  <a:cubicBezTo>
                    <a:pt x="13173" y="2188"/>
                    <a:pt x="8735" y="1094"/>
                    <a:pt x="429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5" name="Line"/>
            <p:cNvSpPr/>
            <p:nvPr/>
          </p:nvSpPr>
          <p:spPr>
            <a:xfrm>
              <a:off x="2393689" y="7699488"/>
              <a:ext cx="49400" cy="320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extrusionOk="0">
                  <a:moveTo>
                    <a:pt x="21600" y="0"/>
                  </a:moveTo>
                  <a:cubicBezTo>
                    <a:pt x="17280" y="4752"/>
                    <a:pt x="12960" y="9504"/>
                    <a:pt x="9360" y="13284"/>
                  </a:cubicBezTo>
                  <a:cubicBezTo>
                    <a:pt x="5760" y="17064"/>
                    <a:pt x="2880" y="19872"/>
                    <a:pt x="1440" y="20736"/>
                  </a:cubicBezTo>
                  <a:cubicBezTo>
                    <a:pt x="0" y="21600"/>
                    <a:pt x="0" y="20520"/>
                    <a:pt x="0" y="19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6" name="Line"/>
            <p:cNvSpPr/>
            <p:nvPr/>
          </p:nvSpPr>
          <p:spPr>
            <a:xfrm>
              <a:off x="3203830" y="7788406"/>
              <a:ext cx="227236" cy="3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22" y="1800"/>
                    <a:pt x="10643" y="3600"/>
                    <a:pt x="14243" y="7200"/>
                  </a:cubicBezTo>
                  <a:cubicBezTo>
                    <a:pt x="17843" y="10800"/>
                    <a:pt x="19722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7" name="Line"/>
            <p:cNvSpPr/>
            <p:nvPr/>
          </p:nvSpPr>
          <p:spPr>
            <a:xfrm>
              <a:off x="3658300" y="7679728"/>
              <a:ext cx="264495" cy="422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97" extrusionOk="0">
                  <a:moveTo>
                    <a:pt x="3200" y="997"/>
                  </a:moveTo>
                  <a:cubicBezTo>
                    <a:pt x="5867" y="498"/>
                    <a:pt x="8533" y="0"/>
                    <a:pt x="11200" y="0"/>
                  </a:cubicBezTo>
                  <a:cubicBezTo>
                    <a:pt x="13867" y="0"/>
                    <a:pt x="16533" y="498"/>
                    <a:pt x="17867" y="1163"/>
                  </a:cubicBezTo>
                  <a:cubicBezTo>
                    <a:pt x="19200" y="1828"/>
                    <a:pt x="19200" y="2658"/>
                    <a:pt x="18800" y="3406"/>
                  </a:cubicBezTo>
                  <a:cubicBezTo>
                    <a:pt x="18400" y="4154"/>
                    <a:pt x="17600" y="4818"/>
                    <a:pt x="16533" y="5317"/>
                  </a:cubicBezTo>
                  <a:cubicBezTo>
                    <a:pt x="15467" y="5815"/>
                    <a:pt x="14133" y="6148"/>
                    <a:pt x="13867" y="6729"/>
                  </a:cubicBezTo>
                  <a:cubicBezTo>
                    <a:pt x="13600" y="7311"/>
                    <a:pt x="14400" y="8142"/>
                    <a:pt x="15867" y="9886"/>
                  </a:cubicBezTo>
                  <a:cubicBezTo>
                    <a:pt x="17333" y="11631"/>
                    <a:pt x="19467" y="14289"/>
                    <a:pt x="20533" y="16034"/>
                  </a:cubicBezTo>
                  <a:cubicBezTo>
                    <a:pt x="21600" y="17778"/>
                    <a:pt x="21600" y="18609"/>
                    <a:pt x="21067" y="19274"/>
                  </a:cubicBezTo>
                  <a:cubicBezTo>
                    <a:pt x="20533" y="19938"/>
                    <a:pt x="19467" y="20437"/>
                    <a:pt x="17333" y="20852"/>
                  </a:cubicBezTo>
                  <a:cubicBezTo>
                    <a:pt x="15200" y="21268"/>
                    <a:pt x="12000" y="21600"/>
                    <a:pt x="8933" y="20852"/>
                  </a:cubicBezTo>
                  <a:cubicBezTo>
                    <a:pt x="5867" y="20105"/>
                    <a:pt x="2933" y="18277"/>
                    <a:pt x="0" y="164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8" name="Line"/>
            <p:cNvSpPr/>
            <p:nvPr/>
          </p:nvSpPr>
          <p:spPr>
            <a:xfrm>
              <a:off x="4757623" y="7620449"/>
              <a:ext cx="283845" cy="306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16930" y="0"/>
                  </a:moveTo>
                  <a:cubicBezTo>
                    <a:pt x="13951" y="2555"/>
                    <a:pt x="10971" y="5110"/>
                    <a:pt x="8365" y="7548"/>
                  </a:cubicBezTo>
                  <a:cubicBezTo>
                    <a:pt x="5758" y="9987"/>
                    <a:pt x="3523" y="12310"/>
                    <a:pt x="2033" y="13935"/>
                  </a:cubicBezTo>
                  <a:cubicBezTo>
                    <a:pt x="544" y="15561"/>
                    <a:pt x="-201" y="16490"/>
                    <a:pt x="47" y="16955"/>
                  </a:cubicBezTo>
                  <a:cubicBezTo>
                    <a:pt x="296" y="17419"/>
                    <a:pt x="1537" y="17419"/>
                    <a:pt x="5261" y="18116"/>
                  </a:cubicBezTo>
                  <a:cubicBezTo>
                    <a:pt x="8985" y="18813"/>
                    <a:pt x="15192" y="20206"/>
                    <a:pt x="2139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9" name="Line"/>
            <p:cNvSpPr/>
            <p:nvPr/>
          </p:nvSpPr>
          <p:spPr>
            <a:xfrm>
              <a:off x="4893271" y="7729127"/>
              <a:ext cx="21662" cy="28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0" y="0"/>
                  </a:moveTo>
                  <a:cubicBezTo>
                    <a:pt x="9257" y="993"/>
                    <a:pt x="18514" y="1986"/>
                    <a:pt x="20057" y="5586"/>
                  </a:cubicBezTo>
                  <a:cubicBezTo>
                    <a:pt x="21600" y="9186"/>
                    <a:pt x="15429" y="15393"/>
                    <a:pt x="92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0" name="Line"/>
            <p:cNvSpPr/>
            <p:nvPr/>
          </p:nvSpPr>
          <p:spPr>
            <a:xfrm>
              <a:off x="5891127" y="7837804"/>
              <a:ext cx="246995" cy="1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880" y="10800"/>
                    <a:pt x="5760" y="0"/>
                    <a:pt x="9360" y="0"/>
                  </a:cubicBezTo>
                  <a:cubicBezTo>
                    <a:pt x="12960" y="0"/>
                    <a:pt x="1728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1" name="Line"/>
            <p:cNvSpPr/>
            <p:nvPr/>
          </p:nvSpPr>
          <p:spPr>
            <a:xfrm>
              <a:off x="6360276" y="7672495"/>
              <a:ext cx="276241" cy="47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04" extrusionOk="0">
                  <a:moveTo>
                    <a:pt x="4966" y="774"/>
                  </a:moveTo>
                  <a:cubicBezTo>
                    <a:pt x="5983" y="327"/>
                    <a:pt x="6999" y="-120"/>
                    <a:pt x="9159" y="29"/>
                  </a:cubicBezTo>
                  <a:cubicBezTo>
                    <a:pt x="11319" y="178"/>
                    <a:pt x="14623" y="923"/>
                    <a:pt x="16402" y="1742"/>
                  </a:cubicBezTo>
                  <a:cubicBezTo>
                    <a:pt x="18180" y="2561"/>
                    <a:pt x="18435" y="3455"/>
                    <a:pt x="17545" y="4423"/>
                  </a:cubicBezTo>
                  <a:cubicBezTo>
                    <a:pt x="16656" y="5392"/>
                    <a:pt x="14623" y="6434"/>
                    <a:pt x="12971" y="7105"/>
                  </a:cubicBezTo>
                  <a:cubicBezTo>
                    <a:pt x="11319" y="7775"/>
                    <a:pt x="10049" y="8073"/>
                    <a:pt x="10049" y="8222"/>
                  </a:cubicBezTo>
                  <a:cubicBezTo>
                    <a:pt x="10049" y="8371"/>
                    <a:pt x="11319" y="8371"/>
                    <a:pt x="13098" y="8892"/>
                  </a:cubicBezTo>
                  <a:cubicBezTo>
                    <a:pt x="14877" y="9414"/>
                    <a:pt x="17164" y="10457"/>
                    <a:pt x="18689" y="11797"/>
                  </a:cubicBezTo>
                  <a:cubicBezTo>
                    <a:pt x="20213" y="13138"/>
                    <a:pt x="20976" y="14777"/>
                    <a:pt x="21230" y="16043"/>
                  </a:cubicBezTo>
                  <a:cubicBezTo>
                    <a:pt x="21484" y="17309"/>
                    <a:pt x="21230" y="18203"/>
                    <a:pt x="19705" y="19097"/>
                  </a:cubicBezTo>
                  <a:cubicBezTo>
                    <a:pt x="18180" y="19990"/>
                    <a:pt x="15385" y="20884"/>
                    <a:pt x="12717" y="21182"/>
                  </a:cubicBezTo>
                  <a:cubicBezTo>
                    <a:pt x="10049" y="21480"/>
                    <a:pt x="7508" y="21182"/>
                    <a:pt x="5729" y="20810"/>
                  </a:cubicBezTo>
                  <a:cubicBezTo>
                    <a:pt x="3950" y="20437"/>
                    <a:pt x="2933" y="19990"/>
                    <a:pt x="1917" y="19320"/>
                  </a:cubicBezTo>
                  <a:cubicBezTo>
                    <a:pt x="900" y="18650"/>
                    <a:pt x="-116" y="17756"/>
                    <a:pt x="11" y="17458"/>
                  </a:cubicBezTo>
                  <a:cubicBezTo>
                    <a:pt x="138" y="17160"/>
                    <a:pt x="1409" y="17458"/>
                    <a:pt x="2679" y="177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2" name="Line"/>
            <p:cNvSpPr/>
            <p:nvPr/>
          </p:nvSpPr>
          <p:spPr>
            <a:xfrm>
              <a:off x="7335124" y="7741425"/>
              <a:ext cx="255325" cy="384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88" extrusionOk="0">
                  <a:moveTo>
                    <a:pt x="5685" y="3710"/>
                  </a:moveTo>
                  <a:cubicBezTo>
                    <a:pt x="7624" y="2429"/>
                    <a:pt x="9562" y="1147"/>
                    <a:pt x="11501" y="507"/>
                  </a:cubicBezTo>
                  <a:cubicBezTo>
                    <a:pt x="13439" y="-134"/>
                    <a:pt x="15378" y="-134"/>
                    <a:pt x="16485" y="324"/>
                  </a:cubicBezTo>
                  <a:cubicBezTo>
                    <a:pt x="17593" y="781"/>
                    <a:pt x="17870" y="1697"/>
                    <a:pt x="17870" y="3161"/>
                  </a:cubicBezTo>
                  <a:cubicBezTo>
                    <a:pt x="17870" y="4625"/>
                    <a:pt x="17593" y="6639"/>
                    <a:pt x="15239" y="9110"/>
                  </a:cubicBezTo>
                  <a:cubicBezTo>
                    <a:pt x="12885" y="11581"/>
                    <a:pt x="8455" y="14510"/>
                    <a:pt x="5270" y="16341"/>
                  </a:cubicBezTo>
                  <a:cubicBezTo>
                    <a:pt x="2085" y="18171"/>
                    <a:pt x="147" y="18903"/>
                    <a:pt x="8" y="19361"/>
                  </a:cubicBezTo>
                  <a:cubicBezTo>
                    <a:pt x="-130" y="19819"/>
                    <a:pt x="1532" y="20002"/>
                    <a:pt x="4578" y="20368"/>
                  </a:cubicBezTo>
                  <a:cubicBezTo>
                    <a:pt x="7624" y="20734"/>
                    <a:pt x="12055" y="21283"/>
                    <a:pt x="15101" y="21374"/>
                  </a:cubicBezTo>
                  <a:cubicBezTo>
                    <a:pt x="18147" y="21466"/>
                    <a:pt x="19808" y="21100"/>
                    <a:pt x="21470" y="207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3" name="Line"/>
            <p:cNvSpPr/>
            <p:nvPr/>
          </p:nvSpPr>
          <p:spPr>
            <a:xfrm>
              <a:off x="9023014" y="7877323"/>
              <a:ext cx="310143" cy="39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24" extrusionOk="0">
                  <a:moveTo>
                    <a:pt x="10232" y="0"/>
                  </a:moveTo>
                  <a:cubicBezTo>
                    <a:pt x="8867" y="1428"/>
                    <a:pt x="7503" y="2856"/>
                    <a:pt x="6594" y="4106"/>
                  </a:cubicBezTo>
                  <a:cubicBezTo>
                    <a:pt x="5684" y="5355"/>
                    <a:pt x="5229" y="6426"/>
                    <a:pt x="5912" y="7051"/>
                  </a:cubicBezTo>
                  <a:cubicBezTo>
                    <a:pt x="6594" y="7676"/>
                    <a:pt x="8413" y="7855"/>
                    <a:pt x="10459" y="8301"/>
                  </a:cubicBezTo>
                  <a:cubicBezTo>
                    <a:pt x="12505" y="8747"/>
                    <a:pt x="14779" y="9461"/>
                    <a:pt x="16598" y="10622"/>
                  </a:cubicBezTo>
                  <a:cubicBezTo>
                    <a:pt x="18417" y="11782"/>
                    <a:pt x="19781" y="13388"/>
                    <a:pt x="20577" y="14727"/>
                  </a:cubicBezTo>
                  <a:cubicBezTo>
                    <a:pt x="21373" y="16066"/>
                    <a:pt x="21600" y="17137"/>
                    <a:pt x="21259" y="18119"/>
                  </a:cubicBezTo>
                  <a:cubicBezTo>
                    <a:pt x="20918" y="19101"/>
                    <a:pt x="20008" y="19993"/>
                    <a:pt x="18189" y="20618"/>
                  </a:cubicBezTo>
                  <a:cubicBezTo>
                    <a:pt x="16370" y="21243"/>
                    <a:pt x="13642" y="21600"/>
                    <a:pt x="11141" y="21511"/>
                  </a:cubicBezTo>
                  <a:cubicBezTo>
                    <a:pt x="8640" y="21421"/>
                    <a:pt x="6366" y="20886"/>
                    <a:pt x="4547" y="19815"/>
                  </a:cubicBezTo>
                  <a:cubicBezTo>
                    <a:pt x="2728" y="18744"/>
                    <a:pt x="1364" y="17137"/>
                    <a:pt x="0" y="15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4" name="Line"/>
            <p:cNvSpPr/>
            <p:nvPr/>
          </p:nvSpPr>
          <p:spPr>
            <a:xfrm>
              <a:off x="9111931" y="7837804"/>
              <a:ext cx="319957" cy="69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0" y="21600"/>
                  </a:moveTo>
                  <a:cubicBezTo>
                    <a:pt x="441" y="16457"/>
                    <a:pt x="882" y="11314"/>
                    <a:pt x="3416" y="8743"/>
                  </a:cubicBezTo>
                  <a:cubicBezTo>
                    <a:pt x="5951" y="6171"/>
                    <a:pt x="10580" y="6171"/>
                    <a:pt x="13445" y="5657"/>
                  </a:cubicBezTo>
                  <a:cubicBezTo>
                    <a:pt x="16310" y="5143"/>
                    <a:pt x="17412" y="4114"/>
                    <a:pt x="18514" y="3600"/>
                  </a:cubicBezTo>
                  <a:cubicBezTo>
                    <a:pt x="19616" y="3086"/>
                    <a:pt x="20718" y="3086"/>
                    <a:pt x="21159" y="2571"/>
                  </a:cubicBezTo>
                  <a:cubicBezTo>
                    <a:pt x="21600" y="2057"/>
                    <a:pt x="21380" y="1029"/>
                    <a:pt x="2115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5" name="Line"/>
            <p:cNvSpPr/>
            <p:nvPr/>
          </p:nvSpPr>
          <p:spPr>
            <a:xfrm>
              <a:off x="2305558" y="8657009"/>
              <a:ext cx="315367" cy="358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69" extrusionOk="0">
                  <a:moveTo>
                    <a:pt x="3287" y="5939"/>
                  </a:moveTo>
                  <a:cubicBezTo>
                    <a:pt x="4623" y="4172"/>
                    <a:pt x="5959" y="2405"/>
                    <a:pt x="7295" y="1325"/>
                  </a:cubicBezTo>
                  <a:cubicBezTo>
                    <a:pt x="8631" y="245"/>
                    <a:pt x="9967" y="-148"/>
                    <a:pt x="10969" y="48"/>
                  </a:cubicBezTo>
                  <a:cubicBezTo>
                    <a:pt x="11971" y="245"/>
                    <a:pt x="12639" y="1030"/>
                    <a:pt x="12974" y="2405"/>
                  </a:cubicBezTo>
                  <a:cubicBezTo>
                    <a:pt x="13308" y="3779"/>
                    <a:pt x="13308" y="5743"/>
                    <a:pt x="11749" y="8492"/>
                  </a:cubicBezTo>
                  <a:cubicBezTo>
                    <a:pt x="10190" y="11241"/>
                    <a:pt x="7072" y="14776"/>
                    <a:pt x="4623" y="17034"/>
                  </a:cubicBezTo>
                  <a:cubicBezTo>
                    <a:pt x="2173" y="19292"/>
                    <a:pt x="392" y="20274"/>
                    <a:pt x="58" y="20568"/>
                  </a:cubicBezTo>
                  <a:cubicBezTo>
                    <a:pt x="-276" y="20863"/>
                    <a:pt x="837" y="20470"/>
                    <a:pt x="3176" y="20568"/>
                  </a:cubicBezTo>
                  <a:cubicBezTo>
                    <a:pt x="5514" y="20667"/>
                    <a:pt x="9077" y="21256"/>
                    <a:pt x="12305" y="21354"/>
                  </a:cubicBezTo>
                  <a:cubicBezTo>
                    <a:pt x="15534" y="21452"/>
                    <a:pt x="18429" y="21059"/>
                    <a:pt x="21324" y="206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6" name="Line"/>
            <p:cNvSpPr/>
            <p:nvPr/>
          </p:nvSpPr>
          <p:spPr>
            <a:xfrm>
              <a:off x="3391546" y="8825781"/>
              <a:ext cx="23711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7" name="Line"/>
            <p:cNvSpPr/>
            <p:nvPr/>
          </p:nvSpPr>
          <p:spPr>
            <a:xfrm>
              <a:off x="3915174" y="8628186"/>
              <a:ext cx="253737" cy="373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61" extrusionOk="0">
                  <a:moveTo>
                    <a:pt x="19938" y="0"/>
                  </a:moveTo>
                  <a:cubicBezTo>
                    <a:pt x="14400" y="1895"/>
                    <a:pt x="8862" y="3789"/>
                    <a:pt x="5677" y="5779"/>
                  </a:cubicBezTo>
                  <a:cubicBezTo>
                    <a:pt x="2492" y="7768"/>
                    <a:pt x="1662" y="9853"/>
                    <a:pt x="1385" y="11842"/>
                  </a:cubicBezTo>
                  <a:cubicBezTo>
                    <a:pt x="1108" y="13832"/>
                    <a:pt x="1385" y="15726"/>
                    <a:pt x="3323" y="17337"/>
                  </a:cubicBezTo>
                  <a:cubicBezTo>
                    <a:pt x="5262" y="18947"/>
                    <a:pt x="8862" y="20274"/>
                    <a:pt x="11354" y="20937"/>
                  </a:cubicBezTo>
                  <a:cubicBezTo>
                    <a:pt x="13846" y="21600"/>
                    <a:pt x="15231" y="21600"/>
                    <a:pt x="16754" y="21126"/>
                  </a:cubicBezTo>
                  <a:cubicBezTo>
                    <a:pt x="18277" y="20653"/>
                    <a:pt x="19938" y="19705"/>
                    <a:pt x="20769" y="18568"/>
                  </a:cubicBezTo>
                  <a:cubicBezTo>
                    <a:pt x="21600" y="17432"/>
                    <a:pt x="21600" y="16105"/>
                    <a:pt x="20215" y="14779"/>
                  </a:cubicBezTo>
                  <a:cubicBezTo>
                    <a:pt x="18831" y="13453"/>
                    <a:pt x="16062" y="12126"/>
                    <a:pt x="13015" y="11368"/>
                  </a:cubicBezTo>
                  <a:cubicBezTo>
                    <a:pt x="9969" y="10611"/>
                    <a:pt x="6646" y="10421"/>
                    <a:pt x="4431" y="10705"/>
                  </a:cubicBezTo>
                  <a:cubicBezTo>
                    <a:pt x="2215" y="10989"/>
                    <a:pt x="1108" y="11747"/>
                    <a:pt x="0" y="125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8" name="Line"/>
            <p:cNvSpPr/>
            <p:nvPr/>
          </p:nvSpPr>
          <p:spPr>
            <a:xfrm>
              <a:off x="4901250" y="8555734"/>
              <a:ext cx="239016" cy="48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62" extrusionOk="0">
                  <a:moveTo>
                    <a:pt x="21475" y="4996"/>
                  </a:moveTo>
                  <a:cubicBezTo>
                    <a:pt x="18220" y="3527"/>
                    <a:pt x="14965" y="2057"/>
                    <a:pt x="12598" y="1176"/>
                  </a:cubicBezTo>
                  <a:cubicBezTo>
                    <a:pt x="10231" y="294"/>
                    <a:pt x="8752" y="0"/>
                    <a:pt x="7272" y="0"/>
                  </a:cubicBezTo>
                  <a:cubicBezTo>
                    <a:pt x="5793" y="0"/>
                    <a:pt x="4313" y="294"/>
                    <a:pt x="3722" y="1176"/>
                  </a:cubicBezTo>
                  <a:cubicBezTo>
                    <a:pt x="3130" y="2057"/>
                    <a:pt x="3426" y="3527"/>
                    <a:pt x="5349" y="5216"/>
                  </a:cubicBezTo>
                  <a:cubicBezTo>
                    <a:pt x="7272" y="6906"/>
                    <a:pt x="10823" y="8816"/>
                    <a:pt x="13486" y="10506"/>
                  </a:cubicBezTo>
                  <a:cubicBezTo>
                    <a:pt x="16149" y="12196"/>
                    <a:pt x="17924" y="13665"/>
                    <a:pt x="18812" y="14767"/>
                  </a:cubicBezTo>
                  <a:cubicBezTo>
                    <a:pt x="19700" y="15869"/>
                    <a:pt x="19700" y="16604"/>
                    <a:pt x="19404" y="17339"/>
                  </a:cubicBezTo>
                  <a:cubicBezTo>
                    <a:pt x="19108" y="18073"/>
                    <a:pt x="18516" y="18808"/>
                    <a:pt x="16593" y="19543"/>
                  </a:cubicBezTo>
                  <a:cubicBezTo>
                    <a:pt x="14670" y="20278"/>
                    <a:pt x="11415" y="21012"/>
                    <a:pt x="9048" y="21306"/>
                  </a:cubicBezTo>
                  <a:cubicBezTo>
                    <a:pt x="6680" y="21600"/>
                    <a:pt x="5201" y="21453"/>
                    <a:pt x="4017" y="21086"/>
                  </a:cubicBezTo>
                  <a:cubicBezTo>
                    <a:pt x="2834" y="20718"/>
                    <a:pt x="1946" y="20131"/>
                    <a:pt x="1207" y="19029"/>
                  </a:cubicBezTo>
                  <a:cubicBezTo>
                    <a:pt x="467" y="17927"/>
                    <a:pt x="-125" y="16310"/>
                    <a:pt x="23" y="14767"/>
                  </a:cubicBezTo>
                  <a:cubicBezTo>
                    <a:pt x="171" y="13224"/>
                    <a:pt x="1059" y="11755"/>
                    <a:pt x="3869" y="10286"/>
                  </a:cubicBezTo>
                  <a:cubicBezTo>
                    <a:pt x="6680" y="8816"/>
                    <a:pt x="11415" y="7347"/>
                    <a:pt x="14522" y="6612"/>
                  </a:cubicBezTo>
                  <a:cubicBezTo>
                    <a:pt x="17628" y="5878"/>
                    <a:pt x="19108" y="5878"/>
                    <a:pt x="20587" y="58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9" name="Line"/>
            <p:cNvSpPr/>
            <p:nvPr/>
          </p:nvSpPr>
          <p:spPr>
            <a:xfrm>
              <a:off x="6167761" y="8717103"/>
              <a:ext cx="207476" cy="2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0" name="Line"/>
            <p:cNvSpPr/>
            <p:nvPr/>
          </p:nvSpPr>
          <p:spPr>
            <a:xfrm>
              <a:off x="6464155" y="8598546"/>
              <a:ext cx="292218" cy="31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191" extrusionOk="0">
                  <a:moveTo>
                    <a:pt x="10080" y="0"/>
                  </a:moveTo>
                  <a:cubicBezTo>
                    <a:pt x="9120" y="891"/>
                    <a:pt x="8160" y="1781"/>
                    <a:pt x="8040" y="2672"/>
                  </a:cubicBezTo>
                  <a:cubicBezTo>
                    <a:pt x="7920" y="3563"/>
                    <a:pt x="8640" y="4454"/>
                    <a:pt x="10200" y="5456"/>
                  </a:cubicBezTo>
                  <a:cubicBezTo>
                    <a:pt x="11760" y="6458"/>
                    <a:pt x="14160" y="7571"/>
                    <a:pt x="16200" y="9353"/>
                  </a:cubicBezTo>
                  <a:cubicBezTo>
                    <a:pt x="18240" y="11134"/>
                    <a:pt x="19920" y="13584"/>
                    <a:pt x="20760" y="15365"/>
                  </a:cubicBezTo>
                  <a:cubicBezTo>
                    <a:pt x="21600" y="17146"/>
                    <a:pt x="21600" y="18260"/>
                    <a:pt x="19680" y="19373"/>
                  </a:cubicBezTo>
                  <a:cubicBezTo>
                    <a:pt x="17760" y="20487"/>
                    <a:pt x="13920" y="21600"/>
                    <a:pt x="10320" y="21043"/>
                  </a:cubicBezTo>
                  <a:cubicBezTo>
                    <a:pt x="6720" y="20487"/>
                    <a:pt x="3360" y="18260"/>
                    <a:pt x="0" y="160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1" name="Line"/>
            <p:cNvSpPr/>
            <p:nvPr/>
          </p:nvSpPr>
          <p:spPr>
            <a:xfrm>
              <a:off x="6533312" y="8598546"/>
              <a:ext cx="266754" cy="9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333" y="14400"/>
                    <a:pt x="10667" y="7200"/>
                    <a:pt x="14267" y="3600"/>
                  </a:cubicBezTo>
                  <a:cubicBezTo>
                    <a:pt x="17867" y="0"/>
                    <a:pt x="19733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2" name="Line"/>
            <p:cNvSpPr/>
            <p:nvPr/>
          </p:nvSpPr>
          <p:spPr>
            <a:xfrm>
              <a:off x="7359417" y="8531223"/>
              <a:ext cx="290309" cy="50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21" extrusionOk="0">
                  <a:moveTo>
                    <a:pt x="16297" y="3733"/>
                  </a:moveTo>
                  <a:cubicBezTo>
                    <a:pt x="16055" y="3027"/>
                    <a:pt x="15812" y="2321"/>
                    <a:pt x="14598" y="1686"/>
                  </a:cubicBezTo>
                  <a:cubicBezTo>
                    <a:pt x="13385" y="1050"/>
                    <a:pt x="11201" y="486"/>
                    <a:pt x="9259" y="203"/>
                  </a:cubicBezTo>
                  <a:cubicBezTo>
                    <a:pt x="7318" y="-79"/>
                    <a:pt x="5619" y="-79"/>
                    <a:pt x="4527" y="274"/>
                  </a:cubicBezTo>
                  <a:cubicBezTo>
                    <a:pt x="3434" y="627"/>
                    <a:pt x="2949" y="1333"/>
                    <a:pt x="3556" y="2603"/>
                  </a:cubicBezTo>
                  <a:cubicBezTo>
                    <a:pt x="4163" y="3874"/>
                    <a:pt x="5861" y="5709"/>
                    <a:pt x="8046" y="7403"/>
                  </a:cubicBezTo>
                  <a:cubicBezTo>
                    <a:pt x="10230" y="9097"/>
                    <a:pt x="12900" y="10650"/>
                    <a:pt x="14720" y="12486"/>
                  </a:cubicBezTo>
                  <a:cubicBezTo>
                    <a:pt x="16540" y="14321"/>
                    <a:pt x="17511" y="16439"/>
                    <a:pt x="17754" y="17850"/>
                  </a:cubicBezTo>
                  <a:cubicBezTo>
                    <a:pt x="17996" y="19262"/>
                    <a:pt x="17511" y="19968"/>
                    <a:pt x="15812" y="20533"/>
                  </a:cubicBezTo>
                  <a:cubicBezTo>
                    <a:pt x="14113" y="21097"/>
                    <a:pt x="11201" y="21521"/>
                    <a:pt x="8652" y="21521"/>
                  </a:cubicBezTo>
                  <a:cubicBezTo>
                    <a:pt x="6104" y="21521"/>
                    <a:pt x="3920" y="21097"/>
                    <a:pt x="2342" y="20180"/>
                  </a:cubicBezTo>
                  <a:cubicBezTo>
                    <a:pt x="765" y="19262"/>
                    <a:pt x="-206" y="17850"/>
                    <a:pt x="37" y="15945"/>
                  </a:cubicBezTo>
                  <a:cubicBezTo>
                    <a:pt x="279" y="14039"/>
                    <a:pt x="1736" y="11639"/>
                    <a:pt x="4891" y="9521"/>
                  </a:cubicBezTo>
                  <a:cubicBezTo>
                    <a:pt x="8046" y="7403"/>
                    <a:pt x="12900" y="5568"/>
                    <a:pt x="15933" y="4580"/>
                  </a:cubicBezTo>
                  <a:cubicBezTo>
                    <a:pt x="18967" y="3592"/>
                    <a:pt x="20181" y="3450"/>
                    <a:pt x="20787" y="3380"/>
                  </a:cubicBezTo>
                  <a:cubicBezTo>
                    <a:pt x="21394" y="3309"/>
                    <a:pt x="21394" y="3309"/>
                    <a:pt x="21394" y="33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3" name="Line"/>
            <p:cNvSpPr/>
            <p:nvPr/>
          </p:nvSpPr>
          <p:spPr>
            <a:xfrm>
              <a:off x="9144250" y="8654169"/>
              <a:ext cx="222657" cy="486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403" extrusionOk="0">
                  <a:moveTo>
                    <a:pt x="15710" y="1466"/>
                  </a:moveTo>
                  <a:cubicBezTo>
                    <a:pt x="14771" y="886"/>
                    <a:pt x="13832" y="306"/>
                    <a:pt x="11484" y="88"/>
                  </a:cubicBezTo>
                  <a:cubicBezTo>
                    <a:pt x="9136" y="-129"/>
                    <a:pt x="5380" y="16"/>
                    <a:pt x="3032" y="958"/>
                  </a:cubicBezTo>
                  <a:cubicBezTo>
                    <a:pt x="684" y="1901"/>
                    <a:pt x="-255" y="3640"/>
                    <a:pt x="58" y="5090"/>
                  </a:cubicBezTo>
                  <a:cubicBezTo>
                    <a:pt x="371" y="6539"/>
                    <a:pt x="1936" y="7699"/>
                    <a:pt x="4441" y="8279"/>
                  </a:cubicBezTo>
                  <a:cubicBezTo>
                    <a:pt x="6945" y="8859"/>
                    <a:pt x="10389" y="8859"/>
                    <a:pt x="13362" y="8424"/>
                  </a:cubicBezTo>
                  <a:cubicBezTo>
                    <a:pt x="16336" y="7989"/>
                    <a:pt x="18841" y="7119"/>
                    <a:pt x="20093" y="6322"/>
                  </a:cubicBezTo>
                  <a:cubicBezTo>
                    <a:pt x="21345" y="5525"/>
                    <a:pt x="21345" y="4800"/>
                    <a:pt x="20875" y="4148"/>
                  </a:cubicBezTo>
                  <a:cubicBezTo>
                    <a:pt x="20406" y="3495"/>
                    <a:pt x="19467" y="2915"/>
                    <a:pt x="18997" y="3060"/>
                  </a:cubicBezTo>
                  <a:cubicBezTo>
                    <a:pt x="18528" y="3205"/>
                    <a:pt x="18528" y="4075"/>
                    <a:pt x="18215" y="6902"/>
                  </a:cubicBezTo>
                  <a:cubicBezTo>
                    <a:pt x="17902" y="9729"/>
                    <a:pt x="17275" y="14513"/>
                    <a:pt x="16649" y="17412"/>
                  </a:cubicBezTo>
                  <a:cubicBezTo>
                    <a:pt x="16023" y="20311"/>
                    <a:pt x="15397" y="21326"/>
                    <a:pt x="14928" y="21399"/>
                  </a:cubicBezTo>
                  <a:cubicBezTo>
                    <a:pt x="14458" y="21471"/>
                    <a:pt x="14145" y="20601"/>
                    <a:pt x="13832" y="197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4" name="Line"/>
            <p:cNvSpPr/>
            <p:nvPr/>
          </p:nvSpPr>
          <p:spPr>
            <a:xfrm>
              <a:off x="1543206" y="8624359"/>
              <a:ext cx="231860" cy="28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066" extrusionOk="0">
                  <a:moveTo>
                    <a:pt x="7275" y="3230"/>
                  </a:moveTo>
                  <a:cubicBezTo>
                    <a:pt x="5775" y="2985"/>
                    <a:pt x="4275" y="2739"/>
                    <a:pt x="2925" y="2985"/>
                  </a:cubicBezTo>
                  <a:cubicBezTo>
                    <a:pt x="1575" y="3230"/>
                    <a:pt x="375" y="3967"/>
                    <a:pt x="75" y="6299"/>
                  </a:cubicBezTo>
                  <a:cubicBezTo>
                    <a:pt x="-225" y="8630"/>
                    <a:pt x="375" y="12558"/>
                    <a:pt x="1875" y="15380"/>
                  </a:cubicBezTo>
                  <a:cubicBezTo>
                    <a:pt x="3375" y="18203"/>
                    <a:pt x="5775" y="19921"/>
                    <a:pt x="8475" y="20658"/>
                  </a:cubicBezTo>
                  <a:cubicBezTo>
                    <a:pt x="11175" y="21394"/>
                    <a:pt x="14175" y="21149"/>
                    <a:pt x="16575" y="19799"/>
                  </a:cubicBezTo>
                  <a:cubicBezTo>
                    <a:pt x="18975" y="18449"/>
                    <a:pt x="20775" y="15994"/>
                    <a:pt x="21075" y="13417"/>
                  </a:cubicBezTo>
                  <a:cubicBezTo>
                    <a:pt x="21375" y="10839"/>
                    <a:pt x="20175" y="8139"/>
                    <a:pt x="18675" y="5930"/>
                  </a:cubicBezTo>
                  <a:cubicBezTo>
                    <a:pt x="17175" y="3721"/>
                    <a:pt x="15375" y="2003"/>
                    <a:pt x="13725" y="1021"/>
                  </a:cubicBezTo>
                  <a:cubicBezTo>
                    <a:pt x="12075" y="39"/>
                    <a:pt x="10575" y="-206"/>
                    <a:pt x="9375" y="162"/>
                  </a:cubicBezTo>
                  <a:cubicBezTo>
                    <a:pt x="8175" y="530"/>
                    <a:pt x="7275" y="1512"/>
                    <a:pt x="6375" y="24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5" name="Line"/>
            <p:cNvSpPr/>
            <p:nvPr/>
          </p:nvSpPr>
          <p:spPr>
            <a:xfrm>
              <a:off x="1544826" y="9369169"/>
              <a:ext cx="240793" cy="28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258" extrusionOk="0">
                  <a:moveTo>
                    <a:pt x="8458" y="2234"/>
                  </a:moveTo>
                  <a:cubicBezTo>
                    <a:pt x="5900" y="3228"/>
                    <a:pt x="3342" y="4221"/>
                    <a:pt x="1779" y="6207"/>
                  </a:cubicBezTo>
                  <a:cubicBezTo>
                    <a:pt x="215" y="8193"/>
                    <a:pt x="-353" y="11172"/>
                    <a:pt x="215" y="13655"/>
                  </a:cubicBezTo>
                  <a:cubicBezTo>
                    <a:pt x="784" y="16138"/>
                    <a:pt x="2489" y="18124"/>
                    <a:pt x="4763" y="19490"/>
                  </a:cubicBezTo>
                  <a:cubicBezTo>
                    <a:pt x="7036" y="20855"/>
                    <a:pt x="9879" y="21600"/>
                    <a:pt x="12721" y="21103"/>
                  </a:cubicBezTo>
                  <a:cubicBezTo>
                    <a:pt x="15563" y="20607"/>
                    <a:pt x="18405" y="18869"/>
                    <a:pt x="19826" y="16759"/>
                  </a:cubicBezTo>
                  <a:cubicBezTo>
                    <a:pt x="21247" y="14648"/>
                    <a:pt x="21247" y="12165"/>
                    <a:pt x="18689" y="9310"/>
                  </a:cubicBezTo>
                  <a:cubicBezTo>
                    <a:pt x="16131" y="6455"/>
                    <a:pt x="11015" y="3228"/>
                    <a:pt x="59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6" name="Line"/>
            <p:cNvSpPr/>
            <p:nvPr/>
          </p:nvSpPr>
          <p:spPr>
            <a:xfrm>
              <a:off x="2261650" y="9450770"/>
              <a:ext cx="245183" cy="22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0879" extrusionOk="0">
                  <a:moveTo>
                    <a:pt x="7040" y="6240"/>
                  </a:moveTo>
                  <a:cubicBezTo>
                    <a:pt x="5637" y="5931"/>
                    <a:pt x="4234" y="5623"/>
                    <a:pt x="2972" y="5931"/>
                  </a:cubicBezTo>
                  <a:cubicBezTo>
                    <a:pt x="1710" y="6240"/>
                    <a:pt x="588" y="7166"/>
                    <a:pt x="167" y="9326"/>
                  </a:cubicBezTo>
                  <a:cubicBezTo>
                    <a:pt x="-254" y="11486"/>
                    <a:pt x="27" y="14880"/>
                    <a:pt x="2130" y="17349"/>
                  </a:cubicBezTo>
                  <a:cubicBezTo>
                    <a:pt x="4234" y="19817"/>
                    <a:pt x="8162" y="21360"/>
                    <a:pt x="11668" y="20743"/>
                  </a:cubicBezTo>
                  <a:cubicBezTo>
                    <a:pt x="15175" y="20126"/>
                    <a:pt x="18260" y="17349"/>
                    <a:pt x="19803" y="15189"/>
                  </a:cubicBezTo>
                  <a:cubicBezTo>
                    <a:pt x="21346" y="13029"/>
                    <a:pt x="21346" y="11486"/>
                    <a:pt x="19102" y="9017"/>
                  </a:cubicBezTo>
                  <a:cubicBezTo>
                    <a:pt x="16858" y="6549"/>
                    <a:pt x="12369" y="3154"/>
                    <a:pt x="9424" y="1457"/>
                  </a:cubicBezTo>
                  <a:cubicBezTo>
                    <a:pt x="6479" y="-240"/>
                    <a:pt x="5076" y="-240"/>
                    <a:pt x="3954" y="377"/>
                  </a:cubicBezTo>
                  <a:cubicBezTo>
                    <a:pt x="2832" y="994"/>
                    <a:pt x="1990" y="2229"/>
                    <a:pt x="1149" y="3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7" name="Line"/>
            <p:cNvSpPr/>
            <p:nvPr/>
          </p:nvSpPr>
          <p:spPr>
            <a:xfrm>
              <a:off x="3606637" y="9380146"/>
              <a:ext cx="295365" cy="270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0854" extrusionOk="0">
                  <a:moveTo>
                    <a:pt x="13398" y="4489"/>
                  </a:moveTo>
                  <a:cubicBezTo>
                    <a:pt x="11076" y="4235"/>
                    <a:pt x="8753" y="3981"/>
                    <a:pt x="6547" y="4362"/>
                  </a:cubicBezTo>
                  <a:cubicBezTo>
                    <a:pt x="4340" y="4743"/>
                    <a:pt x="2250" y="5760"/>
                    <a:pt x="1089" y="7539"/>
                  </a:cubicBezTo>
                  <a:cubicBezTo>
                    <a:pt x="-73" y="9317"/>
                    <a:pt x="-305" y="11859"/>
                    <a:pt x="392" y="14019"/>
                  </a:cubicBezTo>
                  <a:cubicBezTo>
                    <a:pt x="1089" y="16179"/>
                    <a:pt x="2714" y="17957"/>
                    <a:pt x="5269" y="19228"/>
                  </a:cubicBezTo>
                  <a:cubicBezTo>
                    <a:pt x="7824" y="20499"/>
                    <a:pt x="11308" y="21261"/>
                    <a:pt x="14211" y="20626"/>
                  </a:cubicBezTo>
                  <a:cubicBezTo>
                    <a:pt x="17114" y="19990"/>
                    <a:pt x="19437" y="17957"/>
                    <a:pt x="20366" y="15035"/>
                  </a:cubicBezTo>
                  <a:cubicBezTo>
                    <a:pt x="21295" y="12113"/>
                    <a:pt x="20830" y="8301"/>
                    <a:pt x="18972" y="5506"/>
                  </a:cubicBezTo>
                  <a:cubicBezTo>
                    <a:pt x="17114" y="2710"/>
                    <a:pt x="13863" y="932"/>
                    <a:pt x="11656" y="296"/>
                  </a:cubicBezTo>
                  <a:cubicBezTo>
                    <a:pt x="9450" y="-339"/>
                    <a:pt x="8289" y="169"/>
                    <a:pt x="7127" y="6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8" name="Line"/>
            <p:cNvSpPr/>
            <p:nvPr/>
          </p:nvSpPr>
          <p:spPr>
            <a:xfrm>
              <a:off x="4616637" y="9586524"/>
              <a:ext cx="227236" cy="19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9" name="Line"/>
            <p:cNvSpPr/>
            <p:nvPr/>
          </p:nvSpPr>
          <p:spPr>
            <a:xfrm>
              <a:off x="5094934" y="9379048"/>
              <a:ext cx="248962" cy="39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524" extrusionOk="0">
                  <a:moveTo>
                    <a:pt x="19348" y="1080"/>
                  </a:moveTo>
                  <a:cubicBezTo>
                    <a:pt x="18254" y="540"/>
                    <a:pt x="17161" y="0"/>
                    <a:pt x="15930" y="0"/>
                  </a:cubicBezTo>
                  <a:cubicBezTo>
                    <a:pt x="14700" y="0"/>
                    <a:pt x="13333" y="540"/>
                    <a:pt x="10599" y="2340"/>
                  </a:cubicBezTo>
                  <a:cubicBezTo>
                    <a:pt x="7865" y="4140"/>
                    <a:pt x="3763" y="7200"/>
                    <a:pt x="1713" y="9720"/>
                  </a:cubicBezTo>
                  <a:cubicBezTo>
                    <a:pt x="-338" y="12240"/>
                    <a:pt x="-338" y="14220"/>
                    <a:pt x="619" y="15930"/>
                  </a:cubicBezTo>
                  <a:cubicBezTo>
                    <a:pt x="1576" y="17640"/>
                    <a:pt x="3490" y="19080"/>
                    <a:pt x="5130" y="19980"/>
                  </a:cubicBezTo>
                  <a:cubicBezTo>
                    <a:pt x="6771" y="20880"/>
                    <a:pt x="8138" y="21240"/>
                    <a:pt x="9642" y="21420"/>
                  </a:cubicBezTo>
                  <a:cubicBezTo>
                    <a:pt x="11146" y="21600"/>
                    <a:pt x="12786" y="21600"/>
                    <a:pt x="14563" y="20970"/>
                  </a:cubicBezTo>
                  <a:cubicBezTo>
                    <a:pt x="16340" y="20340"/>
                    <a:pt x="18254" y="19080"/>
                    <a:pt x="19485" y="17640"/>
                  </a:cubicBezTo>
                  <a:cubicBezTo>
                    <a:pt x="20715" y="16200"/>
                    <a:pt x="21262" y="14580"/>
                    <a:pt x="19758" y="13320"/>
                  </a:cubicBezTo>
                  <a:cubicBezTo>
                    <a:pt x="18254" y="12060"/>
                    <a:pt x="14700" y="11160"/>
                    <a:pt x="11419" y="10980"/>
                  </a:cubicBezTo>
                  <a:cubicBezTo>
                    <a:pt x="8138" y="10800"/>
                    <a:pt x="5130" y="11340"/>
                    <a:pt x="2123" y="118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0" name="Line"/>
            <p:cNvSpPr/>
            <p:nvPr/>
          </p:nvSpPr>
          <p:spPr>
            <a:xfrm>
              <a:off x="6327388" y="9402434"/>
              <a:ext cx="233841" cy="31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0903" extrusionOk="0">
                  <a:moveTo>
                    <a:pt x="16727" y="1079"/>
                  </a:moveTo>
                  <a:cubicBezTo>
                    <a:pt x="15247" y="418"/>
                    <a:pt x="13768" y="-243"/>
                    <a:pt x="11697" y="88"/>
                  </a:cubicBezTo>
                  <a:cubicBezTo>
                    <a:pt x="9625" y="418"/>
                    <a:pt x="6962" y="1741"/>
                    <a:pt x="4595" y="3835"/>
                  </a:cubicBezTo>
                  <a:cubicBezTo>
                    <a:pt x="2228" y="5928"/>
                    <a:pt x="157" y="8794"/>
                    <a:pt x="9" y="11879"/>
                  </a:cubicBezTo>
                  <a:cubicBezTo>
                    <a:pt x="-139" y="14965"/>
                    <a:pt x="1636" y="18271"/>
                    <a:pt x="4595" y="19814"/>
                  </a:cubicBezTo>
                  <a:cubicBezTo>
                    <a:pt x="7554" y="21357"/>
                    <a:pt x="11697" y="21137"/>
                    <a:pt x="14803" y="19924"/>
                  </a:cubicBezTo>
                  <a:cubicBezTo>
                    <a:pt x="17910" y="18712"/>
                    <a:pt x="19982" y="16508"/>
                    <a:pt x="20721" y="14855"/>
                  </a:cubicBezTo>
                  <a:cubicBezTo>
                    <a:pt x="21461" y="13202"/>
                    <a:pt x="20869" y="12100"/>
                    <a:pt x="17910" y="10998"/>
                  </a:cubicBezTo>
                  <a:cubicBezTo>
                    <a:pt x="14951" y="9896"/>
                    <a:pt x="9625" y="8794"/>
                    <a:pt x="6371" y="8573"/>
                  </a:cubicBezTo>
                  <a:cubicBezTo>
                    <a:pt x="3116" y="8353"/>
                    <a:pt x="1932" y="9014"/>
                    <a:pt x="749" y="96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1" name="Line"/>
            <p:cNvSpPr/>
            <p:nvPr/>
          </p:nvSpPr>
          <p:spPr>
            <a:xfrm>
              <a:off x="7288976" y="9408688"/>
              <a:ext cx="344284" cy="306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extrusionOk="0">
                  <a:moveTo>
                    <a:pt x="13277" y="0"/>
                  </a:moveTo>
                  <a:cubicBezTo>
                    <a:pt x="10809" y="2555"/>
                    <a:pt x="8340" y="5110"/>
                    <a:pt x="6386" y="7432"/>
                  </a:cubicBezTo>
                  <a:cubicBezTo>
                    <a:pt x="4432" y="9755"/>
                    <a:pt x="2992" y="11845"/>
                    <a:pt x="1860" y="13587"/>
                  </a:cubicBezTo>
                  <a:cubicBezTo>
                    <a:pt x="729" y="15329"/>
                    <a:pt x="-94" y="16723"/>
                    <a:pt x="9" y="17303"/>
                  </a:cubicBezTo>
                  <a:cubicBezTo>
                    <a:pt x="112" y="17884"/>
                    <a:pt x="1140" y="17652"/>
                    <a:pt x="4535" y="18000"/>
                  </a:cubicBezTo>
                  <a:cubicBezTo>
                    <a:pt x="7929" y="18348"/>
                    <a:pt x="13689" y="19277"/>
                    <a:pt x="17083" y="19974"/>
                  </a:cubicBezTo>
                  <a:cubicBezTo>
                    <a:pt x="20477" y="20671"/>
                    <a:pt x="21506" y="21135"/>
                    <a:pt x="21506" y="21368"/>
                  </a:cubicBezTo>
                  <a:cubicBezTo>
                    <a:pt x="21506" y="21600"/>
                    <a:pt x="20477" y="21600"/>
                    <a:pt x="19757" y="21600"/>
                  </a:cubicBezTo>
                  <a:cubicBezTo>
                    <a:pt x="19037" y="21600"/>
                    <a:pt x="18626" y="21600"/>
                    <a:pt x="182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2" name="Line"/>
            <p:cNvSpPr/>
            <p:nvPr/>
          </p:nvSpPr>
          <p:spPr>
            <a:xfrm>
              <a:off x="7442251" y="9507485"/>
              <a:ext cx="49400" cy="32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extrusionOk="0">
                  <a:moveTo>
                    <a:pt x="0" y="0"/>
                  </a:moveTo>
                  <a:cubicBezTo>
                    <a:pt x="5760" y="855"/>
                    <a:pt x="11520" y="1711"/>
                    <a:pt x="13680" y="4812"/>
                  </a:cubicBezTo>
                  <a:cubicBezTo>
                    <a:pt x="15840" y="7913"/>
                    <a:pt x="14400" y="13259"/>
                    <a:pt x="13680" y="16467"/>
                  </a:cubicBezTo>
                  <a:cubicBezTo>
                    <a:pt x="12960" y="19675"/>
                    <a:pt x="12960" y="20745"/>
                    <a:pt x="14400" y="21172"/>
                  </a:cubicBezTo>
                  <a:cubicBezTo>
                    <a:pt x="15840" y="21600"/>
                    <a:pt x="18720" y="21386"/>
                    <a:pt x="21600" y="211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3" name="Line"/>
            <p:cNvSpPr/>
            <p:nvPr/>
          </p:nvSpPr>
          <p:spPr>
            <a:xfrm>
              <a:off x="8973616" y="9635922"/>
              <a:ext cx="158076" cy="4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4" name="Line"/>
            <p:cNvSpPr/>
            <p:nvPr/>
          </p:nvSpPr>
          <p:spPr>
            <a:xfrm>
              <a:off x="9270008" y="9487725"/>
              <a:ext cx="299516" cy="39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84" extrusionOk="0">
                  <a:moveTo>
                    <a:pt x="11974" y="0"/>
                  </a:moveTo>
                  <a:cubicBezTo>
                    <a:pt x="11035" y="708"/>
                    <a:pt x="10096" y="1416"/>
                    <a:pt x="9157" y="2390"/>
                  </a:cubicBezTo>
                  <a:cubicBezTo>
                    <a:pt x="8217" y="3364"/>
                    <a:pt x="7278" y="4603"/>
                    <a:pt x="7513" y="5223"/>
                  </a:cubicBezTo>
                  <a:cubicBezTo>
                    <a:pt x="7748" y="5843"/>
                    <a:pt x="9157" y="5843"/>
                    <a:pt x="11035" y="6020"/>
                  </a:cubicBezTo>
                  <a:cubicBezTo>
                    <a:pt x="12913" y="6197"/>
                    <a:pt x="15261" y="6551"/>
                    <a:pt x="17139" y="7967"/>
                  </a:cubicBezTo>
                  <a:cubicBezTo>
                    <a:pt x="19017" y="9384"/>
                    <a:pt x="20426" y="11862"/>
                    <a:pt x="21013" y="14075"/>
                  </a:cubicBezTo>
                  <a:cubicBezTo>
                    <a:pt x="21600" y="16289"/>
                    <a:pt x="21365" y="18236"/>
                    <a:pt x="20778" y="19475"/>
                  </a:cubicBezTo>
                  <a:cubicBezTo>
                    <a:pt x="20191" y="20715"/>
                    <a:pt x="19252" y="21246"/>
                    <a:pt x="17374" y="21423"/>
                  </a:cubicBezTo>
                  <a:cubicBezTo>
                    <a:pt x="15496" y="21600"/>
                    <a:pt x="12678" y="21423"/>
                    <a:pt x="9626" y="20449"/>
                  </a:cubicBezTo>
                  <a:cubicBezTo>
                    <a:pt x="6574" y="19475"/>
                    <a:pt x="3287" y="17705"/>
                    <a:pt x="0" y="159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5" name="Line"/>
            <p:cNvSpPr/>
            <p:nvPr/>
          </p:nvSpPr>
          <p:spPr>
            <a:xfrm>
              <a:off x="9398445" y="9458086"/>
              <a:ext cx="296394" cy="1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6" name="Line"/>
            <p:cNvSpPr/>
            <p:nvPr/>
          </p:nvSpPr>
          <p:spPr>
            <a:xfrm>
              <a:off x="8242513" y="7640210"/>
              <a:ext cx="138316" cy="229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900"/>
                    <a:pt x="21600" y="1800"/>
                    <a:pt x="21086" y="2669"/>
                  </a:cubicBezTo>
                  <a:cubicBezTo>
                    <a:pt x="20571" y="3538"/>
                    <a:pt x="19543" y="4376"/>
                    <a:pt x="18771" y="5245"/>
                  </a:cubicBezTo>
                  <a:cubicBezTo>
                    <a:pt x="18000" y="6114"/>
                    <a:pt x="17486" y="7014"/>
                    <a:pt x="16971" y="7852"/>
                  </a:cubicBezTo>
                  <a:cubicBezTo>
                    <a:pt x="16457" y="8690"/>
                    <a:pt x="15943" y="9466"/>
                    <a:pt x="15172" y="10257"/>
                  </a:cubicBezTo>
                  <a:cubicBezTo>
                    <a:pt x="14400" y="11048"/>
                    <a:pt x="13371" y="11855"/>
                    <a:pt x="12600" y="12631"/>
                  </a:cubicBezTo>
                  <a:cubicBezTo>
                    <a:pt x="11829" y="13407"/>
                    <a:pt x="11314" y="14152"/>
                    <a:pt x="10286" y="14897"/>
                  </a:cubicBezTo>
                  <a:cubicBezTo>
                    <a:pt x="9257" y="15641"/>
                    <a:pt x="7714" y="16386"/>
                    <a:pt x="6428" y="17116"/>
                  </a:cubicBezTo>
                  <a:cubicBezTo>
                    <a:pt x="5143" y="17845"/>
                    <a:pt x="4114" y="18559"/>
                    <a:pt x="3086" y="19226"/>
                  </a:cubicBezTo>
                  <a:cubicBezTo>
                    <a:pt x="2057" y="19893"/>
                    <a:pt x="1029" y="20514"/>
                    <a:pt x="514" y="20902"/>
                  </a:cubicBezTo>
                  <a:cubicBezTo>
                    <a:pt x="0" y="21290"/>
                    <a:pt x="0" y="21445"/>
                    <a:pt x="0" y="21522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7" name="Line"/>
            <p:cNvSpPr/>
            <p:nvPr/>
          </p:nvSpPr>
          <p:spPr>
            <a:xfrm>
              <a:off x="9862370" y="7648187"/>
              <a:ext cx="299508" cy="224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544" extrusionOk="0">
                  <a:moveTo>
                    <a:pt x="9088" y="113"/>
                  </a:moveTo>
                  <a:cubicBezTo>
                    <a:pt x="10250" y="50"/>
                    <a:pt x="11411" y="-13"/>
                    <a:pt x="12456" y="3"/>
                  </a:cubicBezTo>
                  <a:cubicBezTo>
                    <a:pt x="13501" y="19"/>
                    <a:pt x="14430" y="114"/>
                    <a:pt x="15940" y="414"/>
                  </a:cubicBezTo>
                  <a:cubicBezTo>
                    <a:pt x="17450" y="714"/>
                    <a:pt x="19540" y="1220"/>
                    <a:pt x="20469" y="1758"/>
                  </a:cubicBezTo>
                  <a:cubicBezTo>
                    <a:pt x="21398" y="2296"/>
                    <a:pt x="21166" y="2865"/>
                    <a:pt x="20817" y="3497"/>
                  </a:cubicBezTo>
                  <a:cubicBezTo>
                    <a:pt x="20469" y="4130"/>
                    <a:pt x="20004" y="4826"/>
                    <a:pt x="19656" y="5648"/>
                  </a:cubicBezTo>
                  <a:cubicBezTo>
                    <a:pt x="19308" y="6470"/>
                    <a:pt x="19075" y="7419"/>
                    <a:pt x="18843" y="8320"/>
                  </a:cubicBezTo>
                  <a:cubicBezTo>
                    <a:pt x="18611" y="9222"/>
                    <a:pt x="18379" y="10075"/>
                    <a:pt x="18030" y="10914"/>
                  </a:cubicBezTo>
                  <a:cubicBezTo>
                    <a:pt x="17682" y="11752"/>
                    <a:pt x="17217" y="12574"/>
                    <a:pt x="16753" y="13444"/>
                  </a:cubicBezTo>
                  <a:cubicBezTo>
                    <a:pt x="16288" y="14313"/>
                    <a:pt x="15824" y="15230"/>
                    <a:pt x="15243" y="16068"/>
                  </a:cubicBezTo>
                  <a:cubicBezTo>
                    <a:pt x="14663" y="16906"/>
                    <a:pt x="13966" y="17665"/>
                    <a:pt x="13385" y="18377"/>
                  </a:cubicBezTo>
                  <a:cubicBezTo>
                    <a:pt x="12804" y="19089"/>
                    <a:pt x="12340" y="19753"/>
                    <a:pt x="12108" y="20195"/>
                  </a:cubicBezTo>
                  <a:cubicBezTo>
                    <a:pt x="11875" y="20638"/>
                    <a:pt x="11875" y="20860"/>
                    <a:pt x="11295" y="21002"/>
                  </a:cubicBezTo>
                  <a:cubicBezTo>
                    <a:pt x="10714" y="21144"/>
                    <a:pt x="9553" y="21208"/>
                    <a:pt x="8159" y="21271"/>
                  </a:cubicBezTo>
                  <a:cubicBezTo>
                    <a:pt x="6766" y="21334"/>
                    <a:pt x="5140" y="21397"/>
                    <a:pt x="3514" y="21460"/>
                  </a:cubicBezTo>
                  <a:cubicBezTo>
                    <a:pt x="1888" y="21524"/>
                    <a:pt x="263" y="21587"/>
                    <a:pt x="30" y="21508"/>
                  </a:cubicBezTo>
                  <a:cubicBezTo>
                    <a:pt x="-202" y="21429"/>
                    <a:pt x="959" y="21207"/>
                    <a:pt x="2121" y="209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8" name="Line"/>
            <p:cNvSpPr/>
            <p:nvPr/>
          </p:nvSpPr>
          <p:spPr>
            <a:xfrm>
              <a:off x="2028947" y="7425600"/>
              <a:ext cx="729889" cy="84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37" extrusionOk="0">
                  <a:moveTo>
                    <a:pt x="13802" y="1785"/>
                  </a:moveTo>
                  <a:cubicBezTo>
                    <a:pt x="13095" y="1082"/>
                    <a:pt x="12389" y="380"/>
                    <a:pt x="11430" y="116"/>
                  </a:cubicBezTo>
                  <a:cubicBezTo>
                    <a:pt x="10471" y="-147"/>
                    <a:pt x="9260" y="29"/>
                    <a:pt x="7695" y="731"/>
                  </a:cubicBezTo>
                  <a:cubicBezTo>
                    <a:pt x="6131" y="1433"/>
                    <a:pt x="4213" y="2663"/>
                    <a:pt x="2851" y="4199"/>
                  </a:cubicBezTo>
                  <a:cubicBezTo>
                    <a:pt x="1488" y="5736"/>
                    <a:pt x="680" y="7580"/>
                    <a:pt x="277" y="9380"/>
                  </a:cubicBezTo>
                  <a:cubicBezTo>
                    <a:pt x="-127" y="11180"/>
                    <a:pt x="-127" y="12936"/>
                    <a:pt x="529" y="14648"/>
                  </a:cubicBezTo>
                  <a:cubicBezTo>
                    <a:pt x="1185" y="16360"/>
                    <a:pt x="2497" y="18029"/>
                    <a:pt x="3910" y="19126"/>
                  </a:cubicBezTo>
                  <a:cubicBezTo>
                    <a:pt x="5323" y="20224"/>
                    <a:pt x="6837" y="20751"/>
                    <a:pt x="8604" y="21058"/>
                  </a:cubicBezTo>
                  <a:cubicBezTo>
                    <a:pt x="10370" y="21365"/>
                    <a:pt x="12389" y="21453"/>
                    <a:pt x="14054" y="21146"/>
                  </a:cubicBezTo>
                  <a:cubicBezTo>
                    <a:pt x="15720" y="20838"/>
                    <a:pt x="17032" y="20136"/>
                    <a:pt x="18142" y="19302"/>
                  </a:cubicBezTo>
                  <a:cubicBezTo>
                    <a:pt x="19252" y="18468"/>
                    <a:pt x="20161" y="17502"/>
                    <a:pt x="20716" y="16229"/>
                  </a:cubicBezTo>
                  <a:cubicBezTo>
                    <a:pt x="21271" y="14955"/>
                    <a:pt x="21473" y="13375"/>
                    <a:pt x="21120" y="11619"/>
                  </a:cubicBezTo>
                  <a:cubicBezTo>
                    <a:pt x="20766" y="9863"/>
                    <a:pt x="19858" y="7931"/>
                    <a:pt x="18849" y="6131"/>
                  </a:cubicBezTo>
                  <a:cubicBezTo>
                    <a:pt x="17839" y="4331"/>
                    <a:pt x="16729" y="2663"/>
                    <a:pt x="15922" y="1697"/>
                  </a:cubicBezTo>
                  <a:cubicBezTo>
                    <a:pt x="15114" y="731"/>
                    <a:pt x="14609" y="468"/>
                    <a:pt x="13802" y="468"/>
                  </a:cubicBezTo>
                  <a:cubicBezTo>
                    <a:pt x="12994" y="468"/>
                    <a:pt x="11884" y="731"/>
                    <a:pt x="10774" y="99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9" name="Line"/>
            <p:cNvSpPr/>
            <p:nvPr/>
          </p:nvSpPr>
          <p:spPr>
            <a:xfrm>
              <a:off x="2412473" y="4151276"/>
              <a:ext cx="679166" cy="88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17" extrusionOk="0">
                  <a:moveTo>
                    <a:pt x="13296" y="1324"/>
                  </a:moveTo>
                  <a:cubicBezTo>
                    <a:pt x="12314" y="822"/>
                    <a:pt x="11333" y="320"/>
                    <a:pt x="10078" y="236"/>
                  </a:cubicBezTo>
                  <a:cubicBezTo>
                    <a:pt x="8823" y="152"/>
                    <a:pt x="7296" y="487"/>
                    <a:pt x="5823" y="1366"/>
                  </a:cubicBezTo>
                  <a:cubicBezTo>
                    <a:pt x="4351" y="2245"/>
                    <a:pt x="2933" y="3668"/>
                    <a:pt x="1896" y="5343"/>
                  </a:cubicBezTo>
                  <a:cubicBezTo>
                    <a:pt x="860" y="7017"/>
                    <a:pt x="205" y="8943"/>
                    <a:pt x="42" y="10743"/>
                  </a:cubicBezTo>
                  <a:cubicBezTo>
                    <a:pt x="-122" y="12543"/>
                    <a:pt x="205" y="14217"/>
                    <a:pt x="914" y="15641"/>
                  </a:cubicBezTo>
                  <a:cubicBezTo>
                    <a:pt x="1623" y="17064"/>
                    <a:pt x="2714" y="18236"/>
                    <a:pt x="3696" y="19115"/>
                  </a:cubicBezTo>
                  <a:cubicBezTo>
                    <a:pt x="4678" y="19994"/>
                    <a:pt x="5551" y="20580"/>
                    <a:pt x="6860" y="20957"/>
                  </a:cubicBezTo>
                  <a:cubicBezTo>
                    <a:pt x="8169" y="21334"/>
                    <a:pt x="9914" y="21501"/>
                    <a:pt x="11660" y="21375"/>
                  </a:cubicBezTo>
                  <a:cubicBezTo>
                    <a:pt x="13405" y="21250"/>
                    <a:pt x="15151" y="20831"/>
                    <a:pt x="16514" y="20371"/>
                  </a:cubicBezTo>
                  <a:cubicBezTo>
                    <a:pt x="17878" y="19910"/>
                    <a:pt x="18860" y="19408"/>
                    <a:pt x="19623" y="18780"/>
                  </a:cubicBezTo>
                  <a:cubicBezTo>
                    <a:pt x="20387" y="18152"/>
                    <a:pt x="20933" y="17399"/>
                    <a:pt x="21205" y="16143"/>
                  </a:cubicBezTo>
                  <a:cubicBezTo>
                    <a:pt x="21478" y="14887"/>
                    <a:pt x="21478" y="13129"/>
                    <a:pt x="21260" y="11622"/>
                  </a:cubicBezTo>
                  <a:cubicBezTo>
                    <a:pt x="21042" y="10115"/>
                    <a:pt x="20605" y="8859"/>
                    <a:pt x="19842" y="7394"/>
                  </a:cubicBezTo>
                  <a:cubicBezTo>
                    <a:pt x="19078" y="5929"/>
                    <a:pt x="17987" y="4254"/>
                    <a:pt x="16842" y="3082"/>
                  </a:cubicBezTo>
                  <a:cubicBezTo>
                    <a:pt x="15696" y="1910"/>
                    <a:pt x="14496" y="1241"/>
                    <a:pt x="13514" y="738"/>
                  </a:cubicBezTo>
                  <a:cubicBezTo>
                    <a:pt x="12533" y="236"/>
                    <a:pt x="11769" y="-99"/>
                    <a:pt x="11496" y="27"/>
                  </a:cubicBezTo>
                  <a:cubicBezTo>
                    <a:pt x="11223" y="152"/>
                    <a:pt x="11442" y="738"/>
                    <a:pt x="11660" y="132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0" name="Line"/>
            <p:cNvSpPr/>
            <p:nvPr/>
          </p:nvSpPr>
          <p:spPr>
            <a:xfrm>
              <a:off x="2698270" y="6943653"/>
              <a:ext cx="184141" cy="37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164" extrusionOk="0">
                  <a:moveTo>
                    <a:pt x="2461" y="3043"/>
                  </a:moveTo>
                  <a:cubicBezTo>
                    <a:pt x="3639" y="8103"/>
                    <a:pt x="4817" y="13162"/>
                    <a:pt x="5799" y="16373"/>
                  </a:cubicBezTo>
                  <a:cubicBezTo>
                    <a:pt x="6781" y="19584"/>
                    <a:pt x="7567" y="20946"/>
                    <a:pt x="7763" y="21140"/>
                  </a:cubicBezTo>
                  <a:cubicBezTo>
                    <a:pt x="7959" y="21335"/>
                    <a:pt x="7567" y="20362"/>
                    <a:pt x="6585" y="17151"/>
                  </a:cubicBezTo>
                  <a:cubicBezTo>
                    <a:pt x="5603" y="13940"/>
                    <a:pt x="4032" y="8492"/>
                    <a:pt x="3443" y="5281"/>
                  </a:cubicBezTo>
                  <a:cubicBezTo>
                    <a:pt x="2854" y="2070"/>
                    <a:pt x="3247" y="1097"/>
                    <a:pt x="5014" y="513"/>
                  </a:cubicBezTo>
                  <a:cubicBezTo>
                    <a:pt x="6781" y="-70"/>
                    <a:pt x="9923" y="-265"/>
                    <a:pt x="12868" y="513"/>
                  </a:cubicBezTo>
                  <a:cubicBezTo>
                    <a:pt x="15814" y="1292"/>
                    <a:pt x="18563" y="3043"/>
                    <a:pt x="19937" y="4405"/>
                  </a:cubicBezTo>
                  <a:cubicBezTo>
                    <a:pt x="21312" y="5767"/>
                    <a:pt x="21312" y="6740"/>
                    <a:pt x="19348" y="7811"/>
                  </a:cubicBezTo>
                  <a:cubicBezTo>
                    <a:pt x="17385" y="8881"/>
                    <a:pt x="13457" y="10049"/>
                    <a:pt x="10512" y="10632"/>
                  </a:cubicBezTo>
                  <a:cubicBezTo>
                    <a:pt x="7566" y="11216"/>
                    <a:pt x="5603" y="11216"/>
                    <a:pt x="3836" y="10924"/>
                  </a:cubicBezTo>
                  <a:cubicBezTo>
                    <a:pt x="2068" y="10632"/>
                    <a:pt x="497" y="10049"/>
                    <a:pt x="105" y="9367"/>
                  </a:cubicBezTo>
                  <a:cubicBezTo>
                    <a:pt x="-288" y="8686"/>
                    <a:pt x="497" y="7908"/>
                    <a:pt x="1283" y="713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1" name="Line"/>
            <p:cNvSpPr/>
            <p:nvPr/>
          </p:nvSpPr>
          <p:spPr>
            <a:xfrm>
              <a:off x="2937891" y="7070400"/>
              <a:ext cx="67001" cy="13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39" extrusionOk="0">
                  <a:moveTo>
                    <a:pt x="0" y="0"/>
                  </a:moveTo>
                  <a:cubicBezTo>
                    <a:pt x="6480" y="4431"/>
                    <a:pt x="12960" y="8862"/>
                    <a:pt x="16740" y="13015"/>
                  </a:cubicBezTo>
                  <a:cubicBezTo>
                    <a:pt x="20520" y="17169"/>
                    <a:pt x="21600" y="21046"/>
                    <a:pt x="20520" y="21323"/>
                  </a:cubicBezTo>
                  <a:cubicBezTo>
                    <a:pt x="19440" y="21600"/>
                    <a:pt x="16200" y="18277"/>
                    <a:pt x="12960" y="149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2" name="Line"/>
            <p:cNvSpPr/>
            <p:nvPr/>
          </p:nvSpPr>
          <p:spPr>
            <a:xfrm>
              <a:off x="2927513" y="6914726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3" name="Line"/>
            <p:cNvSpPr/>
            <p:nvPr/>
          </p:nvSpPr>
          <p:spPr>
            <a:xfrm>
              <a:off x="3072808" y="6997752"/>
              <a:ext cx="439062" cy="180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55" extrusionOk="0">
                  <a:moveTo>
                    <a:pt x="0" y="0"/>
                  </a:moveTo>
                  <a:cubicBezTo>
                    <a:pt x="1013" y="3260"/>
                    <a:pt x="2025" y="6521"/>
                    <a:pt x="2784" y="9170"/>
                  </a:cubicBezTo>
                  <a:cubicBezTo>
                    <a:pt x="3544" y="11819"/>
                    <a:pt x="4050" y="13857"/>
                    <a:pt x="4641" y="16098"/>
                  </a:cubicBezTo>
                  <a:cubicBezTo>
                    <a:pt x="5231" y="18340"/>
                    <a:pt x="5906" y="20785"/>
                    <a:pt x="6497" y="21192"/>
                  </a:cubicBezTo>
                  <a:cubicBezTo>
                    <a:pt x="7088" y="21600"/>
                    <a:pt x="7594" y="19970"/>
                    <a:pt x="8016" y="17321"/>
                  </a:cubicBezTo>
                  <a:cubicBezTo>
                    <a:pt x="8438" y="14672"/>
                    <a:pt x="8775" y="11004"/>
                    <a:pt x="9028" y="8151"/>
                  </a:cubicBezTo>
                  <a:cubicBezTo>
                    <a:pt x="9281" y="5298"/>
                    <a:pt x="9450" y="3260"/>
                    <a:pt x="9788" y="3057"/>
                  </a:cubicBezTo>
                  <a:cubicBezTo>
                    <a:pt x="10125" y="2853"/>
                    <a:pt x="10631" y="4483"/>
                    <a:pt x="11644" y="6521"/>
                  </a:cubicBezTo>
                  <a:cubicBezTo>
                    <a:pt x="12656" y="8558"/>
                    <a:pt x="14175" y="11004"/>
                    <a:pt x="15441" y="12430"/>
                  </a:cubicBezTo>
                  <a:cubicBezTo>
                    <a:pt x="16706" y="13857"/>
                    <a:pt x="17719" y="14264"/>
                    <a:pt x="18647" y="14264"/>
                  </a:cubicBezTo>
                  <a:cubicBezTo>
                    <a:pt x="19575" y="14264"/>
                    <a:pt x="20419" y="13857"/>
                    <a:pt x="20925" y="12634"/>
                  </a:cubicBezTo>
                  <a:cubicBezTo>
                    <a:pt x="21431" y="11411"/>
                    <a:pt x="21600" y="9374"/>
                    <a:pt x="21178" y="7743"/>
                  </a:cubicBezTo>
                  <a:cubicBezTo>
                    <a:pt x="20756" y="6113"/>
                    <a:pt x="19744" y="4891"/>
                    <a:pt x="18731" y="4279"/>
                  </a:cubicBezTo>
                  <a:cubicBezTo>
                    <a:pt x="17719" y="3668"/>
                    <a:pt x="16706" y="3668"/>
                    <a:pt x="15694" y="3668"/>
                  </a:cubicBezTo>
                  <a:cubicBezTo>
                    <a:pt x="14681" y="3668"/>
                    <a:pt x="13669" y="3668"/>
                    <a:pt x="12994" y="4687"/>
                  </a:cubicBezTo>
                  <a:cubicBezTo>
                    <a:pt x="12319" y="5706"/>
                    <a:pt x="11981" y="7743"/>
                    <a:pt x="12234" y="9577"/>
                  </a:cubicBezTo>
                  <a:cubicBezTo>
                    <a:pt x="12488" y="11411"/>
                    <a:pt x="13331" y="13042"/>
                    <a:pt x="14175" y="1467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4" name="Line"/>
            <p:cNvSpPr/>
            <p:nvPr/>
          </p:nvSpPr>
          <p:spPr>
            <a:xfrm>
              <a:off x="3643615" y="6852010"/>
              <a:ext cx="166053" cy="377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extrusionOk="0">
                  <a:moveTo>
                    <a:pt x="1350" y="1776"/>
                  </a:moveTo>
                  <a:cubicBezTo>
                    <a:pt x="900" y="803"/>
                    <a:pt x="450" y="-170"/>
                    <a:pt x="225" y="25"/>
                  </a:cubicBezTo>
                  <a:cubicBezTo>
                    <a:pt x="0" y="219"/>
                    <a:pt x="0" y="1581"/>
                    <a:pt x="0" y="4792"/>
                  </a:cubicBezTo>
                  <a:cubicBezTo>
                    <a:pt x="0" y="8003"/>
                    <a:pt x="0" y="13062"/>
                    <a:pt x="225" y="16079"/>
                  </a:cubicBezTo>
                  <a:cubicBezTo>
                    <a:pt x="450" y="19095"/>
                    <a:pt x="900" y="20068"/>
                    <a:pt x="3600" y="20652"/>
                  </a:cubicBezTo>
                  <a:cubicBezTo>
                    <a:pt x="6300" y="21235"/>
                    <a:pt x="11250" y="21430"/>
                    <a:pt x="14625" y="21041"/>
                  </a:cubicBezTo>
                  <a:cubicBezTo>
                    <a:pt x="18000" y="20652"/>
                    <a:pt x="19800" y="19679"/>
                    <a:pt x="21600" y="1870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5" name="Line"/>
            <p:cNvSpPr/>
            <p:nvPr/>
          </p:nvSpPr>
          <p:spPr>
            <a:xfrm>
              <a:off x="3560588" y="7049643"/>
              <a:ext cx="21794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604" name="Drawing"/>
          <p:cNvGrpSpPr/>
          <p:nvPr/>
        </p:nvGrpSpPr>
        <p:grpSpPr>
          <a:xfrm>
            <a:off x="1705895" y="6218628"/>
            <a:ext cx="2428094" cy="1346069"/>
            <a:chOff x="0" y="0"/>
            <a:chExt cx="2428093" cy="1346068"/>
          </a:xfrm>
        </p:grpSpPr>
        <p:sp>
          <p:nvSpPr>
            <p:cNvPr id="3597" name="Line"/>
            <p:cNvSpPr/>
            <p:nvPr/>
          </p:nvSpPr>
          <p:spPr>
            <a:xfrm>
              <a:off x="0" y="-1"/>
              <a:ext cx="851029" cy="600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74" extrusionOk="0">
                  <a:moveTo>
                    <a:pt x="4672" y="6025"/>
                  </a:moveTo>
                  <a:cubicBezTo>
                    <a:pt x="4672" y="5518"/>
                    <a:pt x="4672" y="5011"/>
                    <a:pt x="4348" y="4453"/>
                  </a:cubicBezTo>
                  <a:cubicBezTo>
                    <a:pt x="4024" y="3895"/>
                    <a:pt x="3376" y="3287"/>
                    <a:pt x="2728" y="3439"/>
                  </a:cubicBezTo>
                  <a:cubicBezTo>
                    <a:pt x="2080" y="3591"/>
                    <a:pt x="1432" y="4504"/>
                    <a:pt x="1360" y="5467"/>
                  </a:cubicBezTo>
                  <a:cubicBezTo>
                    <a:pt x="1288" y="6431"/>
                    <a:pt x="1792" y="7445"/>
                    <a:pt x="2440" y="8002"/>
                  </a:cubicBezTo>
                  <a:cubicBezTo>
                    <a:pt x="3088" y="8560"/>
                    <a:pt x="3880" y="8662"/>
                    <a:pt x="4420" y="8509"/>
                  </a:cubicBezTo>
                  <a:cubicBezTo>
                    <a:pt x="4960" y="8357"/>
                    <a:pt x="5248" y="7952"/>
                    <a:pt x="5464" y="7495"/>
                  </a:cubicBezTo>
                  <a:cubicBezTo>
                    <a:pt x="5680" y="7039"/>
                    <a:pt x="5824" y="6532"/>
                    <a:pt x="5860" y="6025"/>
                  </a:cubicBezTo>
                  <a:cubicBezTo>
                    <a:pt x="5896" y="5518"/>
                    <a:pt x="5824" y="5011"/>
                    <a:pt x="5644" y="4909"/>
                  </a:cubicBezTo>
                  <a:cubicBezTo>
                    <a:pt x="5464" y="4808"/>
                    <a:pt x="5176" y="5112"/>
                    <a:pt x="5068" y="5974"/>
                  </a:cubicBezTo>
                  <a:cubicBezTo>
                    <a:pt x="4960" y="6836"/>
                    <a:pt x="5032" y="8256"/>
                    <a:pt x="5212" y="10538"/>
                  </a:cubicBezTo>
                  <a:cubicBezTo>
                    <a:pt x="5392" y="12819"/>
                    <a:pt x="5680" y="15963"/>
                    <a:pt x="5788" y="17788"/>
                  </a:cubicBezTo>
                  <a:cubicBezTo>
                    <a:pt x="5896" y="19614"/>
                    <a:pt x="5824" y="20121"/>
                    <a:pt x="5572" y="20526"/>
                  </a:cubicBezTo>
                  <a:cubicBezTo>
                    <a:pt x="5320" y="20932"/>
                    <a:pt x="4888" y="21236"/>
                    <a:pt x="4204" y="21338"/>
                  </a:cubicBezTo>
                  <a:cubicBezTo>
                    <a:pt x="3520" y="21439"/>
                    <a:pt x="2584" y="21338"/>
                    <a:pt x="1828" y="20932"/>
                  </a:cubicBezTo>
                  <a:cubicBezTo>
                    <a:pt x="1072" y="20526"/>
                    <a:pt x="496" y="19816"/>
                    <a:pt x="208" y="19208"/>
                  </a:cubicBezTo>
                  <a:cubicBezTo>
                    <a:pt x="-80" y="18600"/>
                    <a:pt x="-80" y="18093"/>
                    <a:pt x="280" y="17535"/>
                  </a:cubicBezTo>
                  <a:cubicBezTo>
                    <a:pt x="640" y="16977"/>
                    <a:pt x="1360" y="16369"/>
                    <a:pt x="2584" y="15456"/>
                  </a:cubicBezTo>
                  <a:cubicBezTo>
                    <a:pt x="3808" y="14543"/>
                    <a:pt x="5536" y="13326"/>
                    <a:pt x="6796" y="12363"/>
                  </a:cubicBezTo>
                  <a:cubicBezTo>
                    <a:pt x="8056" y="11400"/>
                    <a:pt x="8848" y="10690"/>
                    <a:pt x="9244" y="9828"/>
                  </a:cubicBezTo>
                  <a:cubicBezTo>
                    <a:pt x="9640" y="8966"/>
                    <a:pt x="9640" y="7952"/>
                    <a:pt x="9496" y="7293"/>
                  </a:cubicBezTo>
                  <a:cubicBezTo>
                    <a:pt x="9352" y="6633"/>
                    <a:pt x="9064" y="6329"/>
                    <a:pt x="8740" y="6177"/>
                  </a:cubicBezTo>
                  <a:cubicBezTo>
                    <a:pt x="8416" y="6025"/>
                    <a:pt x="8056" y="6025"/>
                    <a:pt x="7876" y="6278"/>
                  </a:cubicBezTo>
                  <a:cubicBezTo>
                    <a:pt x="7696" y="6532"/>
                    <a:pt x="7696" y="7039"/>
                    <a:pt x="7804" y="7952"/>
                  </a:cubicBezTo>
                  <a:cubicBezTo>
                    <a:pt x="7912" y="8864"/>
                    <a:pt x="8128" y="10183"/>
                    <a:pt x="8560" y="11197"/>
                  </a:cubicBezTo>
                  <a:cubicBezTo>
                    <a:pt x="8992" y="12211"/>
                    <a:pt x="9640" y="12921"/>
                    <a:pt x="10648" y="12971"/>
                  </a:cubicBezTo>
                  <a:cubicBezTo>
                    <a:pt x="11656" y="13022"/>
                    <a:pt x="13024" y="12414"/>
                    <a:pt x="14140" y="11095"/>
                  </a:cubicBezTo>
                  <a:cubicBezTo>
                    <a:pt x="15256" y="9777"/>
                    <a:pt x="16120" y="7749"/>
                    <a:pt x="16588" y="6126"/>
                  </a:cubicBezTo>
                  <a:cubicBezTo>
                    <a:pt x="17056" y="4504"/>
                    <a:pt x="17128" y="3287"/>
                    <a:pt x="17092" y="2222"/>
                  </a:cubicBezTo>
                  <a:cubicBezTo>
                    <a:pt x="17056" y="1157"/>
                    <a:pt x="16912" y="245"/>
                    <a:pt x="16840" y="42"/>
                  </a:cubicBezTo>
                  <a:cubicBezTo>
                    <a:pt x="16768" y="-161"/>
                    <a:pt x="16768" y="346"/>
                    <a:pt x="16768" y="2171"/>
                  </a:cubicBezTo>
                  <a:cubicBezTo>
                    <a:pt x="16768" y="3997"/>
                    <a:pt x="16768" y="7140"/>
                    <a:pt x="16840" y="9067"/>
                  </a:cubicBezTo>
                  <a:cubicBezTo>
                    <a:pt x="16912" y="10994"/>
                    <a:pt x="17056" y="11704"/>
                    <a:pt x="17236" y="12262"/>
                  </a:cubicBezTo>
                  <a:cubicBezTo>
                    <a:pt x="17416" y="12819"/>
                    <a:pt x="17632" y="13225"/>
                    <a:pt x="17920" y="13478"/>
                  </a:cubicBezTo>
                  <a:cubicBezTo>
                    <a:pt x="18208" y="13732"/>
                    <a:pt x="18568" y="13833"/>
                    <a:pt x="19180" y="13377"/>
                  </a:cubicBezTo>
                  <a:cubicBezTo>
                    <a:pt x="19792" y="12921"/>
                    <a:pt x="20656" y="11907"/>
                    <a:pt x="21520" y="1089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8" name="Line"/>
            <p:cNvSpPr/>
            <p:nvPr/>
          </p:nvSpPr>
          <p:spPr>
            <a:xfrm>
              <a:off x="637478" y="152083"/>
              <a:ext cx="136673" cy="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9" name="Line"/>
            <p:cNvSpPr/>
            <p:nvPr/>
          </p:nvSpPr>
          <p:spPr>
            <a:xfrm>
              <a:off x="1739399" y="621894"/>
              <a:ext cx="1" cy="196468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0" name="Line"/>
            <p:cNvSpPr/>
            <p:nvPr/>
          </p:nvSpPr>
          <p:spPr>
            <a:xfrm>
              <a:off x="1466054" y="849681"/>
              <a:ext cx="539635" cy="1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0" y="21600"/>
                  </a:moveTo>
                  <a:cubicBezTo>
                    <a:pt x="3752" y="18514"/>
                    <a:pt x="7503" y="15429"/>
                    <a:pt x="10743" y="13886"/>
                  </a:cubicBezTo>
                  <a:cubicBezTo>
                    <a:pt x="13983" y="12343"/>
                    <a:pt x="16712" y="12343"/>
                    <a:pt x="18587" y="9257"/>
                  </a:cubicBezTo>
                  <a:cubicBezTo>
                    <a:pt x="20463" y="6172"/>
                    <a:pt x="21486" y="0"/>
                    <a:pt x="21543" y="0"/>
                  </a:cubicBezTo>
                  <a:cubicBezTo>
                    <a:pt x="21600" y="0"/>
                    <a:pt x="20691" y="6172"/>
                    <a:pt x="19781" y="123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1" name="Line"/>
            <p:cNvSpPr/>
            <p:nvPr/>
          </p:nvSpPr>
          <p:spPr>
            <a:xfrm>
              <a:off x="1611268" y="1030266"/>
              <a:ext cx="229366" cy="315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90" extrusionOk="0">
                  <a:moveTo>
                    <a:pt x="6400" y="690"/>
                  </a:moveTo>
                  <a:cubicBezTo>
                    <a:pt x="9333" y="305"/>
                    <a:pt x="12267" y="-81"/>
                    <a:pt x="14267" y="15"/>
                  </a:cubicBezTo>
                  <a:cubicBezTo>
                    <a:pt x="16267" y="112"/>
                    <a:pt x="17333" y="690"/>
                    <a:pt x="17600" y="1848"/>
                  </a:cubicBezTo>
                  <a:cubicBezTo>
                    <a:pt x="17867" y="3005"/>
                    <a:pt x="17333" y="4740"/>
                    <a:pt x="16400" y="5898"/>
                  </a:cubicBezTo>
                  <a:cubicBezTo>
                    <a:pt x="15467" y="7055"/>
                    <a:pt x="14133" y="7633"/>
                    <a:pt x="12800" y="8115"/>
                  </a:cubicBezTo>
                  <a:cubicBezTo>
                    <a:pt x="11467" y="8598"/>
                    <a:pt x="10133" y="8983"/>
                    <a:pt x="10267" y="9273"/>
                  </a:cubicBezTo>
                  <a:cubicBezTo>
                    <a:pt x="10400" y="9562"/>
                    <a:pt x="12000" y="9755"/>
                    <a:pt x="13867" y="10526"/>
                  </a:cubicBezTo>
                  <a:cubicBezTo>
                    <a:pt x="15733" y="11298"/>
                    <a:pt x="17867" y="12648"/>
                    <a:pt x="19333" y="14287"/>
                  </a:cubicBezTo>
                  <a:cubicBezTo>
                    <a:pt x="20800" y="15926"/>
                    <a:pt x="21600" y="17855"/>
                    <a:pt x="21467" y="19108"/>
                  </a:cubicBezTo>
                  <a:cubicBezTo>
                    <a:pt x="21333" y="20362"/>
                    <a:pt x="20267" y="20940"/>
                    <a:pt x="18267" y="21230"/>
                  </a:cubicBezTo>
                  <a:cubicBezTo>
                    <a:pt x="16267" y="21519"/>
                    <a:pt x="13333" y="21519"/>
                    <a:pt x="10133" y="20362"/>
                  </a:cubicBezTo>
                  <a:cubicBezTo>
                    <a:pt x="6933" y="19205"/>
                    <a:pt x="3467" y="16890"/>
                    <a:pt x="0" y="1457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2" name="Line"/>
            <p:cNvSpPr/>
            <p:nvPr/>
          </p:nvSpPr>
          <p:spPr>
            <a:xfrm>
              <a:off x="2257418" y="822514"/>
              <a:ext cx="170676" cy="1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13" extrusionOk="0">
                  <a:moveTo>
                    <a:pt x="373" y="3348"/>
                  </a:moveTo>
                  <a:cubicBezTo>
                    <a:pt x="24" y="1760"/>
                    <a:pt x="-324" y="172"/>
                    <a:pt x="547" y="13"/>
                  </a:cubicBezTo>
                  <a:cubicBezTo>
                    <a:pt x="1418" y="-146"/>
                    <a:pt x="3508" y="1125"/>
                    <a:pt x="6818" y="4460"/>
                  </a:cubicBezTo>
                  <a:cubicBezTo>
                    <a:pt x="10128" y="7795"/>
                    <a:pt x="14657" y="13195"/>
                    <a:pt x="17444" y="16530"/>
                  </a:cubicBezTo>
                  <a:cubicBezTo>
                    <a:pt x="20231" y="19866"/>
                    <a:pt x="21276" y="21136"/>
                    <a:pt x="20753" y="21295"/>
                  </a:cubicBezTo>
                  <a:cubicBezTo>
                    <a:pt x="20231" y="21454"/>
                    <a:pt x="18141" y="20501"/>
                    <a:pt x="16050" y="1954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3" name="Line"/>
            <p:cNvSpPr/>
            <p:nvPr/>
          </p:nvSpPr>
          <p:spPr>
            <a:xfrm>
              <a:off x="2234836" y="861071"/>
              <a:ext cx="145215" cy="15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612" name="Drawing"/>
          <p:cNvGrpSpPr/>
          <p:nvPr/>
        </p:nvGrpSpPr>
        <p:grpSpPr>
          <a:xfrm>
            <a:off x="2816030" y="4021829"/>
            <a:ext cx="2508033" cy="844403"/>
            <a:chOff x="0" y="0"/>
            <a:chExt cx="2508032" cy="844401"/>
          </a:xfrm>
        </p:grpSpPr>
        <p:sp>
          <p:nvSpPr>
            <p:cNvPr id="3605" name="Line"/>
            <p:cNvSpPr/>
            <p:nvPr/>
          </p:nvSpPr>
          <p:spPr>
            <a:xfrm>
              <a:off x="0" y="427757"/>
              <a:ext cx="390205" cy="17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591" extrusionOk="0">
                  <a:moveTo>
                    <a:pt x="487" y="453"/>
                  </a:moveTo>
                  <a:cubicBezTo>
                    <a:pt x="189" y="4053"/>
                    <a:pt x="-109" y="7653"/>
                    <a:pt x="40" y="11089"/>
                  </a:cubicBezTo>
                  <a:cubicBezTo>
                    <a:pt x="189" y="14526"/>
                    <a:pt x="785" y="17798"/>
                    <a:pt x="1455" y="19435"/>
                  </a:cubicBezTo>
                  <a:cubicBezTo>
                    <a:pt x="2125" y="21071"/>
                    <a:pt x="2870" y="21071"/>
                    <a:pt x="3913" y="18780"/>
                  </a:cubicBezTo>
                  <a:cubicBezTo>
                    <a:pt x="4956" y="16489"/>
                    <a:pt x="6297" y="11907"/>
                    <a:pt x="7265" y="7980"/>
                  </a:cubicBezTo>
                  <a:cubicBezTo>
                    <a:pt x="8233" y="4053"/>
                    <a:pt x="8829" y="780"/>
                    <a:pt x="9276" y="126"/>
                  </a:cubicBezTo>
                  <a:cubicBezTo>
                    <a:pt x="9723" y="-529"/>
                    <a:pt x="10021" y="1435"/>
                    <a:pt x="10319" y="4544"/>
                  </a:cubicBezTo>
                  <a:cubicBezTo>
                    <a:pt x="10617" y="7653"/>
                    <a:pt x="10914" y="11907"/>
                    <a:pt x="11063" y="14853"/>
                  </a:cubicBezTo>
                  <a:cubicBezTo>
                    <a:pt x="11212" y="17798"/>
                    <a:pt x="11212" y="19435"/>
                    <a:pt x="11212" y="19435"/>
                  </a:cubicBezTo>
                  <a:cubicBezTo>
                    <a:pt x="11212" y="19435"/>
                    <a:pt x="11212" y="17798"/>
                    <a:pt x="11585" y="15344"/>
                  </a:cubicBezTo>
                  <a:cubicBezTo>
                    <a:pt x="11957" y="12889"/>
                    <a:pt x="12702" y="9616"/>
                    <a:pt x="13372" y="7489"/>
                  </a:cubicBezTo>
                  <a:cubicBezTo>
                    <a:pt x="14043" y="5362"/>
                    <a:pt x="14639" y="4380"/>
                    <a:pt x="15085" y="4707"/>
                  </a:cubicBezTo>
                  <a:cubicBezTo>
                    <a:pt x="15532" y="5035"/>
                    <a:pt x="15830" y="6671"/>
                    <a:pt x="15979" y="8307"/>
                  </a:cubicBezTo>
                  <a:cubicBezTo>
                    <a:pt x="16128" y="9944"/>
                    <a:pt x="16128" y="11580"/>
                    <a:pt x="16277" y="13216"/>
                  </a:cubicBezTo>
                  <a:cubicBezTo>
                    <a:pt x="16426" y="14853"/>
                    <a:pt x="16724" y="16489"/>
                    <a:pt x="17245" y="17635"/>
                  </a:cubicBezTo>
                  <a:cubicBezTo>
                    <a:pt x="17767" y="18780"/>
                    <a:pt x="18512" y="19435"/>
                    <a:pt x="19257" y="18453"/>
                  </a:cubicBezTo>
                  <a:cubicBezTo>
                    <a:pt x="20001" y="17471"/>
                    <a:pt x="20746" y="14853"/>
                    <a:pt x="21491" y="1223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6" name="Line"/>
            <p:cNvSpPr/>
            <p:nvPr/>
          </p:nvSpPr>
          <p:spPr>
            <a:xfrm>
              <a:off x="52109" y="205505"/>
              <a:ext cx="21640" cy="2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21600" y="20532"/>
                  </a:moveTo>
                  <a:cubicBezTo>
                    <a:pt x="10800" y="10932"/>
                    <a:pt x="0" y="1332"/>
                    <a:pt x="0" y="132"/>
                  </a:cubicBezTo>
                  <a:cubicBezTo>
                    <a:pt x="0" y="-1068"/>
                    <a:pt x="10800" y="6132"/>
                    <a:pt x="21600" y="1333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7" name="Line"/>
            <p:cNvSpPr/>
            <p:nvPr/>
          </p:nvSpPr>
          <p:spPr>
            <a:xfrm>
              <a:off x="500383" y="204301"/>
              <a:ext cx="547079" cy="3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20" extrusionOk="0">
                  <a:moveTo>
                    <a:pt x="135" y="0"/>
                  </a:moveTo>
                  <a:cubicBezTo>
                    <a:pt x="28" y="3941"/>
                    <a:pt x="-78" y="7881"/>
                    <a:pt x="82" y="11092"/>
                  </a:cubicBezTo>
                  <a:cubicBezTo>
                    <a:pt x="241" y="14303"/>
                    <a:pt x="667" y="16784"/>
                    <a:pt x="1305" y="18462"/>
                  </a:cubicBezTo>
                  <a:cubicBezTo>
                    <a:pt x="1944" y="20141"/>
                    <a:pt x="2795" y="21016"/>
                    <a:pt x="3859" y="21308"/>
                  </a:cubicBezTo>
                  <a:cubicBezTo>
                    <a:pt x="4923" y="21600"/>
                    <a:pt x="6200" y="21308"/>
                    <a:pt x="7264" y="20578"/>
                  </a:cubicBezTo>
                  <a:cubicBezTo>
                    <a:pt x="8328" y="19849"/>
                    <a:pt x="9179" y="18681"/>
                    <a:pt x="9818" y="17441"/>
                  </a:cubicBezTo>
                  <a:cubicBezTo>
                    <a:pt x="10456" y="16200"/>
                    <a:pt x="10882" y="14886"/>
                    <a:pt x="10935" y="13938"/>
                  </a:cubicBezTo>
                  <a:cubicBezTo>
                    <a:pt x="10988" y="12989"/>
                    <a:pt x="10669" y="12405"/>
                    <a:pt x="10190" y="12186"/>
                  </a:cubicBezTo>
                  <a:cubicBezTo>
                    <a:pt x="9711" y="11968"/>
                    <a:pt x="9073" y="12114"/>
                    <a:pt x="8700" y="12551"/>
                  </a:cubicBezTo>
                  <a:cubicBezTo>
                    <a:pt x="8328" y="12989"/>
                    <a:pt x="8222" y="13719"/>
                    <a:pt x="8115" y="14522"/>
                  </a:cubicBezTo>
                  <a:cubicBezTo>
                    <a:pt x="8009" y="15324"/>
                    <a:pt x="7902" y="16200"/>
                    <a:pt x="8009" y="17003"/>
                  </a:cubicBezTo>
                  <a:cubicBezTo>
                    <a:pt x="8115" y="17805"/>
                    <a:pt x="8434" y="18535"/>
                    <a:pt x="9073" y="19265"/>
                  </a:cubicBezTo>
                  <a:cubicBezTo>
                    <a:pt x="9711" y="19995"/>
                    <a:pt x="10669" y="20724"/>
                    <a:pt x="11414" y="21089"/>
                  </a:cubicBezTo>
                  <a:cubicBezTo>
                    <a:pt x="12158" y="21454"/>
                    <a:pt x="12690" y="21454"/>
                    <a:pt x="13382" y="20943"/>
                  </a:cubicBezTo>
                  <a:cubicBezTo>
                    <a:pt x="14074" y="20432"/>
                    <a:pt x="14925" y="19411"/>
                    <a:pt x="15457" y="18535"/>
                  </a:cubicBezTo>
                  <a:cubicBezTo>
                    <a:pt x="15989" y="17659"/>
                    <a:pt x="16202" y="16930"/>
                    <a:pt x="16468" y="16273"/>
                  </a:cubicBezTo>
                  <a:cubicBezTo>
                    <a:pt x="16734" y="15616"/>
                    <a:pt x="17053" y="15032"/>
                    <a:pt x="17266" y="15105"/>
                  </a:cubicBezTo>
                  <a:cubicBezTo>
                    <a:pt x="17479" y="15178"/>
                    <a:pt x="17585" y="15908"/>
                    <a:pt x="17798" y="16711"/>
                  </a:cubicBezTo>
                  <a:cubicBezTo>
                    <a:pt x="18011" y="17514"/>
                    <a:pt x="18330" y="18389"/>
                    <a:pt x="18755" y="19046"/>
                  </a:cubicBezTo>
                  <a:cubicBezTo>
                    <a:pt x="19181" y="19703"/>
                    <a:pt x="19713" y="20141"/>
                    <a:pt x="20192" y="20141"/>
                  </a:cubicBezTo>
                  <a:cubicBezTo>
                    <a:pt x="20671" y="20141"/>
                    <a:pt x="21096" y="19703"/>
                    <a:pt x="21522" y="1926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8" name="Line"/>
            <p:cNvSpPr/>
            <p:nvPr/>
          </p:nvSpPr>
          <p:spPr>
            <a:xfrm>
              <a:off x="390204" y="382815"/>
              <a:ext cx="129830" cy="8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9" name="Line"/>
            <p:cNvSpPr/>
            <p:nvPr/>
          </p:nvSpPr>
          <p:spPr>
            <a:xfrm>
              <a:off x="1137057" y="-1"/>
              <a:ext cx="502748" cy="58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509" extrusionOk="0">
                  <a:moveTo>
                    <a:pt x="5156" y="18269"/>
                  </a:moveTo>
                  <a:cubicBezTo>
                    <a:pt x="5386" y="17373"/>
                    <a:pt x="5616" y="16478"/>
                    <a:pt x="5328" y="16030"/>
                  </a:cubicBezTo>
                  <a:cubicBezTo>
                    <a:pt x="5041" y="15582"/>
                    <a:pt x="4237" y="15582"/>
                    <a:pt x="3260" y="15980"/>
                  </a:cubicBezTo>
                  <a:cubicBezTo>
                    <a:pt x="2284" y="16378"/>
                    <a:pt x="1135" y="17174"/>
                    <a:pt x="503" y="18070"/>
                  </a:cubicBezTo>
                  <a:cubicBezTo>
                    <a:pt x="-129" y="18966"/>
                    <a:pt x="-244" y="19961"/>
                    <a:pt x="618" y="20608"/>
                  </a:cubicBezTo>
                  <a:cubicBezTo>
                    <a:pt x="1479" y="21255"/>
                    <a:pt x="3318" y="21554"/>
                    <a:pt x="5271" y="21355"/>
                  </a:cubicBezTo>
                  <a:cubicBezTo>
                    <a:pt x="7224" y="21156"/>
                    <a:pt x="9292" y="20459"/>
                    <a:pt x="10728" y="19215"/>
                  </a:cubicBezTo>
                  <a:cubicBezTo>
                    <a:pt x="12165" y="17971"/>
                    <a:pt x="12969" y="16179"/>
                    <a:pt x="13199" y="13840"/>
                  </a:cubicBezTo>
                  <a:cubicBezTo>
                    <a:pt x="13428" y="11501"/>
                    <a:pt x="13084" y="8614"/>
                    <a:pt x="12682" y="6374"/>
                  </a:cubicBezTo>
                  <a:cubicBezTo>
                    <a:pt x="12279" y="4135"/>
                    <a:pt x="11820" y="2542"/>
                    <a:pt x="11418" y="1497"/>
                  </a:cubicBezTo>
                  <a:cubicBezTo>
                    <a:pt x="11016" y="452"/>
                    <a:pt x="10671" y="-46"/>
                    <a:pt x="10499" y="4"/>
                  </a:cubicBezTo>
                  <a:cubicBezTo>
                    <a:pt x="10326" y="54"/>
                    <a:pt x="10326" y="651"/>
                    <a:pt x="10384" y="2691"/>
                  </a:cubicBezTo>
                  <a:cubicBezTo>
                    <a:pt x="10441" y="4732"/>
                    <a:pt x="10556" y="8216"/>
                    <a:pt x="10613" y="11351"/>
                  </a:cubicBezTo>
                  <a:cubicBezTo>
                    <a:pt x="10671" y="14487"/>
                    <a:pt x="10671" y="17274"/>
                    <a:pt x="10671" y="18916"/>
                  </a:cubicBezTo>
                  <a:cubicBezTo>
                    <a:pt x="10671" y="20559"/>
                    <a:pt x="10671" y="21056"/>
                    <a:pt x="10843" y="21106"/>
                  </a:cubicBezTo>
                  <a:cubicBezTo>
                    <a:pt x="11016" y="21156"/>
                    <a:pt x="11360" y="20758"/>
                    <a:pt x="11820" y="20011"/>
                  </a:cubicBezTo>
                  <a:cubicBezTo>
                    <a:pt x="12279" y="19265"/>
                    <a:pt x="12854" y="18170"/>
                    <a:pt x="13371" y="17373"/>
                  </a:cubicBezTo>
                  <a:cubicBezTo>
                    <a:pt x="13888" y="16577"/>
                    <a:pt x="14347" y="16079"/>
                    <a:pt x="14635" y="16079"/>
                  </a:cubicBezTo>
                  <a:cubicBezTo>
                    <a:pt x="14922" y="16079"/>
                    <a:pt x="15037" y="16577"/>
                    <a:pt x="15152" y="17423"/>
                  </a:cubicBezTo>
                  <a:cubicBezTo>
                    <a:pt x="15267" y="18269"/>
                    <a:pt x="15382" y="19464"/>
                    <a:pt x="15611" y="20260"/>
                  </a:cubicBezTo>
                  <a:cubicBezTo>
                    <a:pt x="15841" y="21056"/>
                    <a:pt x="16186" y="21454"/>
                    <a:pt x="17162" y="21504"/>
                  </a:cubicBezTo>
                  <a:cubicBezTo>
                    <a:pt x="18139" y="21554"/>
                    <a:pt x="19747" y="21255"/>
                    <a:pt x="21356" y="2095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0" name="Line"/>
            <p:cNvSpPr/>
            <p:nvPr/>
          </p:nvSpPr>
          <p:spPr>
            <a:xfrm>
              <a:off x="1638488" y="478741"/>
              <a:ext cx="463831" cy="123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81" extrusionOk="0">
                  <a:moveTo>
                    <a:pt x="5679" y="4477"/>
                  </a:moveTo>
                  <a:cubicBezTo>
                    <a:pt x="5305" y="2598"/>
                    <a:pt x="4930" y="720"/>
                    <a:pt x="3994" y="720"/>
                  </a:cubicBezTo>
                  <a:cubicBezTo>
                    <a:pt x="3057" y="720"/>
                    <a:pt x="1559" y="2598"/>
                    <a:pt x="747" y="4711"/>
                  </a:cubicBezTo>
                  <a:cubicBezTo>
                    <a:pt x="-64" y="6825"/>
                    <a:pt x="-189" y="9172"/>
                    <a:pt x="248" y="11520"/>
                  </a:cubicBezTo>
                  <a:cubicBezTo>
                    <a:pt x="685" y="13868"/>
                    <a:pt x="1684" y="16216"/>
                    <a:pt x="2495" y="17390"/>
                  </a:cubicBezTo>
                  <a:cubicBezTo>
                    <a:pt x="3307" y="18564"/>
                    <a:pt x="3931" y="18564"/>
                    <a:pt x="4556" y="18329"/>
                  </a:cubicBezTo>
                  <a:cubicBezTo>
                    <a:pt x="5180" y="18094"/>
                    <a:pt x="5804" y="17624"/>
                    <a:pt x="6241" y="16216"/>
                  </a:cubicBezTo>
                  <a:cubicBezTo>
                    <a:pt x="6678" y="14807"/>
                    <a:pt x="6928" y="12459"/>
                    <a:pt x="6865" y="9642"/>
                  </a:cubicBezTo>
                  <a:cubicBezTo>
                    <a:pt x="6803" y="6824"/>
                    <a:pt x="6428" y="3538"/>
                    <a:pt x="6241" y="3068"/>
                  </a:cubicBezTo>
                  <a:cubicBezTo>
                    <a:pt x="6054" y="2598"/>
                    <a:pt x="6054" y="4946"/>
                    <a:pt x="6179" y="7294"/>
                  </a:cubicBezTo>
                  <a:cubicBezTo>
                    <a:pt x="6303" y="9642"/>
                    <a:pt x="6553" y="11990"/>
                    <a:pt x="6865" y="14103"/>
                  </a:cubicBezTo>
                  <a:cubicBezTo>
                    <a:pt x="7177" y="16216"/>
                    <a:pt x="7552" y="18094"/>
                    <a:pt x="8239" y="17859"/>
                  </a:cubicBezTo>
                  <a:cubicBezTo>
                    <a:pt x="8925" y="17624"/>
                    <a:pt x="9924" y="15277"/>
                    <a:pt x="10611" y="12929"/>
                  </a:cubicBezTo>
                  <a:cubicBezTo>
                    <a:pt x="11298" y="10581"/>
                    <a:pt x="11672" y="8233"/>
                    <a:pt x="12172" y="5651"/>
                  </a:cubicBezTo>
                  <a:cubicBezTo>
                    <a:pt x="12671" y="3068"/>
                    <a:pt x="13295" y="251"/>
                    <a:pt x="13732" y="16"/>
                  </a:cubicBezTo>
                  <a:cubicBezTo>
                    <a:pt x="14169" y="-219"/>
                    <a:pt x="14419" y="2129"/>
                    <a:pt x="14544" y="4477"/>
                  </a:cubicBezTo>
                  <a:cubicBezTo>
                    <a:pt x="14669" y="6825"/>
                    <a:pt x="14669" y="9172"/>
                    <a:pt x="14669" y="11520"/>
                  </a:cubicBezTo>
                  <a:cubicBezTo>
                    <a:pt x="14669" y="13868"/>
                    <a:pt x="14669" y="16216"/>
                    <a:pt x="14856" y="16216"/>
                  </a:cubicBezTo>
                  <a:cubicBezTo>
                    <a:pt x="15043" y="16216"/>
                    <a:pt x="15418" y="13868"/>
                    <a:pt x="15730" y="11520"/>
                  </a:cubicBezTo>
                  <a:cubicBezTo>
                    <a:pt x="16042" y="9172"/>
                    <a:pt x="16292" y="6825"/>
                    <a:pt x="16604" y="4711"/>
                  </a:cubicBezTo>
                  <a:cubicBezTo>
                    <a:pt x="16916" y="2598"/>
                    <a:pt x="17291" y="720"/>
                    <a:pt x="17728" y="485"/>
                  </a:cubicBezTo>
                  <a:cubicBezTo>
                    <a:pt x="18165" y="251"/>
                    <a:pt x="18664" y="1659"/>
                    <a:pt x="19288" y="5416"/>
                  </a:cubicBezTo>
                  <a:cubicBezTo>
                    <a:pt x="19913" y="9172"/>
                    <a:pt x="20662" y="15277"/>
                    <a:pt x="21411" y="2138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1" name="Line"/>
            <p:cNvSpPr/>
            <p:nvPr/>
          </p:nvSpPr>
          <p:spPr>
            <a:xfrm>
              <a:off x="2129114" y="438919"/>
              <a:ext cx="378919" cy="4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45" extrusionOk="0">
                  <a:moveTo>
                    <a:pt x="7674" y="2612"/>
                  </a:moveTo>
                  <a:cubicBezTo>
                    <a:pt x="7674" y="1897"/>
                    <a:pt x="7674" y="1181"/>
                    <a:pt x="7061" y="681"/>
                  </a:cubicBezTo>
                  <a:cubicBezTo>
                    <a:pt x="6448" y="180"/>
                    <a:pt x="5223" y="-106"/>
                    <a:pt x="4304" y="37"/>
                  </a:cubicBezTo>
                  <a:cubicBezTo>
                    <a:pt x="3384" y="180"/>
                    <a:pt x="2772" y="752"/>
                    <a:pt x="2312" y="1396"/>
                  </a:cubicBezTo>
                  <a:cubicBezTo>
                    <a:pt x="1852" y="2040"/>
                    <a:pt x="1546" y="2755"/>
                    <a:pt x="1393" y="3470"/>
                  </a:cubicBezTo>
                  <a:cubicBezTo>
                    <a:pt x="1240" y="4185"/>
                    <a:pt x="1240" y="4901"/>
                    <a:pt x="2006" y="5330"/>
                  </a:cubicBezTo>
                  <a:cubicBezTo>
                    <a:pt x="2772" y="5759"/>
                    <a:pt x="4304" y="5902"/>
                    <a:pt x="5376" y="5759"/>
                  </a:cubicBezTo>
                  <a:cubicBezTo>
                    <a:pt x="6448" y="5616"/>
                    <a:pt x="7061" y="5187"/>
                    <a:pt x="7138" y="4615"/>
                  </a:cubicBezTo>
                  <a:cubicBezTo>
                    <a:pt x="7214" y="4042"/>
                    <a:pt x="6755" y="3327"/>
                    <a:pt x="6678" y="3399"/>
                  </a:cubicBezTo>
                  <a:cubicBezTo>
                    <a:pt x="6601" y="3470"/>
                    <a:pt x="6908" y="4328"/>
                    <a:pt x="7521" y="6474"/>
                  </a:cubicBezTo>
                  <a:cubicBezTo>
                    <a:pt x="8133" y="8620"/>
                    <a:pt x="9052" y="12053"/>
                    <a:pt x="9282" y="14628"/>
                  </a:cubicBezTo>
                  <a:cubicBezTo>
                    <a:pt x="9512" y="17203"/>
                    <a:pt x="9052" y="18919"/>
                    <a:pt x="8057" y="19920"/>
                  </a:cubicBezTo>
                  <a:cubicBezTo>
                    <a:pt x="7061" y="20922"/>
                    <a:pt x="5529" y="21208"/>
                    <a:pt x="4380" y="21351"/>
                  </a:cubicBezTo>
                  <a:cubicBezTo>
                    <a:pt x="3231" y="21494"/>
                    <a:pt x="2465" y="21494"/>
                    <a:pt x="1776" y="21208"/>
                  </a:cubicBezTo>
                  <a:cubicBezTo>
                    <a:pt x="1087" y="20922"/>
                    <a:pt x="474" y="20350"/>
                    <a:pt x="167" y="19563"/>
                  </a:cubicBezTo>
                  <a:cubicBezTo>
                    <a:pt x="-139" y="18776"/>
                    <a:pt x="-139" y="17775"/>
                    <a:pt x="1163" y="16487"/>
                  </a:cubicBezTo>
                  <a:cubicBezTo>
                    <a:pt x="2465" y="15200"/>
                    <a:pt x="5070" y="13626"/>
                    <a:pt x="8210" y="11624"/>
                  </a:cubicBezTo>
                  <a:cubicBezTo>
                    <a:pt x="11350" y="9621"/>
                    <a:pt x="15027" y="7189"/>
                    <a:pt x="17095" y="5687"/>
                  </a:cubicBezTo>
                  <a:cubicBezTo>
                    <a:pt x="19163" y="4185"/>
                    <a:pt x="19623" y="3613"/>
                    <a:pt x="19929" y="2969"/>
                  </a:cubicBezTo>
                  <a:cubicBezTo>
                    <a:pt x="20235" y="2326"/>
                    <a:pt x="20389" y="1611"/>
                    <a:pt x="19852" y="1253"/>
                  </a:cubicBezTo>
                  <a:cubicBezTo>
                    <a:pt x="19316" y="895"/>
                    <a:pt x="18091" y="895"/>
                    <a:pt x="17095" y="895"/>
                  </a:cubicBezTo>
                  <a:cubicBezTo>
                    <a:pt x="16099" y="895"/>
                    <a:pt x="15333" y="895"/>
                    <a:pt x="14721" y="1253"/>
                  </a:cubicBezTo>
                  <a:cubicBezTo>
                    <a:pt x="14108" y="1611"/>
                    <a:pt x="13648" y="2326"/>
                    <a:pt x="13648" y="4042"/>
                  </a:cubicBezTo>
                  <a:cubicBezTo>
                    <a:pt x="13648" y="5759"/>
                    <a:pt x="14108" y="8477"/>
                    <a:pt x="15487" y="10694"/>
                  </a:cubicBezTo>
                  <a:cubicBezTo>
                    <a:pt x="16865" y="12911"/>
                    <a:pt x="19163" y="14628"/>
                    <a:pt x="21461" y="1634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625" name="Drawing"/>
          <p:cNvGrpSpPr/>
          <p:nvPr/>
        </p:nvGrpSpPr>
        <p:grpSpPr>
          <a:xfrm>
            <a:off x="1177463" y="10167265"/>
            <a:ext cx="4218337" cy="1545090"/>
            <a:chOff x="0" y="0"/>
            <a:chExt cx="4218336" cy="1545089"/>
          </a:xfrm>
        </p:grpSpPr>
        <p:sp>
          <p:nvSpPr>
            <p:cNvPr id="3613" name="Line"/>
            <p:cNvSpPr/>
            <p:nvPr/>
          </p:nvSpPr>
          <p:spPr>
            <a:xfrm>
              <a:off x="0" y="472478"/>
              <a:ext cx="721764" cy="20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959" extrusionOk="0">
                  <a:moveTo>
                    <a:pt x="3871" y="8294"/>
                  </a:moveTo>
                  <a:cubicBezTo>
                    <a:pt x="4077" y="6524"/>
                    <a:pt x="4283" y="4753"/>
                    <a:pt x="4180" y="3337"/>
                  </a:cubicBezTo>
                  <a:cubicBezTo>
                    <a:pt x="4077" y="1921"/>
                    <a:pt x="3666" y="858"/>
                    <a:pt x="3203" y="327"/>
                  </a:cubicBezTo>
                  <a:cubicBezTo>
                    <a:pt x="2740" y="-204"/>
                    <a:pt x="2226" y="-204"/>
                    <a:pt x="1609" y="1212"/>
                  </a:cubicBezTo>
                  <a:cubicBezTo>
                    <a:pt x="991" y="2629"/>
                    <a:pt x="271" y="5462"/>
                    <a:pt x="66" y="8825"/>
                  </a:cubicBezTo>
                  <a:cubicBezTo>
                    <a:pt x="-140" y="12189"/>
                    <a:pt x="169" y="16085"/>
                    <a:pt x="580" y="18209"/>
                  </a:cubicBezTo>
                  <a:cubicBezTo>
                    <a:pt x="991" y="20334"/>
                    <a:pt x="1506" y="20688"/>
                    <a:pt x="2226" y="20157"/>
                  </a:cubicBezTo>
                  <a:cubicBezTo>
                    <a:pt x="2946" y="19626"/>
                    <a:pt x="3871" y="18209"/>
                    <a:pt x="4437" y="16616"/>
                  </a:cubicBezTo>
                  <a:cubicBezTo>
                    <a:pt x="5003" y="15022"/>
                    <a:pt x="5209" y="13252"/>
                    <a:pt x="5311" y="11481"/>
                  </a:cubicBezTo>
                  <a:cubicBezTo>
                    <a:pt x="5414" y="9711"/>
                    <a:pt x="5414" y="7940"/>
                    <a:pt x="5157" y="6347"/>
                  </a:cubicBezTo>
                  <a:cubicBezTo>
                    <a:pt x="4900" y="4753"/>
                    <a:pt x="4386" y="3337"/>
                    <a:pt x="4180" y="3514"/>
                  </a:cubicBezTo>
                  <a:cubicBezTo>
                    <a:pt x="3974" y="3691"/>
                    <a:pt x="4077" y="5462"/>
                    <a:pt x="4334" y="8117"/>
                  </a:cubicBezTo>
                  <a:cubicBezTo>
                    <a:pt x="4591" y="10773"/>
                    <a:pt x="5003" y="14314"/>
                    <a:pt x="5723" y="16970"/>
                  </a:cubicBezTo>
                  <a:cubicBezTo>
                    <a:pt x="6443" y="19625"/>
                    <a:pt x="7471" y="21396"/>
                    <a:pt x="8346" y="20865"/>
                  </a:cubicBezTo>
                  <a:cubicBezTo>
                    <a:pt x="9220" y="20334"/>
                    <a:pt x="9940" y="17501"/>
                    <a:pt x="10403" y="15199"/>
                  </a:cubicBezTo>
                  <a:cubicBezTo>
                    <a:pt x="10866" y="12898"/>
                    <a:pt x="11071" y="11127"/>
                    <a:pt x="11226" y="9357"/>
                  </a:cubicBezTo>
                  <a:cubicBezTo>
                    <a:pt x="11380" y="7586"/>
                    <a:pt x="11483" y="5816"/>
                    <a:pt x="11689" y="5816"/>
                  </a:cubicBezTo>
                  <a:cubicBezTo>
                    <a:pt x="11894" y="5816"/>
                    <a:pt x="12203" y="7586"/>
                    <a:pt x="12460" y="10065"/>
                  </a:cubicBezTo>
                  <a:cubicBezTo>
                    <a:pt x="12717" y="12544"/>
                    <a:pt x="12923" y="15730"/>
                    <a:pt x="13026" y="16439"/>
                  </a:cubicBezTo>
                  <a:cubicBezTo>
                    <a:pt x="13129" y="17147"/>
                    <a:pt x="13129" y="15376"/>
                    <a:pt x="13231" y="13252"/>
                  </a:cubicBezTo>
                  <a:cubicBezTo>
                    <a:pt x="13334" y="11127"/>
                    <a:pt x="13540" y="8648"/>
                    <a:pt x="13797" y="6701"/>
                  </a:cubicBezTo>
                  <a:cubicBezTo>
                    <a:pt x="14054" y="4753"/>
                    <a:pt x="14363" y="3337"/>
                    <a:pt x="14774" y="3160"/>
                  </a:cubicBezTo>
                  <a:cubicBezTo>
                    <a:pt x="15186" y="2983"/>
                    <a:pt x="15700" y="4045"/>
                    <a:pt x="16009" y="5462"/>
                  </a:cubicBezTo>
                  <a:cubicBezTo>
                    <a:pt x="16317" y="6878"/>
                    <a:pt x="16420" y="8648"/>
                    <a:pt x="16677" y="10065"/>
                  </a:cubicBezTo>
                  <a:cubicBezTo>
                    <a:pt x="16934" y="11481"/>
                    <a:pt x="17346" y="12544"/>
                    <a:pt x="18169" y="12012"/>
                  </a:cubicBezTo>
                  <a:cubicBezTo>
                    <a:pt x="18991" y="11481"/>
                    <a:pt x="20226" y="9357"/>
                    <a:pt x="21460" y="723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4" name="Line"/>
            <p:cNvSpPr/>
            <p:nvPr/>
          </p:nvSpPr>
          <p:spPr>
            <a:xfrm>
              <a:off x="799176" y="167662"/>
              <a:ext cx="337720" cy="50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58" extrusionOk="0">
                  <a:moveTo>
                    <a:pt x="10276" y="17039"/>
                  </a:moveTo>
                  <a:cubicBezTo>
                    <a:pt x="9615" y="16459"/>
                    <a:pt x="8954" y="15879"/>
                    <a:pt x="7411" y="15734"/>
                  </a:cubicBezTo>
                  <a:cubicBezTo>
                    <a:pt x="5868" y="15589"/>
                    <a:pt x="3444" y="15879"/>
                    <a:pt x="2011" y="16387"/>
                  </a:cubicBezTo>
                  <a:cubicBezTo>
                    <a:pt x="578" y="16894"/>
                    <a:pt x="137" y="17619"/>
                    <a:pt x="27" y="18344"/>
                  </a:cubicBezTo>
                  <a:cubicBezTo>
                    <a:pt x="-83" y="19069"/>
                    <a:pt x="137" y="19793"/>
                    <a:pt x="799" y="20228"/>
                  </a:cubicBezTo>
                  <a:cubicBezTo>
                    <a:pt x="1460" y="20663"/>
                    <a:pt x="2562" y="20808"/>
                    <a:pt x="4546" y="19576"/>
                  </a:cubicBezTo>
                  <a:cubicBezTo>
                    <a:pt x="6529" y="18344"/>
                    <a:pt x="9395" y="15734"/>
                    <a:pt x="10497" y="12835"/>
                  </a:cubicBezTo>
                  <a:cubicBezTo>
                    <a:pt x="11599" y="9936"/>
                    <a:pt x="10937" y="6746"/>
                    <a:pt x="10497" y="4789"/>
                  </a:cubicBezTo>
                  <a:cubicBezTo>
                    <a:pt x="10056" y="2832"/>
                    <a:pt x="9835" y="2107"/>
                    <a:pt x="9615" y="1383"/>
                  </a:cubicBezTo>
                  <a:cubicBezTo>
                    <a:pt x="9395" y="658"/>
                    <a:pt x="9174" y="-67"/>
                    <a:pt x="9064" y="5"/>
                  </a:cubicBezTo>
                  <a:cubicBezTo>
                    <a:pt x="8954" y="78"/>
                    <a:pt x="8954" y="948"/>
                    <a:pt x="9284" y="3122"/>
                  </a:cubicBezTo>
                  <a:cubicBezTo>
                    <a:pt x="9615" y="5297"/>
                    <a:pt x="10276" y="8776"/>
                    <a:pt x="11048" y="11675"/>
                  </a:cubicBezTo>
                  <a:cubicBezTo>
                    <a:pt x="11819" y="14575"/>
                    <a:pt x="12701" y="16894"/>
                    <a:pt x="13472" y="18489"/>
                  </a:cubicBezTo>
                  <a:cubicBezTo>
                    <a:pt x="14244" y="20083"/>
                    <a:pt x="14905" y="20953"/>
                    <a:pt x="15786" y="21243"/>
                  </a:cubicBezTo>
                  <a:cubicBezTo>
                    <a:pt x="16668" y="21533"/>
                    <a:pt x="17770" y="21243"/>
                    <a:pt x="18762" y="20736"/>
                  </a:cubicBezTo>
                  <a:cubicBezTo>
                    <a:pt x="19754" y="20228"/>
                    <a:pt x="20635" y="19503"/>
                    <a:pt x="21517" y="1877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5" name="Line"/>
            <p:cNvSpPr/>
            <p:nvPr/>
          </p:nvSpPr>
          <p:spPr>
            <a:xfrm>
              <a:off x="1567204" y="434011"/>
              <a:ext cx="379198" cy="271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75" extrusionOk="0">
                  <a:moveTo>
                    <a:pt x="5568" y="2883"/>
                  </a:moveTo>
                  <a:cubicBezTo>
                    <a:pt x="5373" y="1516"/>
                    <a:pt x="5179" y="148"/>
                    <a:pt x="4789" y="12"/>
                  </a:cubicBezTo>
                  <a:cubicBezTo>
                    <a:pt x="4400" y="-125"/>
                    <a:pt x="3816" y="969"/>
                    <a:pt x="3719" y="2199"/>
                  </a:cubicBezTo>
                  <a:cubicBezTo>
                    <a:pt x="3622" y="3429"/>
                    <a:pt x="4011" y="4797"/>
                    <a:pt x="4984" y="6574"/>
                  </a:cubicBezTo>
                  <a:cubicBezTo>
                    <a:pt x="5957" y="8351"/>
                    <a:pt x="7514" y="10538"/>
                    <a:pt x="8389" y="12999"/>
                  </a:cubicBezTo>
                  <a:cubicBezTo>
                    <a:pt x="9265" y="15460"/>
                    <a:pt x="9460" y="18194"/>
                    <a:pt x="9071" y="19698"/>
                  </a:cubicBezTo>
                  <a:cubicBezTo>
                    <a:pt x="8681" y="21202"/>
                    <a:pt x="7708" y="21475"/>
                    <a:pt x="6249" y="21475"/>
                  </a:cubicBezTo>
                  <a:cubicBezTo>
                    <a:pt x="4789" y="21475"/>
                    <a:pt x="2844" y="21202"/>
                    <a:pt x="1579" y="20518"/>
                  </a:cubicBezTo>
                  <a:cubicBezTo>
                    <a:pt x="314" y="19835"/>
                    <a:pt x="-270" y="18741"/>
                    <a:pt x="119" y="17921"/>
                  </a:cubicBezTo>
                  <a:cubicBezTo>
                    <a:pt x="508" y="17100"/>
                    <a:pt x="1871" y="16553"/>
                    <a:pt x="4595" y="16007"/>
                  </a:cubicBezTo>
                  <a:cubicBezTo>
                    <a:pt x="7319" y="15460"/>
                    <a:pt x="11406" y="14913"/>
                    <a:pt x="13935" y="14366"/>
                  </a:cubicBezTo>
                  <a:cubicBezTo>
                    <a:pt x="16465" y="13819"/>
                    <a:pt x="17438" y="13272"/>
                    <a:pt x="18119" y="12315"/>
                  </a:cubicBezTo>
                  <a:cubicBezTo>
                    <a:pt x="18800" y="11359"/>
                    <a:pt x="19189" y="9991"/>
                    <a:pt x="19481" y="9991"/>
                  </a:cubicBezTo>
                  <a:cubicBezTo>
                    <a:pt x="19773" y="9991"/>
                    <a:pt x="19968" y="11359"/>
                    <a:pt x="20260" y="12726"/>
                  </a:cubicBezTo>
                  <a:cubicBezTo>
                    <a:pt x="20552" y="14093"/>
                    <a:pt x="20941" y="15460"/>
                    <a:pt x="21135" y="16143"/>
                  </a:cubicBezTo>
                  <a:cubicBezTo>
                    <a:pt x="21330" y="16827"/>
                    <a:pt x="21330" y="16827"/>
                    <a:pt x="21330" y="1682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6" name="Line"/>
            <p:cNvSpPr/>
            <p:nvPr/>
          </p:nvSpPr>
          <p:spPr>
            <a:xfrm>
              <a:off x="1790727" y="377077"/>
              <a:ext cx="207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7" name="Line"/>
            <p:cNvSpPr/>
            <p:nvPr/>
          </p:nvSpPr>
          <p:spPr>
            <a:xfrm>
              <a:off x="2102076" y="481571"/>
              <a:ext cx="332106" cy="18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extrusionOk="0">
                  <a:moveTo>
                    <a:pt x="0" y="3454"/>
                  </a:moveTo>
                  <a:cubicBezTo>
                    <a:pt x="900" y="4632"/>
                    <a:pt x="1800" y="5811"/>
                    <a:pt x="2363" y="7382"/>
                  </a:cubicBezTo>
                  <a:cubicBezTo>
                    <a:pt x="2925" y="8952"/>
                    <a:pt x="3150" y="10916"/>
                    <a:pt x="3375" y="13076"/>
                  </a:cubicBezTo>
                  <a:cubicBezTo>
                    <a:pt x="3600" y="15236"/>
                    <a:pt x="3825" y="17592"/>
                    <a:pt x="3938" y="17789"/>
                  </a:cubicBezTo>
                  <a:cubicBezTo>
                    <a:pt x="4050" y="17985"/>
                    <a:pt x="4050" y="16022"/>
                    <a:pt x="4050" y="13862"/>
                  </a:cubicBezTo>
                  <a:cubicBezTo>
                    <a:pt x="4050" y="11702"/>
                    <a:pt x="4050" y="9345"/>
                    <a:pt x="4163" y="7185"/>
                  </a:cubicBezTo>
                  <a:cubicBezTo>
                    <a:pt x="4275" y="5025"/>
                    <a:pt x="4500" y="3062"/>
                    <a:pt x="5175" y="1687"/>
                  </a:cubicBezTo>
                  <a:cubicBezTo>
                    <a:pt x="5850" y="312"/>
                    <a:pt x="6975" y="-473"/>
                    <a:pt x="7650" y="312"/>
                  </a:cubicBezTo>
                  <a:cubicBezTo>
                    <a:pt x="8325" y="1098"/>
                    <a:pt x="8550" y="3454"/>
                    <a:pt x="8775" y="5614"/>
                  </a:cubicBezTo>
                  <a:cubicBezTo>
                    <a:pt x="9000" y="7774"/>
                    <a:pt x="9225" y="9738"/>
                    <a:pt x="9450" y="11702"/>
                  </a:cubicBezTo>
                  <a:cubicBezTo>
                    <a:pt x="9675" y="13665"/>
                    <a:pt x="9900" y="15629"/>
                    <a:pt x="10012" y="15432"/>
                  </a:cubicBezTo>
                  <a:cubicBezTo>
                    <a:pt x="10125" y="15236"/>
                    <a:pt x="10125" y="12880"/>
                    <a:pt x="10237" y="10720"/>
                  </a:cubicBezTo>
                  <a:cubicBezTo>
                    <a:pt x="10350" y="8560"/>
                    <a:pt x="10575" y="6596"/>
                    <a:pt x="11025" y="4829"/>
                  </a:cubicBezTo>
                  <a:cubicBezTo>
                    <a:pt x="11475" y="3062"/>
                    <a:pt x="12150" y="1491"/>
                    <a:pt x="12938" y="1294"/>
                  </a:cubicBezTo>
                  <a:cubicBezTo>
                    <a:pt x="13725" y="1098"/>
                    <a:pt x="14625" y="2276"/>
                    <a:pt x="15187" y="3847"/>
                  </a:cubicBezTo>
                  <a:cubicBezTo>
                    <a:pt x="15750" y="5418"/>
                    <a:pt x="15975" y="7382"/>
                    <a:pt x="16987" y="10327"/>
                  </a:cubicBezTo>
                  <a:cubicBezTo>
                    <a:pt x="18000" y="13272"/>
                    <a:pt x="19800" y="17200"/>
                    <a:pt x="21600" y="2112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8" name="Line"/>
            <p:cNvSpPr/>
            <p:nvPr/>
          </p:nvSpPr>
          <p:spPr>
            <a:xfrm>
              <a:off x="2520667" y="0"/>
              <a:ext cx="525834" cy="93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extrusionOk="0">
                  <a:moveTo>
                    <a:pt x="284" y="12422"/>
                  </a:moveTo>
                  <a:cubicBezTo>
                    <a:pt x="142" y="11868"/>
                    <a:pt x="0" y="11314"/>
                    <a:pt x="0" y="11275"/>
                  </a:cubicBezTo>
                  <a:cubicBezTo>
                    <a:pt x="0" y="11235"/>
                    <a:pt x="142" y="11710"/>
                    <a:pt x="497" y="13015"/>
                  </a:cubicBezTo>
                  <a:cubicBezTo>
                    <a:pt x="853" y="14321"/>
                    <a:pt x="1421" y="16457"/>
                    <a:pt x="1918" y="18119"/>
                  </a:cubicBezTo>
                  <a:cubicBezTo>
                    <a:pt x="2416" y="19780"/>
                    <a:pt x="2842" y="20967"/>
                    <a:pt x="3055" y="21284"/>
                  </a:cubicBezTo>
                  <a:cubicBezTo>
                    <a:pt x="3268" y="21600"/>
                    <a:pt x="3268" y="21046"/>
                    <a:pt x="2842" y="19820"/>
                  </a:cubicBezTo>
                  <a:cubicBezTo>
                    <a:pt x="2416" y="18593"/>
                    <a:pt x="1563" y="16694"/>
                    <a:pt x="1208" y="15270"/>
                  </a:cubicBezTo>
                  <a:cubicBezTo>
                    <a:pt x="853" y="13846"/>
                    <a:pt x="995" y="12897"/>
                    <a:pt x="1350" y="12224"/>
                  </a:cubicBezTo>
                  <a:cubicBezTo>
                    <a:pt x="1705" y="11552"/>
                    <a:pt x="2274" y="11156"/>
                    <a:pt x="3055" y="10919"/>
                  </a:cubicBezTo>
                  <a:cubicBezTo>
                    <a:pt x="3837" y="10681"/>
                    <a:pt x="4832" y="10602"/>
                    <a:pt x="5613" y="10681"/>
                  </a:cubicBezTo>
                  <a:cubicBezTo>
                    <a:pt x="6395" y="10760"/>
                    <a:pt x="6963" y="10998"/>
                    <a:pt x="7247" y="11314"/>
                  </a:cubicBezTo>
                  <a:cubicBezTo>
                    <a:pt x="7532" y="11631"/>
                    <a:pt x="7532" y="12026"/>
                    <a:pt x="7532" y="12422"/>
                  </a:cubicBezTo>
                  <a:cubicBezTo>
                    <a:pt x="7532" y="12818"/>
                    <a:pt x="7532" y="13213"/>
                    <a:pt x="7318" y="13569"/>
                  </a:cubicBezTo>
                  <a:cubicBezTo>
                    <a:pt x="7105" y="13925"/>
                    <a:pt x="6679" y="14242"/>
                    <a:pt x="6182" y="14519"/>
                  </a:cubicBezTo>
                  <a:cubicBezTo>
                    <a:pt x="5684" y="14796"/>
                    <a:pt x="5116" y="15033"/>
                    <a:pt x="4334" y="15231"/>
                  </a:cubicBezTo>
                  <a:cubicBezTo>
                    <a:pt x="3553" y="15429"/>
                    <a:pt x="2558" y="15587"/>
                    <a:pt x="2203" y="15468"/>
                  </a:cubicBezTo>
                  <a:cubicBezTo>
                    <a:pt x="1847" y="15349"/>
                    <a:pt x="2132" y="14954"/>
                    <a:pt x="3126" y="14202"/>
                  </a:cubicBezTo>
                  <a:cubicBezTo>
                    <a:pt x="4121" y="13451"/>
                    <a:pt x="5826" y="12343"/>
                    <a:pt x="7532" y="10800"/>
                  </a:cubicBezTo>
                  <a:cubicBezTo>
                    <a:pt x="9237" y="9257"/>
                    <a:pt x="10942" y="7279"/>
                    <a:pt x="11511" y="5538"/>
                  </a:cubicBezTo>
                  <a:cubicBezTo>
                    <a:pt x="12079" y="3798"/>
                    <a:pt x="11511" y="2295"/>
                    <a:pt x="10942" y="1345"/>
                  </a:cubicBezTo>
                  <a:cubicBezTo>
                    <a:pt x="10374" y="396"/>
                    <a:pt x="9805" y="0"/>
                    <a:pt x="9521" y="0"/>
                  </a:cubicBezTo>
                  <a:cubicBezTo>
                    <a:pt x="9237" y="0"/>
                    <a:pt x="9237" y="396"/>
                    <a:pt x="9379" y="1741"/>
                  </a:cubicBezTo>
                  <a:cubicBezTo>
                    <a:pt x="9521" y="3086"/>
                    <a:pt x="9805" y="5380"/>
                    <a:pt x="10232" y="7596"/>
                  </a:cubicBezTo>
                  <a:cubicBezTo>
                    <a:pt x="10658" y="9811"/>
                    <a:pt x="11226" y="11947"/>
                    <a:pt x="11724" y="13174"/>
                  </a:cubicBezTo>
                  <a:cubicBezTo>
                    <a:pt x="12221" y="14400"/>
                    <a:pt x="12647" y="14716"/>
                    <a:pt x="13216" y="14875"/>
                  </a:cubicBezTo>
                  <a:cubicBezTo>
                    <a:pt x="13784" y="15033"/>
                    <a:pt x="14495" y="15033"/>
                    <a:pt x="15063" y="14875"/>
                  </a:cubicBezTo>
                  <a:cubicBezTo>
                    <a:pt x="15632" y="14716"/>
                    <a:pt x="16058" y="14400"/>
                    <a:pt x="16555" y="13846"/>
                  </a:cubicBezTo>
                  <a:cubicBezTo>
                    <a:pt x="17053" y="13292"/>
                    <a:pt x="17621" y="12501"/>
                    <a:pt x="18047" y="11908"/>
                  </a:cubicBezTo>
                  <a:cubicBezTo>
                    <a:pt x="18474" y="11314"/>
                    <a:pt x="18758" y="10919"/>
                    <a:pt x="18971" y="11077"/>
                  </a:cubicBezTo>
                  <a:cubicBezTo>
                    <a:pt x="19184" y="11235"/>
                    <a:pt x="19326" y="11947"/>
                    <a:pt x="19753" y="12422"/>
                  </a:cubicBezTo>
                  <a:cubicBezTo>
                    <a:pt x="20179" y="12897"/>
                    <a:pt x="20889" y="13134"/>
                    <a:pt x="21600" y="133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9" name="Line"/>
            <p:cNvSpPr/>
            <p:nvPr/>
          </p:nvSpPr>
          <p:spPr>
            <a:xfrm>
              <a:off x="2963474" y="273294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0" name="Line"/>
            <p:cNvSpPr/>
            <p:nvPr/>
          </p:nvSpPr>
          <p:spPr>
            <a:xfrm>
              <a:off x="3117300" y="186294"/>
              <a:ext cx="458494" cy="61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47" extrusionOk="0">
                  <a:moveTo>
                    <a:pt x="11292" y="1578"/>
                  </a:moveTo>
                  <a:cubicBezTo>
                    <a:pt x="10805" y="858"/>
                    <a:pt x="10318" y="138"/>
                    <a:pt x="9831" y="18"/>
                  </a:cubicBezTo>
                  <a:cubicBezTo>
                    <a:pt x="9344" y="-102"/>
                    <a:pt x="8856" y="378"/>
                    <a:pt x="8856" y="1638"/>
                  </a:cubicBezTo>
                  <a:cubicBezTo>
                    <a:pt x="8856" y="2898"/>
                    <a:pt x="9344" y="4938"/>
                    <a:pt x="9993" y="7938"/>
                  </a:cubicBezTo>
                  <a:cubicBezTo>
                    <a:pt x="10643" y="10938"/>
                    <a:pt x="11455" y="14898"/>
                    <a:pt x="11861" y="17238"/>
                  </a:cubicBezTo>
                  <a:cubicBezTo>
                    <a:pt x="12267" y="19578"/>
                    <a:pt x="12267" y="20298"/>
                    <a:pt x="11861" y="20778"/>
                  </a:cubicBezTo>
                  <a:cubicBezTo>
                    <a:pt x="11455" y="21258"/>
                    <a:pt x="10643" y="21498"/>
                    <a:pt x="9912" y="21438"/>
                  </a:cubicBezTo>
                  <a:cubicBezTo>
                    <a:pt x="9181" y="21378"/>
                    <a:pt x="8532" y="21018"/>
                    <a:pt x="7151" y="19578"/>
                  </a:cubicBezTo>
                  <a:cubicBezTo>
                    <a:pt x="5771" y="18138"/>
                    <a:pt x="3659" y="15618"/>
                    <a:pt x="2198" y="13938"/>
                  </a:cubicBezTo>
                  <a:cubicBezTo>
                    <a:pt x="736" y="12258"/>
                    <a:pt x="-76" y="11418"/>
                    <a:pt x="5" y="10998"/>
                  </a:cubicBezTo>
                  <a:cubicBezTo>
                    <a:pt x="86" y="10578"/>
                    <a:pt x="1061" y="10578"/>
                    <a:pt x="3335" y="10458"/>
                  </a:cubicBezTo>
                  <a:cubicBezTo>
                    <a:pt x="5608" y="10338"/>
                    <a:pt x="9181" y="10098"/>
                    <a:pt x="11455" y="9918"/>
                  </a:cubicBezTo>
                  <a:cubicBezTo>
                    <a:pt x="13729" y="9738"/>
                    <a:pt x="14703" y="9618"/>
                    <a:pt x="15840" y="9318"/>
                  </a:cubicBezTo>
                  <a:cubicBezTo>
                    <a:pt x="16977" y="9018"/>
                    <a:pt x="18276" y="8538"/>
                    <a:pt x="19007" y="8598"/>
                  </a:cubicBezTo>
                  <a:cubicBezTo>
                    <a:pt x="19738" y="8658"/>
                    <a:pt x="19900" y="9258"/>
                    <a:pt x="20144" y="9858"/>
                  </a:cubicBezTo>
                  <a:cubicBezTo>
                    <a:pt x="20387" y="10458"/>
                    <a:pt x="20712" y="11058"/>
                    <a:pt x="20956" y="11238"/>
                  </a:cubicBezTo>
                  <a:cubicBezTo>
                    <a:pt x="21199" y="11418"/>
                    <a:pt x="21362" y="11178"/>
                    <a:pt x="21524" y="1093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1" name="Line"/>
            <p:cNvSpPr/>
            <p:nvPr/>
          </p:nvSpPr>
          <p:spPr>
            <a:xfrm>
              <a:off x="3451253" y="242159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2" name="Line"/>
            <p:cNvSpPr/>
            <p:nvPr/>
          </p:nvSpPr>
          <p:spPr>
            <a:xfrm>
              <a:off x="3627684" y="285600"/>
              <a:ext cx="590653" cy="35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259" extrusionOk="0">
                  <a:moveTo>
                    <a:pt x="0" y="4869"/>
                  </a:moveTo>
                  <a:cubicBezTo>
                    <a:pt x="1137" y="6115"/>
                    <a:pt x="2274" y="7361"/>
                    <a:pt x="3600" y="7776"/>
                  </a:cubicBezTo>
                  <a:cubicBezTo>
                    <a:pt x="4926" y="8192"/>
                    <a:pt x="6442" y="7776"/>
                    <a:pt x="7326" y="7049"/>
                  </a:cubicBezTo>
                  <a:cubicBezTo>
                    <a:pt x="8211" y="6322"/>
                    <a:pt x="8463" y="5284"/>
                    <a:pt x="8274" y="4661"/>
                  </a:cubicBezTo>
                  <a:cubicBezTo>
                    <a:pt x="8084" y="4038"/>
                    <a:pt x="7453" y="3830"/>
                    <a:pt x="6821" y="3726"/>
                  </a:cubicBezTo>
                  <a:cubicBezTo>
                    <a:pt x="6189" y="3622"/>
                    <a:pt x="5558" y="3622"/>
                    <a:pt x="4926" y="4661"/>
                  </a:cubicBezTo>
                  <a:cubicBezTo>
                    <a:pt x="4295" y="5699"/>
                    <a:pt x="3663" y="7776"/>
                    <a:pt x="3600" y="9230"/>
                  </a:cubicBezTo>
                  <a:cubicBezTo>
                    <a:pt x="3537" y="10684"/>
                    <a:pt x="4042" y="11515"/>
                    <a:pt x="5116" y="12553"/>
                  </a:cubicBezTo>
                  <a:cubicBezTo>
                    <a:pt x="6189" y="13592"/>
                    <a:pt x="7832" y="14838"/>
                    <a:pt x="8968" y="15357"/>
                  </a:cubicBezTo>
                  <a:cubicBezTo>
                    <a:pt x="10105" y="15876"/>
                    <a:pt x="10737" y="15669"/>
                    <a:pt x="11368" y="14526"/>
                  </a:cubicBezTo>
                  <a:cubicBezTo>
                    <a:pt x="12000" y="13384"/>
                    <a:pt x="12632" y="11307"/>
                    <a:pt x="13263" y="9230"/>
                  </a:cubicBezTo>
                  <a:cubicBezTo>
                    <a:pt x="13895" y="7153"/>
                    <a:pt x="14526" y="5076"/>
                    <a:pt x="14905" y="3519"/>
                  </a:cubicBezTo>
                  <a:cubicBezTo>
                    <a:pt x="15284" y="1961"/>
                    <a:pt x="15411" y="922"/>
                    <a:pt x="15789" y="403"/>
                  </a:cubicBezTo>
                  <a:cubicBezTo>
                    <a:pt x="16168" y="-116"/>
                    <a:pt x="16800" y="-116"/>
                    <a:pt x="17368" y="299"/>
                  </a:cubicBezTo>
                  <a:cubicBezTo>
                    <a:pt x="17937" y="715"/>
                    <a:pt x="18442" y="1546"/>
                    <a:pt x="19137" y="3830"/>
                  </a:cubicBezTo>
                  <a:cubicBezTo>
                    <a:pt x="19832" y="6115"/>
                    <a:pt x="20716" y="9853"/>
                    <a:pt x="21158" y="12449"/>
                  </a:cubicBezTo>
                  <a:cubicBezTo>
                    <a:pt x="21600" y="15046"/>
                    <a:pt x="21600" y="16499"/>
                    <a:pt x="21537" y="17746"/>
                  </a:cubicBezTo>
                  <a:cubicBezTo>
                    <a:pt x="21474" y="18992"/>
                    <a:pt x="21347" y="20030"/>
                    <a:pt x="20968" y="20653"/>
                  </a:cubicBezTo>
                  <a:cubicBezTo>
                    <a:pt x="20589" y="21276"/>
                    <a:pt x="19958" y="21484"/>
                    <a:pt x="18632" y="20965"/>
                  </a:cubicBezTo>
                  <a:cubicBezTo>
                    <a:pt x="17305" y="20446"/>
                    <a:pt x="15284" y="19199"/>
                    <a:pt x="13263" y="1795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3" name="Line"/>
            <p:cNvSpPr/>
            <p:nvPr/>
          </p:nvSpPr>
          <p:spPr>
            <a:xfrm>
              <a:off x="1188786" y="1207340"/>
              <a:ext cx="548270" cy="33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01" extrusionOk="0">
                  <a:moveTo>
                    <a:pt x="0" y="0"/>
                  </a:moveTo>
                  <a:cubicBezTo>
                    <a:pt x="136" y="5455"/>
                    <a:pt x="272" y="10909"/>
                    <a:pt x="408" y="14291"/>
                  </a:cubicBezTo>
                  <a:cubicBezTo>
                    <a:pt x="543" y="17673"/>
                    <a:pt x="679" y="18982"/>
                    <a:pt x="1358" y="19964"/>
                  </a:cubicBezTo>
                  <a:cubicBezTo>
                    <a:pt x="2038" y="20945"/>
                    <a:pt x="3260" y="21600"/>
                    <a:pt x="4755" y="21164"/>
                  </a:cubicBezTo>
                  <a:cubicBezTo>
                    <a:pt x="6249" y="20727"/>
                    <a:pt x="8015" y="19200"/>
                    <a:pt x="9170" y="18109"/>
                  </a:cubicBezTo>
                  <a:cubicBezTo>
                    <a:pt x="10325" y="17018"/>
                    <a:pt x="10868" y="16364"/>
                    <a:pt x="11275" y="15273"/>
                  </a:cubicBezTo>
                  <a:cubicBezTo>
                    <a:pt x="11683" y="14182"/>
                    <a:pt x="11955" y="12655"/>
                    <a:pt x="12158" y="12436"/>
                  </a:cubicBezTo>
                  <a:cubicBezTo>
                    <a:pt x="12362" y="12218"/>
                    <a:pt x="12498" y="13309"/>
                    <a:pt x="12838" y="14182"/>
                  </a:cubicBezTo>
                  <a:cubicBezTo>
                    <a:pt x="13177" y="15055"/>
                    <a:pt x="13721" y="15709"/>
                    <a:pt x="14672" y="16255"/>
                  </a:cubicBezTo>
                  <a:cubicBezTo>
                    <a:pt x="15623" y="16800"/>
                    <a:pt x="16981" y="17236"/>
                    <a:pt x="18000" y="17345"/>
                  </a:cubicBezTo>
                  <a:cubicBezTo>
                    <a:pt x="19019" y="17455"/>
                    <a:pt x="19698" y="17236"/>
                    <a:pt x="20242" y="16691"/>
                  </a:cubicBezTo>
                  <a:cubicBezTo>
                    <a:pt x="20785" y="16145"/>
                    <a:pt x="21192" y="15273"/>
                    <a:pt x="21396" y="14291"/>
                  </a:cubicBezTo>
                  <a:cubicBezTo>
                    <a:pt x="21600" y="13309"/>
                    <a:pt x="21600" y="12218"/>
                    <a:pt x="21192" y="11345"/>
                  </a:cubicBezTo>
                  <a:cubicBezTo>
                    <a:pt x="20785" y="10473"/>
                    <a:pt x="19970" y="9818"/>
                    <a:pt x="19087" y="9491"/>
                  </a:cubicBezTo>
                  <a:cubicBezTo>
                    <a:pt x="18204" y="9164"/>
                    <a:pt x="17253" y="9164"/>
                    <a:pt x="16030" y="9709"/>
                  </a:cubicBezTo>
                  <a:cubicBezTo>
                    <a:pt x="14808" y="10255"/>
                    <a:pt x="13313" y="11345"/>
                    <a:pt x="11819" y="1243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4" name="Line"/>
            <p:cNvSpPr/>
            <p:nvPr/>
          </p:nvSpPr>
          <p:spPr>
            <a:xfrm>
              <a:off x="1033112" y="1311123"/>
              <a:ext cx="31135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Step 3: Use row replacement operations to creat zeros in all positions below the pivot.…"/>
          <p:cNvSpPr txBox="1">
            <a:spLocks noGrp="1"/>
          </p:cNvSpPr>
          <p:nvPr>
            <p:ph type="body" idx="1"/>
          </p:nvPr>
        </p:nvSpPr>
        <p:spPr>
          <a:xfrm>
            <a:off x="1270000" y="911822"/>
            <a:ext cx="21844000" cy="11892356"/>
          </a:xfrm>
          <a:prstGeom prst="rect">
            <a:avLst/>
          </a:prstGeom>
        </p:spPr>
        <p:txBody>
          <a:bodyPr numCol="1" spcCol="38100"/>
          <a:lstStyle/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 dirty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Step 3: </a:t>
            </a:r>
            <a:r>
              <a:rPr dirty="0"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Use row replacement operations to creat zeros in all positions below the pivot.</a:t>
            </a: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lang="en-US" dirty="0" smtClean="0"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lang="en-US" dirty="0"/>
          </a:p>
          <a:p>
            <a:pPr marL="530859" indent="-530859" defTabSz="2316479">
              <a:spcBef>
                <a:spcPts val="2200"/>
              </a:spcBef>
              <a:defRPr sz="4560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 dirty="0" smtClean="0"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Repeat </a:t>
            </a:r>
            <a:r>
              <a:rPr dirty="0"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step 1–3 to the submatrix under the first line and right to the pivot column.</a:t>
            </a:r>
          </a:p>
        </p:txBody>
      </p:sp>
      <p:grpSp>
        <p:nvGrpSpPr>
          <p:cNvPr id="3757" name="Drawing"/>
          <p:cNvGrpSpPr/>
          <p:nvPr/>
        </p:nvGrpSpPr>
        <p:grpSpPr>
          <a:xfrm>
            <a:off x="6518676" y="2659582"/>
            <a:ext cx="16130232" cy="8107139"/>
            <a:chOff x="0" y="0"/>
            <a:chExt cx="16130230" cy="8107138"/>
          </a:xfrm>
        </p:grpSpPr>
        <p:sp>
          <p:nvSpPr>
            <p:cNvPr id="3628" name="Line"/>
            <p:cNvSpPr/>
            <p:nvPr/>
          </p:nvSpPr>
          <p:spPr>
            <a:xfrm>
              <a:off x="477181" y="282504"/>
              <a:ext cx="127036" cy="1793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600" extrusionOk="0">
                  <a:moveTo>
                    <a:pt x="20819" y="0"/>
                  </a:moveTo>
                  <a:cubicBezTo>
                    <a:pt x="18307" y="37"/>
                    <a:pt x="15796" y="74"/>
                    <a:pt x="13033" y="351"/>
                  </a:cubicBezTo>
                  <a:cubicBezTo>
                    <a:pt x="10270" y="628"/>
                    <a:pt x="7256" y="1145"/>
                    <a:pt x="5749" y="2105"/>
                  </a:cubicBezTo>
                  <a:cubicBezTo>
                    <a:pt x="4242" y="3065"/>
                    <a:pt x="4242" y="4468"/>
                    <a:pt x="4242" y="5852"/>
                  </a:cubicBezTo>
                  <a:cubicBezTo>
                    <a:pt x="4242" y="7237"/>
                    <a:pt x="4242" y="8603"/>
                    <a:pt x="4242" y="9988"/>
                  </a:cubicBezTo>
                  <a:cubicBezTo>
                    <a:pt x="4242" y="11372"/>
                    <a:pt x="4242" y="12775"/>
                    <a:pt x="3991" y="13975"/>
                  </a:cubicBezTo>
                  <a:cubicBezTo>
                    <a:pt x="3740" y="15175"/>
                    <a:pt x="3238" y="16172"/>
                    <a:pt x="2735" y="17040"/>
                  </a:cubicBezTo>
                  <a:cubicBezTo>
                    <a:pt x="2233" y="17908"/>
                    <a:pt x="1731" y="18646"/>
                    <a:pt x="977" y="19237"/>
                  </a:cubicBezTo>
                  <a:cubicBezTo>
                    <a:pt x="224" y="19828"/>
                    <a:pt x="-781" y="20271"/>
                    <a:pt x="977" y="20640"/>
                  </a:cubicBezTo>
                  <a:cubicBezTo>
                    <a:pt x="2735" y="21009"/>
                    <a:pt x="7256" y="21305"/>
                    <a:pt x="11777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9" name="Line"/>
            <p:cNvSpPr/>
            <p:nvPr/>
          </p:nvSpPr>
          <p:spPr>
            <a:xfrm>
              <a:off x="1037872" y="310090"/>
              <a:ext cx="217781" cy="23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053" extrusionOk="0">
                  <a:moveTo>
                    <a:pt x="9622" y="821"/>
                  </a:moveTo>
                  <a:cubicBezTo>
                    <a:pt x="8143" y="274"/>
                    <a:pt x="6663" y="-273"/>
                    <a:pt x="4888" y="411"/>
                  </a:cubicBezTo>
                  <a:cubicBezTo>
                    <a:pt x="3113" y="1094"/>
                    <a:pt x="1041" y="3008"/>
                    <a:pt x="302" y="5605"/>
                  </a:cubicBezTo>
                  <a:cubicBezTo>
                    <a:pt x="-438" y="8203"/>
                    <a:pt x="154" y="11484"/>
                    <a:pt x="2373" y="14218"/>
                  </a:cubicBezTo>
                  <a:cubicBezTo>
                    <a:pt x="4592" y="16952"/>
                    <a:pt x="8439" y="19140"/>
                    <a:pt x="11102" y="20233"/>
                  </a:cubicBezTo>
                  <a:cubicBezTo>
                    <a:pt x="13765" y="21327"/>
                    <a:pt x="15244" y="21327"/>
                    <a:pt x="17020" y="20233"/>
                  </a:cubicBezTo>
                  <a:cubicBezTo>
                    <a:pt x="18795" y="19140"/>
                    <a:pt x="20866" y="16952"/>
                    <a:pt x="21014" y="13945"/>
                  </a:cubicBezTo>
                  <a:cubicBezTo>
                    <a:pt x="21162" y="10937"/>
                    <a:pt x="19387" y="7109"/>
                    <a:pt x="16280" y="4649"/>
                  </a:cubicBezTo>
                  <a:cubicBezTo>
                    <a:pt x="13173" y="2188"/>
                    <a:pt x="8735" y="1094"/>
                    <a:pt x="4296" y="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0" name="Line"/>
            <p:cNvSpPr/>
            <p:nvPr/>
          </p:nvSpPr>
          <p:spPr>
            <a:xfrm>
              <a:off x="1900780" y="254918"/>
              <a:ext cx="45978" cy="29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extrusionOk="0">
                  <a:moveTo>
                    <a:pt x="21600" y="0"/>
                  </a:moveTo>
                  <a:cubicBezTo>
                    <a:pt x="17280" y="4752"/>
                    <a:pt x="12960" y="9504"/>
                    <a:pt x="9360" y="13284"/>
                  </a:cubicBezTo>
                  <a:cubicBezTo>
                    <a:pt x="5760" y="17064"/>
                    <a:pt x="2880" y="19872"/>
                    <a:pt x="1440" y="20736"/>
                  </a:cubicBezTo>
                  <a:cubicBezTo>
                    <a:pt x="0" y="21600"/>
                    <a:pt x="0" y="20520"/>
                    <a:pt x="0" y="1944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1" name="Line"/>
            <p:cNvSpPr/>
            <p:nvPr/>
          </p:nvSpPr>
          <p:spPr>
            <a:xfrm>
              <a:off x="2654810" y="337677"/>
              <a:ext cx="211497" cy="3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22" y="1800"/>
                    <a:pt x="10643" y="3600"/>
                    <a:pt x="14243" y="7200"/>
                  </a:cubicBezTo>
                  <a:cubicBezTo>
                    <a:pt x="17843" y="10800"/>
                    <a:pt x="19722" y="162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2" name="Line"/>
            <p:cNvSpPr/>
            <p:nvPr/>
          </p:nvSpPr>
          <p:spPr>
            <a:xfrm>
              <a:off x="3077803" y="236527"/>
              <a:ext cx="246175" cy="39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97" extrusionOk="0">
                  <a:moveTo>
                    <a:pt x="3200" y="997"/>
                  </a:moveTo>
                  <a:cubicBezTo>
                    <a:pt x="5867" y="498"/>
                    <a:pt x="8533" y="0"/>
                    <a:pt x="11200" y="0"/>
                  </a:cubicBezTo>
                  <a:cubicBezTo>
                    <a:pt x="13867" y="0"/>
                    <a:pt x="16533" y="498"/>
                    <a:pt x="17867" y="1163"/>
                  </a:cubicBezTo>
                  <a:cubicBezTo>
                    <a:pt x="19200" y="1828"/>
                    <a:pt x="19200" y="2658"/>
                    <a:pt x="18800" y="3406"/>
                  </a:cubicBezTo>
                  <a:cubicBezTo>
                    <a:pt x="18400" y="4154"/>
                    <a:pt x="17600" y="4818"/>
                    <a:pt x="16533" y="5317"/>
                  </a:cubicBezTo>
                  <a:cubicBezTo>
                    <a:pt x="15467" y="5815"/>
                    <a:pt x="14133" y="6148"/>
                    <a:pt x="13867" y="6729"/>
                  </a:cubicBezTo>
                  <a:cubicBezTo>
                    <a:pt x="13600" y="7311"/>
                    <a:pt x="14400" y="8142"/>
                    <a:pt x="15867" y="9886"/>
                  </a:cubicBezTo>
                  <a:cubicBezTo>
                    <a:pt x="17333" y="11631"/>
                    <a:pt x="19467" y="14289"/>
                    <a:pt x="20533" y="16034"/>
                  </a:cubicBezTo>
                  <a:cubicBezTo>
                    <a:pt x="21600" y="17778"/>
                    <a:pt x="21600" y="18609"/>
                    <a:pt x="21067" y="19274"/>
                  </a:cubicBezTo>
                  <a:cubicBezTo>
                    <a:pt x="20533" y="19938"/>
                    <a:pt x="19467" y="20437"/>
                    <a:pt x="17333" y="20852"/>
                  </a:cubicBezTo>
                  <a:cubicBezTo>
                    <a:pt x="15200" y="21268"/>
                    <a:pt x="12000" y="21600"/>
                    <a:pt x="8933" y="20852"/>
                  </a:cubicBezTo>
                  <a:cubicBezTo>
                    <a:pt x="5867" y="20105"/>
                    <a:pt x="2933" y="18277"/>
                    <a:pt x="0" y="1644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3" name="Line"/>
            <p:cNvSpPr/>
            <p:nvPr/>
          </p:nvSpPr>
          <p:spPr>
            <a:xfrm>
              <a:off x="4100986" y="181354"/>
              <a:ext cx="264186" cy="285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16930" y="0"/>
                  </a:moveTo>
                  <a:cubicBezTo>
                    <a:pt x="13951" y="2555"/>
                    <a:pt x="10971" y="5110"/>
                    <a:pt x="8365" y="7548"/>
                  </a:cubicBezTo>
                  <a:cubicBezTo>
                    <a:pt x="5758" y="9987"/>
                    <a:pt x="3523" y="12310"/>
                    <a:pt x="2033" y="13935"/>
                  </a:cubicBezTo>
                  <a:cubicBezTo>
                    <a:pt x="544" y="15561"/>
                    <a:pt x="-201" y="16490"/>
                    <a:pt x="47" y="16955"/>
                  </a:cubicBezTo>
                  <a:cubicBezTo>
                    <a:pt x="296" y="17419"/>
                    <a:pt x="1537" y="17419"/>
                    <a:pt x="5261" y="18116"/>
                  </a:cubicBezTo>
                  <a:cubicBezTo>
                    <a:pt x="8985" y="18813"/>
                    <a:pt x="15192" y="20206"/>
                    <a:pt x="21399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4" name="Line"/>
            <p:cNvSpPr/>
            <p:nvPr/>
          </p:nvSpPr>
          <p:spPr>
            <a:xfrm>
              <a:off x="4227239" y="282504"/>
              <a:ext cx="20162" cy="26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0" y="0"/>
                  </a:moveTo>
                  <a:cubicBezTo>
                    <a:pt x="9257" y="993"/>
                    <a:pt x="18514" y="1986"/>
                    <a:pt x="20057" y="5586"/>
                  </a:cubicBezTo>
                  <a:cubicBezTo>
                    <a:pt x="21600" y="9186"/>
                    <a:pt x="15429" y="15393"/>
                    <a:pt x="9257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5" name="Line"/>
            <p:cNvSpPr/>
            <p:nvPr/>
          </p:nvSpPr>
          <p:spPr>
            <a:xfrm>
              <a:off x="5155983" y="383654"/>
              <a:ext cx="229888" cy="18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880" y="10800"/>
                    <a:pt x="5760" y="0"/>
                    <a:pt x="9360" y="0"/>
                  </a:cubicBezTo>
                  <a:cubicBezTo>
                    <a:pt x="12960" y="0"/>
                    <a:pt x="17280" y="108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6" name="Line"/>
            <p:cNvSpPr/>
            <p:nvPr/>
          </p:nvSpPr>
          <p:spPr>
            <a:xfrm>
              <a:off x="5592638" y="229795"/>
              <a:ext cx="257108" cy="438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04" extrusionOk="0">
                  <a:moveTo>
                    <a:pt x="4966" y="774"/>
                  </a:moveTo>
                  <a:cubicBezTo>
                    <a:pt x="5983" y="327"/>
                    <a:pt x="6999" y="-120"/>
                    <a:pt x="9159" y="29"/>
                  </a:cubicBezTo>
                  <a:cubicBezTo>
                    <a:pt x="11319" y="178"/>
                    <a:pt x="14623" y="923"/>
                    <a:pt x="16402" y="1742"/>
                  </a:cubicBezTo>
                  <a:cubicBezTo>
                    <a:pt x="18180" y="2561"/>
                    <a:pt x="18435" y="3455"/>
                    <a:pt x="17545" y="4423"/>
                  </a:cubicBezTo>
                  <a:cubicBezTo>
                    <a:pt x="16656" y="5392"/>
                    <a:pt x="14623" y="6434"/>
                    <a:pt x="12971" y="7105"/>
                  </a:cubicBezTo>
                  <a:cubicBezTo>
                    <a:pt x="11319" y="7775"/>
                    <a:pt x="10049" y="8073"/>
                    <a:pt x="10049" y="8222"/>
                  </a:cubicBezTo>
                  <a:cubicBezTo>
                    <a:pt x="10049" y="8371"/>
                    <a:pt x="11319" y="8371"/>
                    <a:pt x="13098" y="8892"/>
                  </a:cubicBezTo>
                  <a:cubicBezTo>
                    <a:pt x="14877" y="9414"/>
                    <a:pt x="17164" y="10457"/>
                    <a:pt x="18689" y="11797"/>
                  </a:cubicBezTo>
                  <a:cubicBezTo>
                    <a:pt x="20213" y="13138"/>
                    <a:pt x="20976" y="14777"/>
                    <a:pt x="21230" y="16043"/>
                  </a:cubicBezTo>
                  <a:cubicBezTo>
                    <a:pt x="21484" y="17309"/>
                    <a:pt x="21230" y="18203"/>
                    <a:pt x="19705" y="19097"/>
                  </a:cubicBezTo>
                  <a:cubicBezTo>
                    <a:pt x="18180" y="19990"/>
                    <a:pt x="15385" y="20884"/>
                    <a:pt x="12717" y="21182"/>
                  </a:cubicBezTo>
                  <a:cubicBezTo>
                    <a:pt x="10049" y="21480"/>
                    <a:pt x="7508" y="21182"/>
                    <a:pt x="5729" y="20810"/>
                  </a:cubicBezTo>
                  <a:cubicBezTo>
                    <a:pt x="3950" y="20437"/>
                    <a:pt x="2933" y="19990"/>
                    <a:pt x="1917" y="19320"/>
                  </a:cubicBezTo>
                  <a:cubicBezTo>
                    <a:pt x="900" y="18650"/>
                    <a:pt x="-116" y="17756"/>
                    <a:pt x="11" y="17458"/>
                  </a:cubicBezTo>
                  <a:cubicBezTo>
                    <a:pt x="138" y="17160"/>
                    <a:pt x="1409" y="17458"/>
                    <a:pt x="2679" y="17756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7" name="Line"/>
            <p:cNvSpPr/>
            <p:nvPr/>
          </p:nvSpPr>
          <p:spPr>
            <a:xfrm>
              <a:off x="6499968" y="293951"/>
              <a:ext cx="237641" cy="35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88" extrusionOk="0">
                  <a:moveTo>
                    <a:pt x="5685" y="3710"/>
                  </a:moveTo>
                  <a:cubicBezTo>
                    <a:pt x="7624" y="2429"/>
                    <a:pt x="9562" y="1147"/>
                    <a:pt x="11501" y="507"/>
                  </a:cubicBezTo>
                  <a:cubicBezTo>
                    <a:pt x="13439" y="-134"/>
                    <a:pt x="15378" y="-134"/>
                    <a:pt x="16485" y="324"/>
                  </a:cubicBezTo>
                  <a:cubicBezTo>
                    <a:pt x="17593" y="781"/>
                    <a:pt x="17870" y="1697"/>
                    <a:pt x="17870" y="3161"/>
                  </a:cubicBezTo>
                  <a:cubicBezTo>
                    <a:pt x="17870" y="4625"/>
                    <a:pt x="17593" y="6639"/>
                    <a:pt x="15239" y="9110"/>
                  </a:cubicBezTo>
                  <a:cubicBezTo>
                    <a:pt x="12885" y="11581"/>
                    <a:pt x="8455" y="14510"/>
                    <a:pt x="5270" y="16341"/>
                  </a:cubicBezTo>
                  <a:cubicBezTo>
                    <a:pt x="2085" y="18171"/>
                    <a:pt x="147" y="18903"/>
                    <a:pt x="8" y="19361"/>
                  </a:cubicBezTo>
                  <a:cubicBezTo>
                    <a:pt x="-130" y="19819"/>
                    <a:pt x="1532" y="20002"/>
                    <a:pt x="4578" y="20368"/>
                  </a:cubicBezTo>
                  <a:cubicBezTo>
                    <a:pt x="7624" y="20734"/>
                    <a:pt x="12055" y="21283"/>
                    <a:pt x="15101" y="21374"/>
                  </a:cubicBezTo>
                  <a:cubicBezTo>
                    <a:pt x="18147" y="21466"/>
                    <a:pt x="19808" y="21100"/>
                    <a:pt x="21470" y="20734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8" name="Line"/>
            <p:cNvSpPr/>
            <p:nvPr/>
          </p:nvSpPr>
          <p:spPr>
            <a:xfrm>
              <a:off x="8070954" y="420436"/>
              <a:ext cx="288662" cy="36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24" extrusionOk="0">
                  <a:moveTo>
                    <a:pt x="10232" y="0"/>
                  </a:moveTo>
                  <a:cubicBezTo>
                    <a:pt x="8867" y="1428"/>
                    <a:pt x="7503" y="2856"/>
                    <a:pt x="6594" y="4106"/>
                  </a:cubicBezTo>
                  <a:cubicBezTo>
                    <a:pt x="5684" y="5355"/>
                    <a:pt x="5229" y="6426"/>
                    <a:pt x="5912" y="7051"/>
                  </a:cubicBezTo>
                  <a:cubicBezTo>
                    <a:pt x="6594" y="7676"/>
                    <a:pt x="8413" y="7855"/>
                    <a:pt x="10459" y="8301"/>
                  </a:cubicBezTo>
                  <a:cubicBezTo>
                    <a:pt x="12505" y="8747"/>
                    <a:pt x="14779" y="9461"/>
                    <a:pt x="16598" y="10622"/>
                  </a:cubicBezTo>
                  <a:cubicBezTo>
                    <a:pt x="18417" y="11782"/>
                    <a:pt x="19781" y="13388"/>
                    <a:pt x="20577" y="14727"/>
                  </a:cubicBezTo>
                  <a:cubicBezTo>
                    <a:pt x="21373" y="16066"/>
                    <a:pt x="21600" y="17137"/>
                    <a:pt x="21259" y="18119"/>
                  </a:cubicBezTo>
                  <a:cubicBezTo>
                    <a:pt x="20918" y="19101"/>
                    <a:pt x="20008" y="19993"/>
                    <a:pt x="18189" y="20618"/>
                  </a:cubicBezTo>
                  <a:cubicBezTo>
                    <a:pt x="16370" y="21243"/>
                    <a:pt x="13642" y="21600"/>
                    <a:pt x="11141" y="21511"/>
                  </a:cubicBezTo>
                  <a:cubicBezTo>
                    <a:pt x="8640" y="21421"/>
                    <a:pt x="6366" y="20886"/>
                    <a:pt x="4547" y="19815"/>
                  </a:cubicBezTo>
                  <a:cubicBezTo>
                    <a:pt x="2728" y="18744"/>
                    <a:pt x="1364" y="17137"/>
                    <a:pt x="0" y="15531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9" name="Line"/>
            <p:cNvSpPr/>
            <p:nvPr/>
          </p:nvSpPr>
          <p:spPr>
            <a:xfrm>
              <a:off x="8153712" y="383654"/>
              <a:ext cx="297797" cy="6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0" y="21600"/>
                  </a:moveTo>
                  <a:cubicBezTo>
                    <a:pt x="441" y="16457"/>
                    <a:pt x="882" y="11314"/>
                    <a:pt x="3416" y="8743"/>
                  </a:cubicBezTo>
                  <a:cubicBezTo>
                    <a:pt x="5951" y="6171"/>
                    <a:pt x="10580" y="6171"/>
                    <a:pt x="13445" y="5657"/>
                  </a:cubicBezTo>
                  <a:cubicBezTo>
                    <a:pt x="16310" y="5143"/>
                    <a:pt x="17412" y="4114"/>
                    <a:pt x="18514" y="3600"/>
                  </a:cubicBezTo>
                  <a:cubicBezTo>
                    <a:pt x="19616" y="3086"/>
                    <a:pt x="20718" y="3086"/>
                    <a:pt x="21159" y="2571"/>
                  </a:cubicBezTo>
                  <a:cubicBezTo>
                    <a:pt x="21600" y="2057"/>
                    <a:pt x="21380" y="1029"/>
                    <a:pt x="21159" y="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0" name="Line"/>
            <p:cNvSpPr/>
            <p:nvPr/>
          </p:nvSpPr>
          <p:spPr>
            <a:xfrm>
              <a:off x="1818753" y="1146121"/>
              <a:ext cx="293524" cy="33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69" extrusionOk="0">
                  <a:moveTo>
                    <a:pt x="3287" y="5939"/>
                  </a:moveTo>
                  <a:cubicBezTo>
                    <a:pt x="4623" y="4172"/>
                    <a:pt x="5959" y="2405"/>
                    <a:pt x="7295" y="1325"/>
                  </a:cubicBezTo>
                  <a:cubicBezTo>
                    <a:pt x="8631" y="245"/>
                    <a:pt x="9967" y="-148"/>
                    <a:pt x="10969" y="48"/>
                  </a:cubicBezTo>
                  <a:cubicBezTo>
                    <a:pt x="11971" y="245"/>
                    <a:pt x="12639" y="1030"/>
                    <a:pt x="12974" y="2405"/>
                  </a:cubicBezTo>
                  <a:cubicBezTo>
                    <a:pt x="13308" y="3779"/>
                    <a:pt x="13308" y="5743"/>
                    <a:pt x="11749" y="8492"/>
                  </a:cubicBezTo>
                  <a:cubicBezTo>
                    <a:pt x="10190" y="11241"/>
                    <a:pt x="7072" y="14776"/>
                    <a:pt x="4623" y="17034"/>
                  </a:cubicBezTo>
                  <a:cubicBezTo>
                    <a:pt x="2173" y="19292"/>
                    <a:pt x="392" y="20274"/>
                    <a:pt x="58" y="20568"/>
                  </a:cubicBezTo>
                  <a:cubicBezTo>
                    <a:pt x="-276" y="20863"/>
                    <a:pt x="837" y="20470"/>
                    <a:pt x="3176" y="20568"/>
                  </a:cubicBezTo>
                  <a:cubicBezTo>
                    <a:pt x="5514" y="20667"/>
                    <a:pt x="9077" y="21256"/>
                    <a:pt x="12305" y="21354"/>
                  </a:cubicBezTo>
                  <a:cubicBezTo>
                    <a:pt x="15534" y="21452"/>
                    <a:pt x="18429" y="21059"/>
                    <a:pt x="21324" y="20667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1" name="Line"/>
            <p:cNvSpPr/>
            <p:nvPr/>
          </p:nvSpPr>
          <p:spPr>
            <a:xfrm>
              <a:off x="2829524" y="1303204"/>
              <a:ext cx="220693" cy="1"/>
            </a:xfrm>
            <a:prstGeom prst="ellipse">
              <a:avLst/>
            </a:pr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2" name="Line"/>
            <p:cNvSpPr/>
            <p:nvPr/>
          </p:nvSpPr>
          <p:spPr>
            <a:xfrm>
              <a:off x="3316885" y="1119293"/>
              <a:ext cx="236164" cy="34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61" extrusionOk="0">
                  <a:moveTo>
                    <a:pt x="19938" y="0"/>
                  </a:moveTo>
                  <a:cubicBezTo>
                    <a:pt x="14400" y="1895"/>
                    <a:pt x="8862" y="3789"/>
                    <a:pt x="5677" y="5779"/>
                  </a:cubicBezTo>
                  <a:cubicBezTo>
                    <a:pt x="2492" y="7768"/>
                    <a:pt x="1662" y="9853"/>
                    <a:pt x="1385" y="11842"/>
                  </a:cubicBezTo>
                  <a:cubicBezTo>
                    <a:pt x="1108" y="13832"/>
                    <a:pt x="1385" y="15726"/>
                    <a:pt x="3323" y="17337"/>
                  </a:cubicBezTo>
                  <a:cubicBezTo>
                    <a:pt x="5262" y="18947"/>
                    <a:pt x="8862" y="20274"/>
                    <a:pt x="11354" y="20937"/>
                  </a:cubicBezTo>
                  <a:cubicBezTo>
                    <a:pt x="13846" y="21600"/>
                    <a:pt x="15231" y="21600"/>
                    <a:pt x="16754" y="21126"/>
                  </a:cubicBezTo>
                  <a:cubicBezTo>
                    <a:pt x="18277" y="20653"/>
                    <a:pt x="19938" y="19705"/>
                    <a:pt x="20769" y="18568"/>
                  </a:cubicBezTo>
                  <a:cubicBezTo>
                    <a:pt x="21600" y="17432"/>
                    <a:pt x="21600" y="16105"/>
                    <a:pt x="20215" y="14779"/>
                  </a:cubicBezTo>
                  <a:cubicBezTo>
                    <a:pt x="18831" y="13453"/>
                    <a:pt x="16062" y="12126"/>
                    <a:pt x="13015" y="11368"/>
                  </a:cubicBezTo>
                  <a:cubicBezTo>
                    <a:pt x="9969" y="10611"/>
                    <a:pt x="6646" y="10421"/>
                    <a:pt x="4431" y="10705"/>
                  </a:cubicBezTo>
                  <a:cubicBezTo>
                    <a:pt x="2215" y="10989"/>
                    <a:pt x="1108" y="11747"/>
                    <a:pt x="0" y="1250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3" name="Line"/>
            <p:cNvSpPr/>
            <p:nvPr/>
          </p:nvSpPr>
          <p:spPr>
            <a:xfrm>
              <a:off x="4234665" y="1051860"/>
              <a:ext cx="222461" cy="447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62" extrusionOk="0">
                  <a:moveTo>
                    <a:pt x="21475" y="4996"/>
                  </a:moveTo>
                  <a:cubicBezTo>
                    <a:pt x="18220" y="3527"/>
                    <a:pt x="14965" y="2057"/>
                    <a:pt x="12598" y="1176"/>
                  </a:cubicBezTo>
                  <a:cubicBezTo>
                    <a:pt x="10231" y="294"/>
                    <a:pt x="8752" y="0"/>
                    <a:pt x="7272" y="0"/>
                  </a:cubicBezTo>
                  <a:cubicBezTo>
                    <a:pt x="5793" y="0"/>
                    <a:pt x="4313" y="294"/>
                    <a:pt x="3722" y="1176"/>
                  </a:cubicBezTo>
                  <a:cubicBezTo>
                    <a:pt x="3130" y="2057"/>
                    <a:pt x="3426" y="3527"/>
                    <a:pt x="5349" y="5216"/>
                  </a:cubicBezTo>
                  <a:cubicBezTo>
                    <a:pt x="7272" y="6906"/>
                    <a:pt x="10823" y="8816"/>
                    <a:pt x="13486" y="10506"/>
                  </a:cubicBezTo>
                  <a:cubicBezTo>
                    <a:pt x="16149" y="12196"/>
                    <a:pt x="17924" y="13665"/>
                    <a:pt x="18812" y="14767"/>
                  </a:cubicBezTo>
                  <a:cubicBezTo>
                    <a:pt x="19700" y="15869"/>
                    <a:pt x="19700" y="16604"/>
                    <a:pt x="19404" y="17339"/>
                  </a:cubicBezTo>
                  <a:cubicBezTo>
                    <a:pt x="19108" y="18073"/>
                    <a:pt x="18516" y="18808"/>
                    <a:pt x="16593" y="19543"/>
                  </a:cubicBezTo>
                  <a:cubicBezTo>
                    <a:pt x="14670" y="20278"/>
                    <a:pt x="11415" y="21012"/>
                    <a:pt x="9048" y="21306"/>
                  </a:cubicBezTo>
                  <a:cubicBezTo>
                    <a:pt x="6680" y="21600"/>
                    <a:pt x="5201" y="21453"/>
                    <a:pt x="4017" y="21086"/>
                  </a:cubicBezTo>
                  <a:cubicBezTo>
                    <a:pt x="2834" y="20718"/>
                    <a:pt x="1946" y="20131"/>
                    <a:pt x="1207" y="19029"/>
                  </a:cubicBezTo>
                  <a:cubicBezTo>
                    <a:pt x="467" y="17927"/>
                    <a:pt x="-125" y="16310"/>
                    <a:pt x="23" y="14767"/>
                  </a:cubicBezTo>
                  <a:cubicBezTo>
                    <a:pt x="171" y="13224"/>
                    <a:pt x="1059" y="11755"/>
                    <a:pt x="3869" y="10286"/>
                  </a:cubicBezTo>
                  <a:cubicBezTo>
                    <a:pt x="6680" y="8816"/>
                    <a:pt x="11415" y="7347"/>
                    <a:pt x="14522" y="6612"/>
                  </a:cubicBezTo>
                  <a:cubicBezTo>
                    <a:pt x="17628" y="5878"/>
                    <a:pt x="19108" y="5878"/>
                    <a:pt x="20587" y="5878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4" name="Line"/>
            <p:cNvSpPr/>
            <p:nvPr/>
          </p:nvSpPr>
          <p:spPr>
            <a:xfrm>
              <a:off x="5413457" y="1202052"/>
              <a:ext cx="193106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5" name="Line"/>
            <p:cNvSpPr/>
            <p:nvPr/>
          </p:nvSpPr>
          <p:spPr>
            <a:xfrm>
              <a:off x="5689322" y="1091707"/>
              <a:ext cx="271979" cy="29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191" extrusionOk="0">
                  <a:moveTo>
                    <a:pt x="10080" y="0"/>
                  </a:moveTo>
                  <a:cubicBezTo>
                    <a:pt x="9120" y="891"/>
                    <a:pt x="8160" y="1781"/>
                    <a:pt x="8040" y="2672"/>
                  </a:cubicBezTo>
                  <a:cubicBezTo>
                    <a:pt x="7920" y="3563"/>
                    <a:pt x="8640" y="4454"/>
                    <a:pt x="10200" y="5456"/>
                  </a:cubicBezTo>
                  <a:cubicBezTo>
                    <a:pt x="11760" y="6458"/>
                    <a:pt x="14160" y="7571"/>
                    <a:pt x="16200" y="9353"/>
                  </a:cubicBezTo>
                  <a:cubicBezTo>
                    <a:pt x="18240" y="11134"/>
                    <a:pt x="19920" y="13584"/>
                    <a:pt x="20760" y="15365"/>
                  </a:cubicBezTo>
                  <a:cubicBezTo>
                    <a:pt x="21600" y="17146"/>
                    <a:pt x="21600" y="18260"/>
                    <a:pt x="19680" y="19373"/>
                  </a:cubicBezTo>
                  <a:cubicBezTo>
                    <a:pt x="17760" y="20487"/>
                    <a:pt x="13920" y="21600"/>
                    <a:pt x="10320" y="21043"/>
                  </a:cubicBezTo>
                  <a:cubicBezTo>
                    <a:pt x="6720" y="20487"/>
                    <a:pt x="3360" y="18260"/>
                    <a:pt x="0" y="16033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6" name="Line"/>
            <p:cNvSpPr/>
            <p:nvPr/>
          </p:nvSpPr>
          <p:spPr>
            <a:xfrm>
              <a:off x="5753689" y="1091707"/>
              <a:ext cx="248279" cy="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333" y="14400"/>
                    <a:pt x="10667" y="7200"/>
                    <a:pt x="14267" y="3600"/>
                  </a:cubicBezTo>
                  <a:cubicBezTo>
                    <a:pt x="17867" y="0"/>
                    <a:pt x="19733" y="0"/>
                    <a:pt x="21600" y="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7" name="Line"/>
            <p:cNvSpPr/>
            <p:nvPr/>
          </p:nvSpPr>
          <p:spPr>
            <a:xfrm>
              <a:off x="6522578" y="1029047"/>
              <a:ext cx="270203" cy="46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21" extrusionOk="0">
                  <a:moveTo>
                    <a:pt x="16297" y="3733"/>
                  </a:moveTo>
                  <a:cubicBezTo>
                    <a:pt x="16055" y="3027"/>
                    <a:pt x="15812" y="2321"/>
                    <a:pt x="14598" y="1686"/>
                  </a:cubicBezTo>
                  <a:cubicBezTo>
                    <a:pt x="13385" y="1050"/>
                    <a:pt x="11201" y="486"/>
                    <a:pt x="9259" y="203"/>
                  </a:cubicBezTo>
                  <a:cubicBezTo>
                    <a:pt x="7318" y="-79"/>
                    <a:pt x="5619" y="-79"/>
                    <a:pt x="4527" y="274"/>
                  </a:cubicBezTo>
                  <a:cubicBezTo>
                    <a:pt x="3434" y="627"/>
                    <a:pt x="2949" y="1333"/>
                    <a:pt x="3556" y="2603"/>
                  </a:cubicBezTo>
                  <a:cubicBezTo>
                    <a:pt x="4163" y="3874"/>
                    <a:pt x="5861" y="5709"/>
                    <a:pt x="8046" y="7403"/>
                  </a:cubicBezTo>
                  <a:cubicBezTo>
                    <a:pt x="10230" y="9097"/>
                    <a:pt x="12900" y="10650"/>
                    <a:pt x="14720" y="12486"/>
                  </a:cubicBezTo>
                  <a:cubicBezTo>
                    <a:pt x="16540" y="14321"/>
                    <a:pt x="17511" y="16439"/>
                    <a:pt x="17754" y="17850"/>
                  </a:cubicBezTo>
                  <a:cubicBezTo>
                    <a:pt x="17996" y="19262"/>
                    <a:pt x="17511" y="19968"/>
                    <a:pt x="15812" y="20533"/>
                  </a:cubicBezTo>
                  <a:cubicBezTo>
                    <a:pt x="14113" y="21097"/>
                    <a:pt x="11201" y="21521"/>
                    <a:pt x="8652" y="21521"/>
                  </a:cubicBezTo>
                  <a:cubicBezTo>
                    <a:pt x="6104" y="21521"/>
                    <a:pt x="3920" y="21097"/>
                    <a:pt x="2342" y="20180"/>
                  </a:cubicBezTo>
                  <a:cubicBezTo>
                    <a:pt x="765" y="19262"/>
                    <a:pt x="-206" y="17850"/>
                    <a:pt x="37" y="15945"/>
                  </a:cubicBezTo>
                  <a:cubicBezTo>
                    <a:pt x="279" y="14039"/>
                    <a:pt x="1736" y="11639"/>
                    <a:pt x="4891" y="9521"/>
                  </a:cubicBezTo>
                  <a:cubicBezTo>
                    <a:pt x="8046" y="7403"/>
                    <a:pt x="12900" y="5568"/>
                    <a:pt x="15933" y="4580"/>
                  </a:cubicBezTo>
                  <a:cubicBezTo>
                    <a:pt x="18967" y="3592"/>
                    <a:pt x="20181" y="3450"/>
                    <a:pt x="20787" y="3380"/>
                  </a:cubicBezTo>
                  <a:cubicBezTo>
                    <a:pt x="21394" y="3309"/>
                    <a:pt x="21394" y="3309"/>
                    <a:pt x="21394" y="330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8" name="Line"/>
            <p:cNvSpPr/>
            <p:nvPr/>
          </p:nvSpPr>
          <p:spPr>
            <a:xfrm>
              <a:off x="8183793" y="1143478"/>
              <a:ext cx="207235" cy="45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403" extrusionOk="0">
                  <a:moveTo>
                    <a:pt x="15710" y="1466"/>
                  </a:moveTo>
                  <a:cubicBezTo>
                    <a:pt x="14771" y="886"/>
                    <a:pt x="13832" y="306"/>
                    <a:pt x="11484" y="88"/>
                  </a:cubicBezTo>
                  <a:cubicBezTo>
                    <a:pt x="9136" y="-129"/>
                    <a:pt x="5380" y="16"/>
                    <a:pt x="3032" y="958"/>
                  </a:cubicBezTo>
                  <a:cubicBezTo>
                    <a:pt x="684" y="1901"/>
                    <a:pt x="-255" y="3640"/>
                    <a:pt x="58" y="5090"/>
                  </a:cubicBezTo>
                  <a:cubicBezTo>
                    <a:pt x="371" y="6539"/>
                    <a:pt x="1936" y="7699"/>
                    <a:pt x="4441" y="8279"/>
                  </a:cubicBezTo>
                  <a:cubicBezTo>
                    <a:pt x="6945" y="8859"/>
                    <a:pt x="10389" y="8859"/>
                    <a:pt x="13362" y="8424"/>
                  </a:cubicBezTo>
                  <a:cubicBezTo>
                    <a:pt x="16336" y="7989"/>
                    <a:pt x="18841" y="7119"/>
                    <a:pt x="20093" y="6322"/>
                  </a:cubicBezTo>
                  <a:cubicBezTo>
                    <a:pt x="21345" y="5525"/>
                    <a:pt x="21345" y="4800"/>
                    <a:pt x="20875" y="4148"/>
                  </a:cubicBezTo>
                  <a:cubicBezTo>
                    <a:pt x="20406" y="3495"/>
                    <a:pt x="19467" y="2915"/>
                    <a:pt x="18997" y="3060"/>
                  </a:cubicBezTo>
                  <a:cubicBezTo>
                    <a:pt x="18528" y="3205"/>
                    <a:pt x="18528" y="4075"/>
                    <a:pt x="18215" y="6902"/>
                  </a:cubicBezTo>
                  <a:cubicBezTo>
                    <a:pt x="17902" y="9729"/>
                    <a:pt x="17275" y="14513"/>
                    <a:pt x="16649" y="17412"/>
                  </a:cubicBezTo>
                  <a:cubicBezTo>
                    <a:pt x="16023" y="20311"/>
                    <a:pt x="15397" y="21326"/>
                    <a:pt x="14928" y="21399"/>
                  </a:cubicBezTo>
                  <a:cubicBezTo>
                    <a:pt x="14458" y="21471"/>
                    <a:pt x="14145" y="20601"/>
                    <a:pt x="13832" y="19731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9" name="Line"/>
            <p:cNvSpPr/>
            <p:nvPr/>
          </p:nvSpPr>
          <p:spPr>
            <a:xfrm>
              <a:off x="1109201" y="1115731"/>
              <a:ext cx="215802" cy="26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066" extrusionOk="0">
                  <a:moveTo>
                    <a:pt x="7275" y="3230"/>
                  </a:moveTo>
                  <a:cubicBezTo>
                    <a:pt x="5775" y="2985"/>
                    <a:pt x="4275" y="2739"/>
                    <a:pt x="2925" y="2985"/>
                  </a:cubicBezTo>
                  <a:cubicBezTo>
                    <a:pt x="1575" y="3230"/>
                    <a:pt x="375" y="3967"/>
                    <a:pt x="75" y="6299"/>
                  </a:cubicBezTo>
                  <a:cubicBezTo>
                    <a:pt x="-225" y="8630"/>
                    <a:pt x="375" y="12558"/>
                    <a:pt x="1875" y="15380"/>
                  </a:cubicBezTo>
                  <a:cubicBezTo>
                    <a:pt x="3375" y="18203"/>
                    <a:pt x="5775" y="19921"/>
                    <a:pt x="8475" y="20658"/>
                  </a:cubicBezTo>
                  <a:cubicBezTo>
                    <a:pt x="11175" y="21394"/>
                    <a:pt x="14175" y="21149"/>
                    <a:pt x="16575" y="19799"/>
                  </a:cubicBezTo>
                  <a:cubicBezTo>
                    <a:pt x="18975" y="18449"/>
                    <a:pt x="20775" y="15994"/>
                    <a:pt x="21075" y="13417"/>
                  </a:cubicBezTo>
                  <a:cubicBezTo>
                    <a:pt x="21375" y="10839"/>
                    <a:pt x="20175" y="8139"/>
                    <a:pt x="18675" y="5930"/>
                  </a:cubicBezTo>
                  <a:cubicBezTo>
                    <a:pt x="17175" y="3721"/>
                    <a:pt x="15375" y="2003"/>
                    <a:pt x="13725" y="1021"/>
                  </a:cubicBezTo>
                  <a:cubicBezTo>
                    <a:pt x="12075" y="39"/>
                    <a:pt x="10575" y="-206"/>
                    <a:pt x="9375" y="162"/>
                  </a:cubicBezTo>
                  <a:cubicBezTo>
                    <a:pt x="8175" y="530"/>
                    <a:pt x="7275" y="1512"/>
                    <a:pt x="6375" y="2494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0" name="Line"/>
            <p:cNvSpPr/>
            <p:nvPr/>
          </p:nvSpPr>
          <p:spPr>
            <a:xfrm>
              <a:off x="1110710" y="1808956"/>
              <a:ext cx="224115" cy="262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258" extrusionOk="0">
                  <a:moveTo>
                    <a:pt x="8458" y="2234"/>
                  </a:moveTo>
                  <a:cubicBezTo>
                    <a:pt x="5900" y="3228"/>
                    <a:pt x="3342" y="4221"/>
                    <a:pt x="1779" y="6207"/>
                  </a:cubicBezTo>
                  <a:cubicBezTo>
                    <a:pt x="215" y="8193"/>
                    <a:pt x="-353" y="11172"/>
                    <a:pt x="215" y="13655"/>
                  </a:cubicBezTo>
                  <a:cubicBezTo>
                    <a:pt x="784" y="16138"/>
                    <a:pt x="2489" y="18124"/>
                    <a:pt x="4763" y="19490"/>
                  </a:cubicBezTo>
                  <a:cubicBezTo>
                    <a:pt x="7036" y="20855"/>
                    <a:pt x="9879" y="21600"/>
                    <a:pt x="12721" y="21103"/>
                  </a:cubicBezTo>
                  <a:cubicBezTo>
                    <a:pt x="15563" y="20607"/>
                    <a:pt x="18405" y="18869"/>
                    <a:pt x="19826" y="16759"/>
                  </a:cubicBezTo>
                  <a:cubicBezTo>
                    <a:pt x="21247" y="14648"/>
                    <a:pt x="21247" y="12165"/>
                    <a:pt x="18689" y="9310"/>
                  </a:cubicBezTo>
                  <a:cubicBezTo>
                    <a:pt x="16131" y="6455"/>
                    <a:pt x="11015" y="3228"/>
                    <a:pt x="5900" y="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1" name="Line"/>
            <p:cNvSpPr/>
            <p:nvPr/>
          </p:nvSpPr>
          <p:spPr>
            <a:xfrm>
              <a:off x="1777886" y="1884905"/>
              <a:ext cx="228202" cy="20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0879" extrusionOk="0">
                  <a:moveTo>
                    <a:pt x="7040" y="6240"/>
                  </a:moveTo>
                  <a:cubicBezTo>
                    <a:pt x="5637" y="5931"/>
                    <a:pt x="4234" y="5623"/>
                    <a:pt x="2972" y="5931"/>
                  </a:cubicBezTo>
                  <a:cubicBezTo>
                    <a:pt x="1710" y="6240"/>
                    <a:pt x="588" y="7166"/>
                    <a:pt x="167" y="9326"/>
                  </a:cubicBezTo>
                  <a:cubicBezTo>
                    <a:pt x="-254" y="11486"/>
                    <a:pt x="27" y="14880"/>
                    <a:pt x="2130" y="17349"/>
                  </a:cubicBezTo>
                  <a:cubicBezTo>
                    <a:pt x="4234" y="19817"/>
                    <a:pt x="8162" y="21360"/>
                    <a:pt x="11668" y="20743"/>
                  </a:cubicBezTo>
                  <a:cubicBezTo>
                    <a:pt x="15175" y="20126"/>
                    <a:pt x="18260" y="17349"/>
                    <a:pt x="19803" y="15189"/>
                  </a:cubicBezTo>
                  <a:cubicBezTo>
                    <a:pt x="21346" y="13029"/>
                    <a:pt x="21346" y="11486"/>
                    <a:pt x="19102" y="9017"/>
                  </a:cubicBezTo>
                  <a:cubicBezTo>
                    <a:pt x="16858" y="6549"/>
                    <a:pt x="12369" y="3154"/>
                    <a:pt x="9424" y="1457"/>
                  </a:cubicBezTo>
                  <a:cubicBezTo>
                    <a:pt x="6479" y="-240"/>
                    <a:pt x="5076" y="-240"/>
                    <a:pt x="3954" y="377"/>
                  </a:cubicBezTo>
                  <a:cubicBezTo>
                    <a:pt x="2832" y="994"/>
                    <a:pt x="1990" y="2229"/>
                    <a:pt x="1149" y="3463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2" name="Line"/>
            <p:cNvSpPr/>
            <p:nvPr/>
          </p:nvSpPr>
          <p:spPr>
            <a:xfrm>
              <a:off x="3029718" y="1819172"/>
              <a:ext cx="274908" cy="25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0854" extrusionOk="0">
                  <a:moveTo>
                    <a:pt x="13398" y="4489"/>
                  </a:moveTo>
                  <a:cubicBezTo>
                    <a:pt x="11076" y="4235"/>
                    <a:pt x="8753" y="3981"/>
                    <a:pt x="6547" y="4362"/>
                  </a:cubicBezTo>
                  <a:cubicBezTo>
                    <a:pt x="4340" y="4743"/>
                    <a:pt x="2250" y="5760"/>
                    <a:pt x="1089" y="7539"/>
                  </a:cubicBezTo>
                  <a:cubicBezTo>
                    <a:pt x="-73" y="9317"/>
                    <a:pt x="-305" y="11859"/>
                    <a:pt x="392" y="14019"/>
                  </a:cubicBezTo>
                  <a:cubicBezTo>
                    <a:pt x="1089" y="16179"/>
                    <a:pt x="2714" y="17957"/>
                    <a:pt x="5269" y="19228"/>
                  </a:cubicBezTo>
                  <a:cubicBezTo>
                    <a:pt x="7824" y="20499"/>
                    <a:pt x="11308" y="21261"/>
                    <a:pt x="14211" y="20626"/>
                  </a:cubicBezTo>
                  <a:cubicBezTo>
                    <a:pt x="17114" y="19990"/>
                    <a:pt x="19437" y="17957"/>
                    <a:pt x="20366" y="15035"/>
                  </a:cubicBezTo>
                  <a:cubicBezTo>
                    <a:pt x="21295" y="12113"/>
                    <a:pt x="20830" y="8301"/>
                    <a:pt x="18972" y="5506"/>
                  </a:cubicBezTo>
                  <a:cubicBezTo>
                    <a:pt x="17114" y="2710"/>
                    <a:pt x="13863" y="932"/>
                    <a:pt x="11656" y="296"/>
                  </a:cubicBezTo>
                  <a:cubicBezTo>
                    <a:pt x="9450" y="-339"/>
                    <a:pt x="8289" y="169"/>
                    <a:pt x="7127" y="677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3" name="Line"/>
            <p:cNvSpPr/>
            <p:nvPr/>
          </p:nvSpPr>
          <p:spPr>
            <a:xfrm>
              <a:off x="3969765" y="2011257"/>
              <a:ext cx="211497" cy="18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4" name="Line"/>
            <p:cNvSpPr/>
            <p:nvPr/>
          </p:nvSpPr>
          <p:spPr>
            <a:xfrm>
              <a:off x="4414935" y="1818151"/>
              <a:ext cx="231718" cy="36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524" extrusionOk="0">
                  <a:moveTo>
                    <a:pt x="19348" y="1080"/>
                  </a:moveTo>
                  <a:cubicBezTo>
                    <a:pt x="18254" y="540"/>
                    <a:pt x="17161" y="0"/>
                    <a:pt x="15930" y="0"/>
                  </a:cubicBezTo>
                  <a:cubicBezTo>
                    <a:pt x="14700" y="0"/>
                    <a:pt x="13333" y="540"/>
                    <a:pt x="10599" y="2340"/>
                  </a:cubicBezTo>
                  <a:cubicBezTo>
                    <a:pt x="7865" y="4140"/>
                    <a:pt x="3763" y="7200"/>
                    <a:pt x="1713" y="9720"/>
                  </a:cubicBezTo>
                  <a:cubicBezTo>
                    <a:pt x="-338" y="12240"/>
                    <a:pt x="-338" y="14220"/>
                    <a:pt x="619" y="15930"/>
                  </a:cubicBezTo>
                  <a:cubicBezTo>
                    <a:pt x="1576" y="17640"/>
                    <a:pt x="3490" y="19080"/>
                    <a:pt x="5130" y="19980"/>
                  </a:cubicBezTo>
                  <a:cubicBezTo>
                    <a:pt x="6771" y="20880"/>
                    <a:pt x="8138" y="21240"/>
                    <a:pt x="9642" y="21420"/>
                  </a:cubicBezTo>
                  <a:cubicBezTo>
                    <a:pt x="11146" y="21600"/>
                    <a:pt x="12786" y="21600"/>
                    <a:pt x="14563" y="20970"/>
                  </a:cubicBezTo>
                  <a:cubicBezTo>
                    <a:pt x="16340" y="20340"/>
                    <a:pt x="18254" y="19080"/>
                    <a:pt x="19485" y="17640"/>
                  </a:cubicBezTo>
                  <a:cubicBezTo>
                    <a:pt x="20715" y="16200"/>
                    <a:pt x="21262" y="14580"/>
                    <a:pt x="19758" y="13320"/>
                  </a:cubicBezTo>
                  <a:cubicBezTo>
                    <a:pt x="18254" y="12060"/>
                    <a:pt x="14700" y="11160"/>
                    <a:pt x="11419" y="10980"/>
                  </a:cubicBezTo>
                  <a:cubicBezTo>
                    <a:pt x="8138" y="10800"/>
                    <a:pt x="5130" y="11340"/>
                    <a:pt x="2123" y="1188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5" name="Line"/>
            <p:cNvSpPr/>
            <p:nvPr/>
          </p:nvSpPr>
          <p:spPr>
            <a:xfrm>
              <a:off x="5562029" y="1839917"/>
              <a:ext cx="217644" cy="29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0903" extrusionOk="0">
                  <a:moveTo>
                    <a:pt x="16727" y="1079"/>
                  </a:moveTo>
                  <a:cubicBezTo>
                    <a:pt x="15247" y="418"/>
                    <a:pt x="13768" y="-243"/>
                    <a:pt x="11697" y="88"/>
                  </a:cubicBezTo>
                  <a:cubicBezTo>
                    <a:pt x="9625" y="418"/>
                    <a:pt x="6962" y="1741"/>
                    <a:pt x="4595" y="3835"/>
                  </a:cubicBezTo>
                  <a:cubicBezTo>
                    <a:pt x="2228" y="5928"/>
                    <a:pt x="157" y="8794"/>
                    <a:pt x="9" y="11879"/>
                  </a:cubicBezTo>
                  <a:cubicBezTo>
                    <a:pt x="-139" y="14965"/>
                    <a:pt x="1636" y="18271"/>
                    <a:pt x="4595" y="19814"/>
                  </a:cubicBezTo>
                  <a:cubicBezTo>
                    <a:pt x="7554" y="21357"/>
                    <a:pt x="11697" y="21137"/>
                    <a:pt x="14803" y="19924"/>
                  </a:cubicBezTo>
                  <a:cubicBezTo>
                    <a:pt x="17910" y="18712"/>
                    <a:pt x="19982" y="16508"/>
                    <a:pt x="20721" y="14855"/>
                  </a:cubicBezTo>
                  <a:cubicBezTo>
                    <a:pt x="21461" y="13202"/>
                    <a:pt x="20869" y="12100"/>
                    <a:pt x="17910" y="10998"/>
                  </a:cubicBezTo>
                  <a:cubicBezTo>
                    <a:pt x="14951" y="9896"/>
                    <a:pt x="9625" y="8794"/>
                    <a:pt x="6371" y="8573"/>
                  </a:cubicBezTo>
                  <a:cubicBezTo>
                    <a:pt x="3116" y="8353"/>
                    <a:pt x="1932" y="9014"/>
                    <a:pt x="749" y="967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6" name="Line"/>
            <p:cNvSpPr/>
            <p:nvPr/>
          </p:nvSpPr>
          <p:spPr>
            <a:xfrm>
              <a:off x="6457016" y="1845737"/>
              <a:ext cx="320439" cy="285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extrusionOk="0">
                  <a:moveTo>
                    <a:pt x="13277" y="0"/>
                  </a:moveTo>
                  <a:cubicBezTo>
                    <a:pt x="10809" y="2555"/>
                    <a:pt x="8340" y="5110"/>
                    <a:pt x="6386" y="7432"/>
                  </a:cubicBezTo>
                  <a:cubicBezTo>
                    <a:pt x="4432" y="9755"/>
                    <a:pt x="2992" y="11845"/>
                    <a:pt x="1860" y="13587"/>
                  </a:cubicBezTo>
                  <a:cubicBezTo>
                    <a:pt x="729" y="15329"/>
                    <a:pt x="-94" y="16723"/>
                    <a:pt x="9" y="17303"/>
                  </a:cubicBezTo>
                  <a:cubicBezTo>
                    <a:pt x="112" y="17884"/>
                    <a:pt x="1140" y="17652"/>
                    <a:pt x="4535" y="18000"/>
                  </a:cubicBezTo>
                  <a:cubicBezTo>
                    <a:pt x="7929" y="18348"/>
                    <a:pt x="13689" y="19277"/>
                    <a:pt x="17083" y="19974"/>
                  </a:cubicBezTo>
                  <a:cubicBezTo>
                    <a:pt x="20477" y="20671"/>
                    <a:pt x="21506" y="21135"/>
                    <a:pt x="21506" y="21368"/>
                  </a:cubicBezTo>
                  <a:cubicBezTo>
                    <a:pt x="21506" y="21600"/>
                    <a:pt x="20477" y="21600"/>
                    <a:pt x="19757" y="21600"/>
                  </a:cubicBezTo>
                  <a:cubicBezTo>
                    <a:pt x="19037" y="21600"/>
                    <a:pt x="18626" y="21600"/>
                    <a:pt x="18215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7" name="Line"/>
            <p:cNvSpPr/>
            <p:nvPr/>
          </p:nvSpPr>
          <p:spPr>
            <a:xfrm>
              <a:off x="6599675" y="1937692"/>
              <a:ext cx="45979" cy="30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extrusionOk="0">
                  <a:moveTo>
                    <a:pt x="0" y="0"/>
                  </a:moveTo>
                  <a:cubicBezTo>
                    <a:pt x="5760" y="855"/>
                    <a:pt x="11520" y="1711"/>
                    <a:pt x="13680" y="4812"/>
                  </a:cubicBezTo>
                  <a:cubicBezTo>
                    <a:pt x="15840" y="7913"/>
                    <a:pt x="14400" y="13259"/>
                    <a:pt x="13680" y="16467"/>
                  </a:cubicBezTo>
                  <a:cubicBezTo>
                    <a:pt x="12960" y="19675"/>
                    <a:pt x="12960" y="20745"/>
                    <a:pt x="14400" y="21172"/>
                  </a:cubicBezTo>
                  <a:cubicBezTo>
                    <a:pt x="15840" y="21600"/>
                    <a:pt x="18720" y="21386"/>
                    <a:pt x="21600" y="21172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8" name="Line"/>
            <p:cNvSpPr/>
            <p:nvPr/>
          </p:nvSpPr>
          <p:spPr>
            <a:xfrm>
              <a:off x="8024977" y="2057233"/>
              <a:ext cx="147128" cy="4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9" name="Line"/>
            <p:cNvSpPr/>
            <p:nvPr/>
          </p:nvSpPr>
          <p:spPr>
            <a:xfrm>
              <a:off x="8300840" y="1919301"/>
              <a:ext cx="278772" cy="371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84" extrusionOk="0">
                  <a:moveTo>
                    <a:pt x="11974" y="0"/>
                  </a:moveTo>
                  <a:cubicBezTo>
                    <a:pt x="11035" y="708"/>
                    <a:pt x="10096" y="1416"/>
                    <a:pt x="9157" y="2390"/>
                  </a:cubicBezTo>
                  <a:cubicBezTo>
                    <a:pt x="8217" y="3364"/>
                    <a:pt x="7278" y="4603"/>
                    <a:pt x="7513" y="5223"/>
                  </a:cubicBezTo>
                  <a:cubicBezTo>
                    <a:pt x="7748" y="5843"/>
                    <a:pt x="9157" y="5843"/>
                    <a:pt x="11035" y="6020"/>
                  </a:cubicBezTo>
                  <a:cubicBezTo>
                    <a:pt x="12913" y="6197"/>
                    <a:pt x="15261" y="6551"/>
                    <a:pt x="17139" y="7967"/>
                  </a:cubicBezTo>
                  <a:cubicBezTo>
                    <a:pt x="19017" y="9384"/>
                    <a:pt x="20426" y="11862"/>
                    <a:pt x="21013" y="14075"/>
                  </a:cubicBezTo>
                  <a:cubicBezTo>
                    <a:pt x="21600" y="16289"/>
                    <a:pt x="21365" y="18236"/>
                    <a:pt x="20778" y="19475"/>
                  </a:cubicBezTo>
                  <a:cubicBezTo>
                    <a:pt x="20191" y="20715"/>
                    <a:pt x="19252" y="21246"/>
                    <a:pt x="17374" y="21423"/>
                  </a:cubicBezTo>
                  <a:cubicBezTo>
                    <a:pt x="15496" y="21600"/>
                    <a:pt x="12678" y="21423"/>
                    <a:pt x="9626" y="20449"/>
                  </a:cubicBezTo>
                  <a:cubicBezTo>
                    <a:pt x="6574" y="19475"/>
                    <a:pt x="3287" y="17705"/>
                    <a:pt x="0" y="15934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0" name="Line"/>
            <p:cNvSpPr/>
            <p:nvPr/>
          </p:nvSpPr>
          <p:spPr>
            <a:xfrm>
              <a:off x="8420382" y="1891714"/>
              <a:ext cx="275865" cy="18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1" name="Line"/>
            <p:cNvSpPr/>
            <p:nvPr/>
          </p:nvSpPr>
          <p:spPr>
            <a:xfrm>
              <a:off x="7344510" y="199745"/>
              <a:ext cx="128737" cy="213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900"/>
                    <a:pt x="21600" y="1800"/>
                    <a:pt x="21086" y="2669"/>
                  </a:cubicBezTo>
                  <a:cubicBezTo>
                    <a:pt x="20571" y="3538"/>
                    <a:pt x="19543" y="4376"/>
                    <a:pt x="18771" y="5245"/>
                  </a:cubicBezTo>
                  <a:cubicBezTo>
                    <a:pt x="18000" y="6114"/>
                    <a:pt x="17486" y="7014"/>
                    <a:pt x="16971" y="7852"/>
                  </a:cubicBezTo>
                  <a:cubicBezTo>
                    <a:pt x="16457" y="8690"/>
                    <a:pt x="15943" y="9466"/>
                    <a:pt x="15172" y="10257"/>
                  </a:cubicBezTo>
                  <a:cubicBezTo>
                    <a:pt x="14400" y="11048"/>
                    <a:pt x="13371" y="11855"/>
                    <a:pt x="12600" y="12631"/>
                  </a:cubicBezTo>
                  <a:cubicBezTo>
                    <a:pt x="11829" y="13407"/>
                    <a:pt x="11314" y="14152"/>
                    <a:pt x="10286" y="14897"/>
                  </a:cubicBezTo>
                  <a:cubicBezTo>
                    <a:pt x="9257" y="15641"/>
                    <a:pt x="7714" y="16386"/>
                    <a:pt x="6428" y="17116"/>
                  </a:cubicBezTo>
                  <a:cubicBezTo>
                    <a:pt x="5143" y="17845"/>
                    <a:pt x="4114" y="18559"/>
                    <a:pt x="3086" y="19226"/>
                  </a:cubicBezTo>
                  <a:cubicBezTo>
                    <a:pt x="2057" y="19893"/>
                    <a:pt x="1029" y="20514"/>
                    <a:pt x="514" y="20902"/>
                  </a:cubicBezTo>
                  <a:cubicBezTo>
                    <a:pt x="0" y="21290"/>
                    <a:pt x="0" y="21445"/>
                    <a:pt x="0" y="21522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35461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2" name="Line"/>
            <p:cNvSpPr/>
            <p:nvPr/>
          </p:nvSpPr>
          <p:spPr>
            <a:xfrm>
              <a:off x="8852174" y="207170"/>
              <a:ext cx="278764" cy="208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544" extrusionOk="0">
                  <a:moveTo>
                    <a:pt x="9088" y="113"/>
                  </a:moveTo>
                  <a:cubicBezTo>
                    <a:pt x="10250" y="50"/>
                    <a:pt x="11411" y="-13"/>
                    <a:pt x="12456" y="3"/>
                  </a:cubicBezTo>
                  <a:cubicBezTo>
                    <a:pt x="13501" y="19"/>
                    <a:pt x="14430" y="114"/>
                    <a:pt x="15940" y="414"/>
                  </a:cubicBezTo>
                  <a:cubicBezTo>
                    <a:pt x="17450" y="714"/>
                    <a:pt x="19540" y="1220"/>
                    <a:pt x="20469" y="1758"/>
                  </a:cubicBezTo>
                  <a:cubicBezTo>
                    <a:pt x="21398" y="2296"/>
                    <a:pt x="21166" y="2865"/>
                    <a:pt x="20817" y="3497"/>
                  </a:cubicBezTo>
                  <a:cubicBezTo>
                    <a:pt x="20469" y="4130"/>
                    <a:pt x="20004" y="4826"/>
                    <a:pt x="19656" y="5648"/>
                  </a:cubicBezTo>
                  <a:cubicBezTo>
                    <a:pt x="19308" y="6470"/>
                    <a:pt x="19075" y="7419"/>
                    <a:pt x="18843" y="8320"/>
                  </a:cubicBezTo>
                  <a:cubicBezTo>
                    <a:pt x="18611" y="9222"/>
                    <a:pt x="18379" y="10075"/>
                    <a:pt x="18030" y="10914"/>
                  </a:cubicBezTo>
                  <a:cubicBezTo>
                    <a:pt x="17682" y="11752"/>
                    <a:pt x="17217" y="12574"/>
                    <a:pt x="16753" y="13444"/>
                  </a:cubicBezTo>
                  <a:cubicBezTo>
                    <a:pt x="16288" y="14313"/>
                    <a:pt x="15824" y="15230"/>
                    <a:pt x="15243" y="16068"/>
                  </a:cubicBezTo>
                  <a:cubicBezTo>
                    <a:pt x="14663" y="16906"/>
                    <a:pt x="13966" y="17665"/>
                    <a:pt x="13385" y="18377"/>
                  </a:cubicBezTo>
                  <a:cubicBezTo>
                    <a:pt x="12804" y="19089"/>
                    <a:pt x="12340" y="19753"/>
                    <a:pt x="12108" y="20195"/>
                  </a:cubicBezTo>
                  <a:cubicBezTo>
                    <a:pt x="11875" y="20638"/>
                    <a:pt x="11875" y="20860"/>
                    <a:pt x="11295" y="21002"/>
                  </a:cubicBezTo>
                  <a:cubicBezTo>
                    <a:pt x="10714" y="21144"/>
                    <a:pt x="9553" y="21208"/>
                    <a:pt x="8159" y="21271"/>
                  </a:cubicBezTo>
                  <a:cubicBezTo>
                    <a:pt x="6766" y="21334"/>
                    <a:pt x="5140" y="21397"/>
                    <a:pt x="3514" y="21460"/>
                  </a:cubicBezTo>
                  <a:cubicBezTo>
                    <a:pt x="1888" y="21524"/>
                    <a:pt x="263" y="21587"/>
                    <a:pt x="30" y="21508"/>
                  </a:cubicBezTo>
                  <a:cubicBezTo>
                    <a:pt x="-202" y="21429"/>
                    <a:pt x="959" y="21207"/>
                    <a:pt x="2121" y="20986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3" name="Line"/>
            <p:cNvSpPr/>
            <p:nvPr/>
          </p:nvSpPr>
          <p:spPr>
            <a:xfrm>
              <a:off x="1561300" y="-1"/>
              <a:ext cx="679337" cy="782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37" extrusionOk="0">
                  <a:moveTo>
                    <a:pt x="13802" y="1785"/>
                  </a:moveTo>
                  <a:cubicBezTo>
                    <a:pt x="13095" y="1082"/>
                    <a:pt x="12389" y="380"/>
                    <a:pt x="11430" y="116"/>
                  </a:cubicBezTo>
                  <a:cubicBezTo>
                    <a:pt x="10471" y="-147"/>
                    <a:pt x="9260" y="29"/>
                    <a:pt x="7695" y="731"/>
                  </a:cubicBezTo>
                  <a:cubicBezTo>
                    <a:pt x="6131" y="1433"/>
                    <a:pt x="4213" y="2663"/>
                    <a:pt x="2851" y="4199"/>
                  </a:cubicBezTo>
                  <a:cubicBezTo>
                    <a:pt x="1488" y="5736"/>
                    <a:pt x="680" y="7580"/>
                    <a:pt x="277" y="9380"/>
                  </a:cubicBezTo>
                  <a:cubicBezTo>
                    <a:pt x="-127" y="11180"/>
                    <a:pt x="-127" y="12936"/>
                    <a:pt x="529" y="14648"/>
                  </a:cubicBezTo>
                  <a:cubicBezTo>
                    <a:pt x="1185" y="16360"/>
                    <a:pt x="2497" y="18029"/>
                    <a:pt x="3910" y="19126"/>
                  </a:cubicBezTo>
                  <a:cubicBezTo>
                    <a:pt x="5323" y="20224"/>
                    <a:pt x="6837" y="20751"/>
                    <a:pt x="8604" y="21058"/>
                  </a:cubicBezTo>
                  <a:cubicBezTo>
                    <a:pt x="10370" y="21365"/>
                    <a:pt x="12389" y="21453"/>
                    <a:pt x="14054" y="21146"/>
                  </a:cubicBezTo>
                  <a:cubicBezTo>
                    <a:pt x="15720" y="20838"/>
                    <a:pt x="17032" y="20136"/>
                    <a:pt x="18142" y="19302"/>
                  </a:cubicBezTo>
                  <a:cubicBezTo>
                    <a:pt x="19252" y="18468"/>
                    <a:pt x="20161" y="17502"/>
                    <a:pt x="20716" y="16229"/>
                  </a:cubicBezTo>
                  <a:cubicBezTo>
                    <a:pt x="21271" y="14955"/>
                    <a:pt x="21473" y="13375"/>
                    <a:pt x="21120" y="11619"/>
                  </a:cubicBezTo>
                  <a:cubicBezTo>
                    <a:pt x="20766" y="9863"/>
                    <a:pt x="19858" y="7931"/>
                    <a:pt x="18849" y="6131"/>
                  </a:cubicBezTo>
                  <a:cubicBezTo>
                    <a:pt x="17839" y="4331"/>
                    <a:pt x="16729" y="2663"/>
                    <a:pt x="15922" y="1697"/>
                  </a:cubicBezTo>
                  <a:cubicBezTo>
                    <a:pt x="15114" y="731"/>
                    <a:pt x="14609" y="468"/>
                    <a:pt x="13802" y="468"/>
                  </a:cubicBezTo>
                  <a:cubicBezTo>
                    <a:pt x="12994" y="468"/>
                    <a:pt x="11884" y="731"/>
                    <a:pt x="10774" y="994"/>
                  </a:cubicBezTo>
                </a:path>
              </a:pathLst>
            </a:custGeom>
            <a:noFill/>
            <a:ln w="35461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4" name="Line"/>
            <p:cNvSpPr/>
            <p:nvPr/>
          </p:nvSpPr>
          <p:spPr>
            <a:xfrm>
              <a:off x="1641006" y="1050780"/>
              <a:ext cx="666506" cy="131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5" extrusionOk="0">
                  <a:moveTo>
                    <a:pt x="939" y="662"/>
                  </a:moveTo>
                  <a:cubicBezTo>
                    <a:pt x="730" y="345"/>
                    <a:pt x="522" y="28"/>
                    <a:pt x="417" y="1"/>
                  </a:cubicBezTo>
                  <a:cubicBezTo>
                    <a:pt x="313" y="-25"/>
                    <a:pt x="313" y="239"/>
                    <a:pt x="313" y="1533"/>
                  </a:cubicBezTo>
                  <a:cubicBezTo>
                    <a:pt x="313" y="2827"/>
                    <a:pt x="313" y="5151"/>
                    <a:pt x="313" y="7131"/>
                  </a:cubicBezTo>
                  <a:cubicBezTo>
                    <a:pt x="313" y="9111"/>
                    <a:pt x="313" y="10749"/>
                    <a:pt x="261" y="12571"/>
                  </a:cubicBezTo>
                  <a:cubicBezTo>
                    <a:pt x="209" y="14393"/>
                    <a:pt x="104" y="16399"/>
                    <a:pt x="52" y="17667"/>
                  </a:cubicBezTo>
                  <a:cubicBezTo>
                    <a:pt x="0" y="18934"/>
                    <a:pt x="0" y="19463"/>
                    <a:pt x="0" y="19885"/>
                  </a:cubicBezTo>
                  <a:cubicBezTo>
                    <a:pt x="0" y="20308"/>
                    <a:pt x="0" y="20624"/>
                    <a:pt x="261" y="20756"/>
                  </a:cubicBezTo>
                  <a:cubicBezTo>
                    <a:pt x="522" y="20888"/>
                    <a:pt x="1043" y="20836"/>
                    <a:pt x="2817" y="20783"/>
                  </a:cubicBezTo>
                  <a:cubicBezTo>
                    <a:pt x="4591" y="20730"/>
                    <a:pt x="7617" y="20677"/>
                    <a:pt x="10070" y="20704"/>
                  </a:cubicBezTo>
                  <a:cubicBezTo>
                    <a:pt x="12522" y="20730"/>
                    <a:pt x="14400" y="20836"/>
                    <a:pt x="16226" y="20994"/>
                  </a:cubicBezTo>
                  <a:cubicBezTo>
                    <a:pt x="18052" y="21153"/>
                    <a:pt x="19826" y="21364"/>
                    <a:pt x="21600" y="21575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5" name="Line"/>
            <p:cNvSpPr/>
            <p:nvPr/>
          </p:nvSpPr>
          <p:spPr>
            <a:xfrm>
              <a:off x="1671878" y="965560"/>
              <a:ext cx="673869" cy="145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560" extrusionOk="0">
                  <a:moveTo>
                    <a:pt x="246" y="1004"/>
                  </a:moveTo>
                  <a:cubicBezTo>
                    <a:pt x="42" y="669"/>
                    <a:pt x="-163" y="335"/>
                    <a:pt x="195" y="191"/>
                  </a:cubicBezTo>
                  <a:cubicBezTo>
                    <a:pt x="554" y="48"/>
                    <a:pt x="1475" y="96"/>
                    <a:pt x="3829" y="119"/>
                  </a:cubicBezTo>
                  <a:cubicBezTo>
                    <a:pt x="6184" y="143"/>
                    <a:pt x="9972" y="143"/>
                    <a:pt x="12633" y="119"/>
                  </a:cubicBezTo>
                  <a:cubicBezTo>
                    <a:pt x="15295" y="96"/>
                    <a:pt x="16830" y="48"/>
                    <a:pt x="17854" y="24"/>
                  </a:cubicBezTo>
                  <a:cubicBezTo>
                    <a:pt x="18878" y="0"/>
                    <a:pt x="19390" y="0"/>
                    <a:pt x="19901" y="0"/>
                  </a:cubicBezTo>
                  <a:cubicBezTo>
                    <a:pt x="20413" y="0"/>
                    <a:pt x="20925" y="0"/>
                    <a:pt x="21181" y="119"/>
                  </a:cubicBezTo>
                  <a:cubicBezTo>
                    <a:pt x="21437" y="239"/>
                    <a:pt x="21437" y="478"/>
                    <a:pt x="21386" y="1529"/>
                  </a:cubicBezTo>
                  <a:cubicBezTo>
                    <a:pt x="21335" y="2581"/>
                    <a:pt x="21232" y="4444"/>
                    <a:pt x="21181" y="6117"/>
                  </a:cubicBezTo>
                  <a:cubicBezTo>
                    <a:pt x="21130" y="7789"/>
                    <a:pt x="21130" y="9271"/>
                    <a:pt x="21181" y="10728"/>
                  </a:cubicBezTo>
                  <a:cubicBezTo>
                    <a:pt x="21232" y="12186"/>
                    <a:pt x="21335" y="13619"/>
                    <a:pt x="21386" y="15316"/>
                  </a:cubicBezTo>
                  <a:cubicBezTo>
                    <a:pt x="21437" y="17012"/>
                    <a:pt x="21437" y="18972"/>
                    <a:pt x="21386" y="20071"/>
                  </a:cubicBezTo>
                  <a:cubicBezTo>
                    <a:pt x="21335" y="21170"/>
                    <a:pt x="21232" y="21409"/>
                    <a:pt x="20925" y="21504"/>
                  </a:cubicBezTo>
                  <a:cubicBezTo>
                    <a:pt x="20618" y="21600"/>
                    <a:pt x="20106" y="21552"/>
                    <a:pt x="19594" y="21504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6" name="Line"/>
            <p:cNvSpPr/>
            <p:nvPr/>
          </p:nvSpPr>
          <p:spPr>
            <a:xfrm>
              <a:off x="2655252" y="2513958"/>
              <a:ext cx="444338" cy="40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extrusionOk="0">
                  <a:moveTo>
                    <a:pt x="0" y="2909"/>
                  </a:moveTo>
                  <a:cubicBezTo>
                    <a:pt x="157" y="1549"/>
                    <a:pt x="313" y="188"/>
                    <a:pt x="391" y="18"/>
                  </a:cubicBezTo>
                  <a:cubicBezTo>
                    <a:pt x="470" y="-152"/>
                    <a:pt x="470" y="868"/>
                    <a:pt x="470" y="4100"/>
                  </a:cubicBezTo>
                  <a:cubicBezTo>
                    <a:pt x="470" y="7331"/>
                    <a:pt x="470" y="12774"/>
                    <a:pt x="548" y="15920"/>
                  </a:cubicBezTo>
                  <a:cubicBezTo>
                    <a:pt x="626" y="19067"/>
                    <a:pt x="783" y="19917"/>
                    <a:pt x="1252" y="20513"/>
                  </a:cubicBezTo>
                  <a:cubicBezTo>
                    <a:pt x="1722" y="21108"/>
                    <a:pt x="2504" y="21448"/>
                    <a:pt x="3678" y="20938"/>
                  </a:cubicBezTo>
                  <a:cubicBezTo>
                    <a:pt x="4852" y="20428"/>
                    <a:pt x="6417" y="19067"/>
                    <a:pt x="7435" y="17961"/>
                  </a:cubicBezTo>
                  <a:cubicBezTo>
                    <a:pt x="8452" y="16856"/>
                    <a:pt x="8922" y="16005"/>
                    <a:pt x="9548" y="15750"/>
                  </a:cubicBezTo>
                  <a:cubicBezTo>
                    <a:pt x="10174" y="15495"/>
                    <a:pt x="10957" y="15835"/>
                    <a:pt x="12443" y="16091"/>
                  </a:cubicBezTo>
                  <a:cubicBezTo>
                    <a:pt x="13930" y="16346"/>
                    <a:pt x="16122" y="16516"/>
                    <a:pt x="17609" y="16516"/>
                  </a:cubicBezTo>
                  <a:cubicBezTo>
                    <a:pt x="19096" y="16516"/>
                    <a:pt x="19878" y="16346"/>
                    <a:pt x="20504" y="15835"/>
                  </a:cubicBezTo>
                  <a:cubicBezTo>
                    <a:pt x="21130" y="15325"/>
                    <a:pt x="21600" y="14475"/>
                    <a:pt x="21600" y="13709"/>
                  </a:cubicBezTo>
                  <a:cubicBezTo>
                    <a:pt x="21600" y="12944"/>
                    <a:pt x="21130" y="12264"/>
                    <a:pt x="19643" y="11583"/>
                  </a:cubicBezTo>
                  <a:cubicBezTo>
                    <a:pt x="18157" y="10903"/>
                    <a:pt x="15652" y="10223"/>
                    <a:pt x="14009" y="9883"/>
                  </a:cubicBezTo>
                  <a:cubicBezTo>
                    <a:pt x="12365" y="9542"/>
                    <a:pt x="11583" y="9542"/>
                    <a:pt x="10957" y="9968"/>
                  </a:cubicBezTo>
                  <a:cubicBezTo>
                    <a:pt x="10330" y="10393"/>
                    <a:pt x="9861" y="11243"/>
                    <a:pt x="9783" y="12094"/>
                  </a:cubicBezTo>
                  <a:cubicBezTo>
                    <a:pt x="9704" y="12944"/>
                    <a:pt x="10017" y="13794"/>
                    <a:pt x="10330" y="14645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7" name="Line"/>
            <p:cNvSpPr/>
            <p:nvPr/>
          </p:nvSpPr>
          <p:spPr>
            <a:xfrm>
              <a:off x="2539339" y="2684948"/>
              <a:ext cx="260807" cy="19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33" y="10800"/>
                    <a:pt x="2667" y="0"/>
                    <a:pt x="6267" y="0"/>
                  </a:cubicBezTo>
                  <a:cubicBezTo>
                    <a:pt x="9867" y="0"/>
                    <a:pt x="15733" y="108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8" name="Line"/>
            <p:cNvSpPr/>
            <p:nvPr/>
          </p:nvSpPr>
          <p:spPr>
            <a:xfrm>
              <a:off x="3640519" y="2655969"/>
              <a:ext cx="589230" cy="311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extrusionOk="0">
                  <a:moveTo>
                    <a:pt x="0" y="0"/>
                  </a:moveTo>
                  <a:cubicBezTo>
                    <a:pt x="472" y="661"/>
                    <a:pt x="944" y="1322"/>
                    <a:pt x="1298" y="4078"/>
                  </a:cubicBezTo>
                  <a:cubicBezTo>
                    <a:pt x="1652" y="6833"/>
                    <a:pt x="1889" y="11682"/>
                    <a:pt x="2007" y="14657"/>
                  </a:cubicBezTo>
                  <a:cubicBezTo>
                    <a:pt x="2125" y="17633"/>
                    <a:pt x="2125" y="18735"/>
                    <a:pt x="2243" y="18735"/>
                  </a:cubicBezTo>
                  <a:cubicBezTo>
                    <a:pt x="2361" y="18735"/>
                    <a:pt x="2597" y="17633"/>
                    <a:pt x="3600" y="15098"/>
                  </a:cubicBezTo>
                  <a:cubicBezTo>
                    <a:pt x="4603" y="12563"/>
                    <a:pt x="6374" y="8596"/>
                    <a:pt x="7613" y="6171"/>
                  </a:cubicBezTo>
                  <a:cubicBezTo>
                    <a:pt x="8852" y="3747"/>
                    <a:pt x="9561" y="2865"/>
                    <a:pt x="10328" y="2204"/>
                  </a:cubicBezTo>
                  <a:cubicBezTo>
                    <a:pt x="11095" y="1543"/>
                    <a:pt x="11921" y="1102"/>
                    <a:pt x="12098" y="1212"/>
                  </a:cubicBezTo>
                  <a:cubicBezTo>
                    <a:pt x="12275" y="1322"/>
                    <a:pt x="11803" y="1984"/>
                    <a:pt x="10977" y="2976"/>
                  </a:cubicBezTo>
                  <a:cubicBezTo>
                    <a:pt x="10151" y="3967"/>
                    <a:pt x="8970" y="5290"/>
                    <a:pt x="8026" y="6502"/>
                  </a:cubicBezTo>
                  <a:cubicBezTo>
                    <a:pt x="7082" y="7714"/>
                    <a:pt x="6374" y="8816"/>
                    <a:pt x="6020" y="10029"/>
                  </a:cubicBezTo>
                  <a:cubicBezTo>
                    <a:pt x="5666" y="11241"/>
                    <a:pt x="5666" y="12563"/>
                    <a:pt x="5725" y="13776"/>
                  </a:cubicBezTo>
                  <a:cubicBezTo>
                    <a:pt x="5784" y="14988"/>
                    <a:pt x="5902" y="16090"/>
                    <a:pt x="6492" y="17412"/>
                  </a:cubicBezTo>
                  <a:cubicBezTo>
                    <a:pt x="7082" y="18735"/>
                    <a:pt x="8144" y="20278"/>
                    <a:pt x="9266" y="20939"/>
                  </a:cubicBezTo>
                  <a:cubicBezTo>
                    <a:pt x="10387" y="21600"/>
                    <a:pt x="11567" y="21380"/>
                    <a:pt x="12629" y="20608"/>
                  </a:cubicBezTo>
                  <a:cubicBezTo>
                    <a:pt x="13692" y="19837"/>
                    <a:pt x="14636" y="18514"/>
                    <a:pt x="15403" y="17302"/>
                  </a:cubicBezTo>
                  <a:cubicBezTo>
                    <a:pt x="16170" y="16090"/>
                    <a:pt x="16761" y="14988"/>
                    <a:pt x="17115" y="14988"/>
                  </a:cubicBezTo>
                  <a:cubicBezTo>
                    <a:pt x="17469" y="14988"/>
                    <a:pt x="17587" y="16090"/>
                    <a:pt x="17823" y="17082"/>
                  </a:cubicBezTo>
                  <a:cubicBezTo>
                    <a:pt x="18059" y="18073"/>
                    <a:pt x="18413" y="18955"/>
                    <a:pt x="19062" y="19616"/>
                  </a:cubicBezTo>
                  <a:cubicBezTo>
                    <a:pt x="19711" y="20278"/>
                    <a:pt x="20656" y="20718"/>
                    <a:pt x="21128" y="20278"/>
                  </a:cubicBezTo>
                  <a:cubicBezTo>
                    <a:pt x="21600" y="19837"/>
                    <a:pt x="21600" y="18514"/>
                    <a:pt x="21600" y="17192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9" name="Line"/>
            <p:cNvSpPr/>
            <p:nvPr/>
          </p:nvSpPr>
          <p:spPr>
            <a:xfrm>
              <a:off x="4094515" y="2704267"/>
              <a:ext cx="1" cy="19320"/>
            </a:xfrm>
            <a:prstGeom prst="ellipse">
              <a:avLst/>
            </a:pr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0" name="Line"/>
            <p:cNvSpPr/>
            <p:nvPr/>
          </p:nvSpPr>
          <p:spPr>
            <a:xfrm>
              <a:off x="4336003" y="2559374"/>
              <a:ext cx="48298" cy="36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extrusionOk="0">
                  <a:moveTo>
                    <a:pt x="0" y="0"/>
                  </a:moveTo>
                  <a:cubicBezTo>
                    <a:pt x="0" y="4547"/>
                    <a:pt x="0" y="9095"/>
                    <a:pt x="720" y="12316"/>
                  </a:cubicBezTo>
                  <a:cubicBezTo>
                    <a:pt x="1440" y="15537"/>
                    <a:pt x="2880" y="17432"/>
                    <a:pt x="5040" y="18947"/>
                  </a:cubicBezTo>
                  <a:cubicBezTo>
                    <a:pt x="7200" y="20463"/>
                    <a:pt x="10080" y="21600"/>
                    <a:pt x="12960" y="21316"/>
                  </a:cubicBezTo>
                  <a:cubicBezTo>
                    <a:pt x="15840" y="21032"/>
                    <a:pt x="18720" y="19326"/>
                    <a:pt x="21600" y="17621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1" name="Line"/>
            <p:cNvSpPr/>
            <p:nvPr/>
          </p:nvSpPr>
          <p:spPr>
            <a:xfrm>
              <a:off x="4471235" y="2559374"/>
              <a:ext cx="57958" cy="36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5305"/>
                    <a:pt x="9600" y="10611"/>
                    <a:pt x="12000" y="13737"/>
                  </a:cubicBezTo>
                  <a:cubicBezTo>
                    <a:pt x="14400" y="16863"/>
                    <a:pt x="14400" y="17811"/>
                    <a:pt x="15000" y="18758"/>
                  </a:cubicBezTo>
                  <a:cubicBezTo>
                    <a:pt x="15600" y="19705"/>
                    <a:pt x="16800" y="20653"/>
                    <a:pt x="18000" y="21126"/>
                  </a:cubicBezTo>
                  <a:cubicBezTo>
                    <a:pt x="19200" y="21600"/>
                    <a:pt x="20400" y="216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2" name="Line"/>
            <p:cNvSpPr/>
            <p:nvPr/>
          </p:nvSpPr>
          <p:spPr>
            <a:xfrm>
              <a:off x="5123113" y="2578693"/>
              <a:ext cx="226142" cy="3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367" extrusionOk="0">
                  <a:moveTo>
                    <a:pt x="463" y="0"/>
                  </a:moveTo>
                  <a:cubicBezTo>
                    <a:pt x="1363" y="3927"/>
                    <a:pt x="2263" y="7855"/>
                    <a:pt x="2713" y="10898"/>
                  </a:cubicBezTo>
                  <a:cubicBezTo>
                    <a:pt x="3163" y="13942"/>
                    <a:pt x="3163" y="16102"/>
                    <a:pt x="3013" y="17673"/>
                  </a:cubicBezTo>
                  <a:cubicBezTo>
                    <a:pt x="2863" y="19244"/>
                    <a:pt x="2563" y="20225"/>
                    <a:pt x="2713" y="20225"/>
                  </a:cubicBezTo>
                  <a:cubicBezTo>
                    <a:pt x="2863" y="20225"/>
                    <a:pt x="3463" y="19244"/>
                    <a:pt x="5263" y="17869"/>
                  </a:cubicBezTo>
                  <a:cubicBezTo>
                    <a:pt x="7063" y="16495"/>
                    <a:pt x="10063" y="14727"/>
                    <a:pt x="12163" y="13549"/>
                  </a:cubicBezTo>
                  <a:cubicBezTo>
                    <a:pt x="14263" y="12371"/>
                    <a:pt x="15463" y="11782"/>
                    <a:pt x="16963" y="11487"/>
                  </a:cubicBezTo>
                  <a:cubicBezTo>
                    <a:pt x="18463" y="11193"/>
                    <a:pt x="20263" y="11193"/>
                    <a:pt x="20863" y="12273"/>
                  </a:cubicBezTo>
                  <a:cubicBezTo>
                    <a:pt x="21463" y="13353"/>
                    <a:pt x="20863" y="15513"/>
                    <a:pt x="17713" y="17280"/>
                  </a:cubicBezTo>
                  <a:cubicBezTo>
                    <a:pt x="14563" y="19047"/>
                    <a:pt x="8863" y="20422"/>
                    <a:pt x="5263" y="21011"/>
                  </a:cubicBezTo>
                  <a:cubicBezTo>
                    <a:pt x="1663" y="21600"/>
                    <a:pt x="163" y="21404"/>
                    <a:pt x="13" y="20815"/>
                  </a:cubicBezTo>
                  <a:cubicBezTo>
                    <a:pt x="-137" y="20225"/>
                    <a:pt x="1063" y="19244"/>
                    <a:pt x="2263" y="18262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3" name="Line"/>
            <p:cNvSpPr/>
            <p:nvPr/>
          </p:nvSpPr>
          <p:spPr>
            <a:xfrm>
              <a:off x="5406788" y="2747654"/>
              <a:ext cx="204267" cy="56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451" extrusionOk="0">
                  <a:moveTo>
                    <a:pt x="2140" y="918"/>
                  </a:moveTo>
                  <a:cubicBezTo>
                    <a:pt x="2140" y="1528"/>
                    <a:pt x="2140" y="2139"/>
                    <a:pt x="2307" y="2749"/>
                  </a:cubicBezTo>
                  <a:cubicBezTo>
                    <a:pt x="2473" y="3359"/>
                    <a:pt x="2805" y="3969"/>
                    <a:pt x="4633" y="4335"/>
                  </a:cubicBezTo>
                  <a:cubicBezTo>
                    <a:pt x="6460" y="4701"/>
                    <a:pt x="9784" y="4823"/>
                    <a:pt x="12110" y="4701"/>
                  </a:cubicBezTo>
                  <a:cubicBezTo>
                    <a:pt x="14436" y="4579"/>
                    <a:pt x="15765" y="4213"/>
                    <a:pt x="16596" y="3725"/>
                  </a:cubicBezTo>
                  <a:cubicBezTo>
                    <a:pt x="17427" y="3237"/>
                    <a:pt x="17759" y="2627"/>
                    <a:pt x="17593" y="1834"/>
                  </a:cubicBezTo>
                  <a:cubicBezTo>
                    <a:pt x="17427" y="1040"/>
                    <a:pt x="16762" y="64"/>
                    <a:pt x="16430" y="3"/>
                  </a:cubicBezTo>
                  <a:cubicBezTo>
                    <a:pt x="16097" y="-58"/>
                    <a:pt x="16097" y="796"/>
                    <a:pt x="16762" y="2749"/>
                  </a:cubicBezTo>
                  <a:cubicBezTo>
                    <a:pt x="17427" y="4701"/>
                    <a:pt x="18756" y="7752"/>
                    <a:pt x="19587" y="10681"/>
                  </a:cubicBezTo>
                  <a:cubicBezTo>
                    <a:pt x="20417" y="13610"/>
                    <a:pt x="20750" y="16417"/>
                    <a:pt x="20916" y="18125"/>
                  </a:cubicBezTo>
                  <a:cubicBezTo>
                    <a:pt x="21082" y="19834"/>
                    <a:pt x="21082" y="20444"/>
                    <a:pt x="20251" y="20871"/>
                  </a:cubicBezTo>
                  <a:cubicBezTo>
                    <a:pt x="19420" y="21298"/>
                    <a:pt x="17759" y="21542"/>
                    <a:pt x="15100" y="21420"/>
                  </a:cubicBezTo>
                  <a:cubicBezTo>
                    <a:pt x="12442" y="21298"/>
                    <a:pt x="8787" y="20810"/>
                    <a:pt x="6128" y="20322"/>
                  </a:cubicBezTo>
                  <a:cubicBezTo>
                    <a:pt x="3470" y="19834"/>
                    <a:pt x="1808" y="19345"/>
                    <a:pt x="811" y="18796"/>
                  </a:cubicBezTo>
                  <a:cubicBezTo>
                    <a:pt x="-186" y="18247"/>
                    <a:pt x="-518" y="17637"/>
                    <a:pt x="1310" y="17027"/>
                  </a:cubicBezTo>
                  <a:cubicBezTo>
                    <a:pt x="3137" y="16417"/>
                    <a:pt x="7125" y="15806"/>
                    <a:pt x="10780" y="15379"/>
                  </a:cubicBezTo>
                  <a:cubicBezTo>
                    <a:pt x="14436" y="14952"/>
                    <a:pt x="17759" y="14708"/>
                    <a:pt x="21082" y="14464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4" name="Line"/>
            <p:cNvSpPr/>
            <p:nvPr/>
          </p:nvSpPr>
          <p:spPr>
            <a:xfrm>
              <a:off x="6074710" y="2724561"/>
              <a:ext cx="855260" cy="58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61" extrusionOk="0">
                  <a:moveTo>
                    <a:pt x="0" y="2781"/>
                  </a:moveTo>
                  <a:cubicBezTo>
                    <a:pt x="0" y="2194"/>
                    <a:pt x="0" y="1607"/>
                    <a:pt x="122" y="1549"/>
                  </a:cubicBezTo>
                  <a:cubicBezTo>
                    <a:pt x="244" y="1490"/>
                    <a:pt x="487" y="1960"/>
                    <a:pt x="690" y="3075"/>
                  </a:cubicBezTo>
                  <a:cubicBezTo>
                    <a:pt x="893" y="4190"/>
                    <a:pt x="1056" y="5951"/>
                    <a:pt x="1177" y="6186"/>
                  </a:cubicBezTo>
                  <a:cubicBezTo>
                    <a:pt x="1299" y="6421"/>
                    <a:pt x="1380" y="5129"/>
                    <a:pt x="1624" y="4190"/>
                  </a:cubicBezTo>
                  <a:cubicBezTo>
                    <a:pt x="1868" y="3251"/>
                    <a:pt x="2274" y="2664"/>
                    <a:pt x="3005" y="2664"/>
                  </a:cubicBezTo>
                  <a:cubicBezTo>
                    <a:pt x="3735" y="2664"/>
                    <a:pt x="4791" y="3251"/>
                    <a:pt x="5765" y="3544"/>
                  </a:cubicBezTo>
                  <a:cubicBezTo>
                    <a:pt x="6740" y="3838"/>
                    <a:pt x="7633" y="3838"/>
                    <a:pt x="8283" y="3779"/>
                  </a:cubicBezTo>
                  <a:cubicBezTo>
                    <a:pt x="8932" y="3721"/>
                    <a:pt x="9338" y="3603"/>
                    <a:pt x="9744" y="3368"/>
                  </a:cubicBezTo>
                  <a:cubicBezTo>
                    <a:pt x="10150" y="3134"/>
                    <a:pt x="10556" y="2781"/>
                    <a:pt x="10800" y="2312"/>
                  </a:cubicBezTo>
                  <a:cubicBezTo>
                    <a:pt x="11044" y="1842"/>
                    <a:pt x="11125" y="1255"/>
                    <a:pt x="10922" y="844"/>
                  </a:cubicBezTo>
                  <a:cubicBezTo>
                    <a:pt x="10719" y="434"/>
                    <a:pt x="10232" y="199"/>
                    <a:pt x="9785" y="81"/>
                  </a:cubicBezTo>
                  <a:cubicBezTo>
                    <a:pt x="9338" y="-36"/>
                    <a:pt x="8932" y="-36"/>
                    <a:pt x="8567" y="140"/>
                  </a:cubicBezTo>
                  <a:cubicBezTo>
                    <a:pt x="8201" y="316"/>
                    <a:pt x="7877" y="668"/>
                    <a:pt x="7633" y="1607"/>
                  </a:cubicBezTo>
                  <a:cubicBezTo>
                    <a:pt x="7389" y="2547"/>
                    <a:pt x="7227" y="4073"/>
                    <a:pt x="7430" y="5247"/>
                  </a:cubicBezTo>
                  <a:cubicBezTo>
                    <a:pt x="7633" y="6421"/>
                    <a:pt x="8201" y="7242"/>
                    <a:pt x="9135" y="7771"/>
                  </a:cubicBezTo>
                  <a:cubicBezTo>
                    <a:pt x="10069" y="8299"/>
                    <a:pt x="11368" y="8534"/>
                    <a:pt x="12586" y="8181"/>
                  </a:cubicBezTo>
                  <a:cubicBezTo>
                    <a:pt x="13805" y="7829"/>
                    <a:pt x="14941" y="6890"/>
                    <a:pt x="15672" y="6186"/>
                  </a:cubicBezTo>
                  <a:cubicBezTo>
                    <a:pt x="16403" y="5481"/>
                    <a:pt x="16728" y="5012"/>
                    <a:pt x="16809" y="4249"/>
                  </a:cubicBezTo>
                  <a:cubicBezTo>
                    <a:pt x="16890" y="3486"/>
                    <a:pt x="16728" y="2429"/>
                    <a:pt x="16647" y="2194"/>
                  </a:cubicBezTo>
                  <a:cubicBezTo>
                    <a:pt x="16565" y="1960"/>
                    <a:pt x="16565" y="2547"/>
                    <a:pt x="16687" y="4307"/>
                  </a:cubicBezTo>
                  <a:cubicBezTo>
                    <a:pt x="16809" y="6068"/>
                    <a:pt x="17053" y="9003"/>
                    <a:pt x="17256" y="11879"/>
                  </a:cubicBezTo>
                  <a:cubicBezTo>
                    <a:pt x="17459" y="14755"/>
                    <a:pt x="17621" y="17573"/>
                    <a:pt x="17743" y="19275"/>
                  </a:cubicBezTo>
                  <a:cubicBezTo>
                    <a:pt x="17865" y="20977"/>
                    <a:pt x="17946" y="21564"/>
                    <a:pt x="17986" y="21447"/>
                  </a:cubicBezTo>
                  <a:cubicBezTo>
                    <a:pt x="18027" y="21329"/>
                    <a:pt x="18027" y="20507"/>
                    <a:pt x="17824" y="18688"/>
                  </a:cubicBezTo>
                  <a:cubicBezTo>
                    <a:pt x="17621" y="16868"/>
                    <a:pt x="17215" y="14051"/>
                    <a:pt x="17053" y="11762"/>
                  </a:cubicBezTo>
                  <a:cubicBezTo>
                    <a:pt x="16890" y="9473"/>
                    <a:pt x="16971" y="7712"/>
                    <a:pt x="17337" y="6479"/>
                  </a:cubicBezTo>
                  <a:cubicBezTo>
                    <a:pt x="17702" y="5247"/>
                    <a:pt x="18352" y="4542"/>
                    <a:pt x="18880" y="4190"/>
                  </a:cubicBezTo>
                  <a:cubicBezTo>
                    <a:pt x="19407" y="3838"/>
                    <a:pt x="19814" y="3838"/>
                    <a:pt x="20220" y="4014"/>
                  </a:cubicBezTo>
                  <a:cubicBezTo>
                    <a:pt x="20626" y="4190"/>
                    <a:pt x="21032" y="4542"/>
                    <a:pt x="21275" y="5012"/>
                  </a:cubicBezTo>
                  <a:cubicBezTo>
                    <a:pt x="21519" y="5481"/>
                    <a:pt x="21600" y="6068"/>
                    <a:pt x="21559" y="6655"/>
                  </a:cubicBezTo>
                  <a:cubicBezTo>
                    <a:pt x="21519" y="7242"/>
                    <a:pt x="21356" y="7829"/>
                    <a:pt x="20991" y="8299"/>
                  </a:cubicBezTo>
                  <a:cubicBezTo>
                    <a:pt x="20626" y="8768"/>
                    <a:pt x="20057" y="9121"/>
                    <a:pt x="19489" y="9355"/>
                  </a:cubicBezTo>
                  <a:cubicBezTo>
                    <a:pt x="18920" y="9590"/>
                    <a:pt x="18352" y="9707"/>
                    <a:pt x="18027" y="9473"/>
                  </a:cubicBezTo>
                  <a:cubicBezTo>
                    <a:pt x="17702" y="9238"/>
                    <a:pt x="17621" y="8651"/>
                    <a:pt x="17540" y="8064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5" name="Line"/>
            <p:cNvSpPr/>
            <p:nvPr/>
          </p:nvSpPr>
          <p:spPr>
            <a:xfrm>
              <a:off x="7088954" y="2559374"/>
              <a:ext cx="38639" cy="37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246"/>
                    <a:pt x="10800" y="8492"/>
                    <a:pt x="14400" y="12092"/>
                  </a:cubicBezTo>
                  <a:cubicBezTo>
                    <a:pt x="18000" y="15692"/>
                    <a:pt x="19800" y="18646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6" name="Line"/>
            <p:cNvSpPr/>
            <p:nvPr/>
          </p:nvSpPr>
          <p:spPr>
            <a:xfrm>
              <a:off x="7238540" y="2818320"/>
              <a:ext cx="198157" cy="17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34" extrusionOk="0">
                  <a:moveTo>
                    <a:pt x="12034" y="1405"/>
                  </a:moveTo>
                  <a:cubicBezTo>
                    <a:pt x="10293" y="619"/>
                    <a:pt x="8551" y="-166"/>
                    <a:pt x="6983" y="30"/>
                  </a:cubicBezTo>
                  <a:cubicBezTo>
                    <a:pt x="5415" y="227"/>
                    <a:pt x="4022" y="1405"/>
                    <a:pt x="2628" y="2976"/>
                  </a:cubicBezTo>
                  <a:cubicBezTo>
                    <a:pt x="1235" y="4547"/>
                    <a:pt x="-159" y="6510"/>
                    <a:pt x="15" y="9456"/>
                  </a:cubicBezTo>
                  <a:cubicBezTo>
                    <a:pt x="189" y="12401"/>
                    <a:pt x="1931" y="16329"/>
                    <a:pt x="4370" y="17703"/>
                  </a:cubicBezTo>
                  <a:cubicBezTo>
                    <a:pt x="6809" y="19078"/>
                    <a:pt x="9944" y="17899"/>
                    <a:pt x="12035" y="16329"/>
                  </a:cubicBezTo>
                  <a:cubicBezTo>
                    <a:pt x="14125" y="14758"/>
                    <a:pt x="15170" y="12794"/>
                    <a:pt x="15693" y="10830"/>
                  </a:cubicBezTo>
                  <a:cubicBezTo>
                    <a:pt x="16215" y="8867"/>
                    <a:pt x="16215" y="6903"/>
                    <a:pt x="15867" y="6903"/>
                  </a:cubicBezTo>
                  <a:cubicBezTo>
                    <a:pt x="15518" y="6903"/>
                    <a:pt x="14822" y="8867"/>
                    <a:pt x="15693" y="11616"/>
                  </a:cubicBezTo>
                  <a:cubicBezTo>
                    <a:pt x="16564" y="14365"/>
                    <a:pt x="19002" y="17899"/>
                    <a:pt x="21441" y="21434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7" name="Line"/>
            <p:cNvSpPr/>
            <p:nvPr/>
          </p:nvSpPr>
          <p:spPr>
            <a:xfrm>
              <a:off x="7556260" y="2803278"/>
              <a:ext cx="431028" cy="19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152" extrusionOk="0">
                  <a:moveTo>
                    <a:pt x="8459" y="3857"/>
                  </a:moveTo>
                  <a:cubicBezTo>
                    <a:pt x="7979" y="2486"/>
                    <a:pt x="7499" y="1114"/>
                    <a:pt x="6459" y="429"/>
                  </a:cubicBezTo>
                  <a:cubicBezTo>
                    <a:pt x="5419" y="-257"/>
                    <a:pt x="3819" y="-257"/>
                    <a:pt x="2539" y="1457"/>
                  </a:cubicBezTo>
                  <a:cubicBezTo>
                    <a:pt x="1259" y="3172"/>
                    <a:pt x="299" y="6600"/>
                    <a:pt x="59" y="9857"/>
                  </a:cubicBezTo>
                  <a:cubicBezTo>
                    <a:pt x="-181" y="13114"/>
                    <a:pt x="299" y="16200"/>
                    <a:pt x="1819" y="18257"/>
                  </a:cubicBezTo>
                  <a:cubicBezTo>
                    <a:pt x="3339" y="20314"/>
                    <a:pt x="5899" y="21343"/>
                    <a:pt x="8059" y="21000"/>
                  </a:cubicBezTo>
                  <a:cubicBezTo>
                    <a:pt x="10219" y="20657"/>
                    <a:pt x="11979" y="18943"/>
                    <a:pt x="12939" y="17229"/>
                  </a:cubicBezTo>
                  <a:cubicBezTo>
                    <a:pt x="13899" y="15514"/>
                    <a:pt x="14059" y="13800"/>
                    <a:pt x="14139" y="13800"/>
                  </a:cubicBezTo>
                  <a:cubicBezTo>
                    <a:pt x="14219" y="13800"/>
                    <a:pt x="14219" y="15514"/>
                    <a:pt x="14859" y="17057"/>
                  </a:cubicBezTo>
                  <a:cubicBezTo>
                    <a:pt x="15499" y="18600"/>
                    <a:pt x="16779" y="19972"/>
                    <a:pt x="17819" y="20657"/>
                  </a:cubicBezTo>
                  <a:cubicBezTo>
                    <a:pt x="18859" y="21343"/>
                    <a:pt x="19659" y="21343"/>
                    <a:pt x="20219" y="20486"/>
                  </a:cubicBezTo>
                  <a:cubicBezTo>
                    <a:pt x="20779" y="19629"/>
                    <a:pt x="21099" y="17914"/>
                    <a:pt x="21419" y="1620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8" name="Line"/>
            <p:cNvSpPr/>
            <p:nvPr/>
          </p:nvSpPr>
          <p:spPr>
            <a:xfrm>
              <a:off x="7819355" y="2725019"/>
              <a:ext cx="42360" cy="2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532" extrusionOk="0">
                  <a:moveTo>
                    <a:pt x="11040" y="20532"/>
                  </a:moveTo>
                  <a:cubicBezTo>
                    <a:pt x="4868" y="10932"/>
                    <a:pt x="-1303" y="1332"/>
                    <a:pt x="240" y="132"/>
                  </a:cubicBezTo>
                  <a:cubicBezTo>
                    <a:pt x="1783" y="-1068"/>
                    <a:pt x="11040" y="6132"/>
                    <a:pt x="20297" y="13332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9" name="Line"/>
            <p:cNvSpPr/>
            <p:nvPr/>
          </p:nvSpPr>
          <p:spPr>
            <a:xfrm>
              <a:off x="8074222" y="2868478"/>
              <a:ext cx="357402" cy="17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extrusionOk="0">
                  <a:moveTo>
                    <a:pt x="0" y="2400"/>
                  </a:moveTo>
                  <a:cubicBezTo>
                    <a:pt x="778" y="1200"/>
                    <a:pt x="1557" y="0"/>
                    <a:pt x="2432" y="0"/>
                  </a:cubicBezTo>
                  <a:cubicBezTo>
                    <a:pt x="3308" y="0"/>
                    <a:pt x="4281" y="1200"/>
                    <a:pt x="4865" y="2800"/>
                  </a:cubicBezTo>
                  <a:cubicBezTo>
                    <a:pt x="5449" y="4400"/>
                    <a:pt x="5643" y="6400"/>
                    <a:pt x="5838" y="9200"/>
                  </a:cubicBezTo>
                  <a:cubicBezTo>
                    <a:pt x="6032" y="12000"/>
                    <a:pt x="6227" y="15600"/>
                    <a:pt x="6324" y="16400"/>
                  </a:cubicBezTo>
                  <a:cubicBezTo>
                    <a:pt x="6422" y="17200"/>
                    <a:pt x="6422" y="15200"/>
                    <a:pt x="6616" y="13200"/>
                  </a:cubicBezTo>
                  <a:cubicBezTo>
                    <a:pt x="6811" y="11200"/>
                    <a:pt x="7200" y="9200"/>
                    <a:pt x="7686" y="7400"/>
                  </a:cubicBezTo>
                  <a:cubicBezTo>
                    <a:pt x="8173" y="5600"/>
                    <a:pt x="8757" y="4000"/>
                    <a:pt x="9535" y="3200"/>
                  </a:cubicBezTo>
                  <a:cubicBezTo>
                    <a:pt x="10313" y="2400"/>
                    <a:pt x="11286" y="2400"/>
                    <a:pt x="12065" y="5600"/>
                  </a:cubicBezTo>
                  <a:cubicBezTo>
                    <a:pt x="12843" y="8800"/>
                    <a:pt x="13427" y="15200"/>
                    <a:pt x="14205" y="18400"/>
                  </a:cubicBezTo>
                  <a:cubicBezTo>
                    <a:pt x="14984" y="21600"/>
                    <a:pt x="15957" y="21600"/>
                    <a:pt x="17222" y="20800"/>
                  </a:cubicBezTo>
                  <a:cubicBezTo>
                    <a:pt x="18487" y="20000"/>
                    <a:pt x="20043" y="18400"/>
                    <a:pt x="21600" y="1680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0" name="Line"/>
            <p:cNvSpPr/>
            <p:nvPr/>
          </p:nvSpPr>
          <p:spPr>
            <a:xfrm>
              <a:off x="8472924" y="2857989"/>
              <a:ext cx="345079" cy="5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60" extrusionOk="0">
                  <a:moveTo>
                    <a:pt x="11235" y="1163"/>
                  </a:moveTo>
                  <a:cubicBezTo>
                    <a:pt x="10635" y="660"/>
                    <a:pt x="10035" y="158"/>
                    <a:pt x="8635" y="33"/>
                  </a:cubicBezTo>
                  <a:cubicBezTo>
                    <a:pt x="7235" y="-93"/>
                    <a:pt x="5035" y="158"/>
                    <a:pt x="3635" y="598"/>
                  </a:cubicBezTo>
                  <a:cubicBezTo>
                    <a:pt x="2235" y="1037"/>
                    <a:pt x="1635" y="1665"/>
                    <a:pt x="1335" y="2293"/>
                  </a:cubicBezTo>
                  <a:cubicBezTo>
                    <a:pt x="1035" y="2921"/>
                    <a:pt x="1035" y="3549"/>
                    <a:pt x="2435" y="4051"/>
                  </a:cubicBezTo>
                  <a:cubicBezTo>
                    <a:pt x="3835" y="4554"/>
                    <a:pt x="6635" y="4930"/>
                    <a:pt x="8535" y="5056"/>
                  </a:cubicBezTo>
                  <a:cubicBezTo>
                    <a:pt x="10435" y="5181"/>
                    <a:pt x="11435" y="5056"/>
                    <a:pt x="12235" y="4742"/>
                  </a:cubicBezTo>
                  <a:cubicBezTo>
                    <a:pt x="13035" y="4428"/>
                    <a:pt x="13635" y="3926"/>
                    <a:pt x="13535" y="3360"/>
                  </a:cubicBezTo>
                  <a:cubicBezTo>
                    <a:pt x="13435" y="2795"/>
                    <a:pt x="12635" y="2167"/>
                    <a:pt x="12235" y="2167"/>
                  </a:cubicBezTo>
                  <a:cubicBezTo>
                    <a:pt x="11835" y="2167"/>
                    <a:pt x="11835" y="2795"/>
                    <a:pt x="12435" y="5181"/>
                  </a:cubicBezTo>
                  <a:cubicBezTo>
                    <a:pt x="13035" y="7567"/>
                    <a:pt x="14235" y="11712"/>
                    <a:pt x="14835" y="14160"/>
                  </a:cubicBezTo>
                  <a:cubicBezTo>
                    <a:pt x="15435" y="16609"/>
                    <a:pt x="15435" y="17363"/>
                    <a:pt x="14735" y="18179"/>
                  </a:cubicBezTo>
                  <a:cubicBezTo>
                    <a:pt x="14035" y="18995"/>
                    <a:pt x="12635" y="19874"/>
                    <a:pt x="10935" y="20440"/>
                  </a:cubicBezTo>
                  <a:cubicBezTo>
                    <a:pt x="9235" y="21005"/>
                    <a:pt x="7235" y="21256"/>
                    <a:pt x="5735" y="21381"/>
                  </a:cubicBezTo>
                  <a:cubicBezTo>
                    <a:pt x="4235" y="21507"/>
                    <a:pt x="3235" y="21507"/>
                    <a:pt x="2335" y="21193"/>
                  </a:cubicBezTo>
                  <a:cubicBezTo>
                    <a:pt x="1435" y="20879"/>
                    <a:pt x="635" y="20251"/>
                    <a:pt x="235" y="19372"/>
                  </a:cubicBezTo>
                  <a:cubicBezTo>
                    <a:pt x="-165" y="18493"/>
                    <a:pt x="-165" y="17363"/>
                    <a:pt x="1135" y="16233"/>
                  </a:cubicBezTo>
                  <a:cubicBezTo>
                    <a:pt x="2435" y="15102"/>
                    <a:pt x="5035" y="13972"/>
                    <a:pt x="8635" y="12905"/>
                  </a:cubicBezTo>
                  <a:cubicBezTo>
                    <a:pt x="12235" y="11837"/>
                    <a:pt x="16835" y="10833"/>
                    <a:pt x="21435" y="9828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1" name="Line"/>
            <p:cNvSpPr/>
            <p:nvPr/>
          </p:nvSpPr>
          <p:spPr>
            <a:xfrm>
              <a:off x="9359920" y="2593075"/>
              <a:ext cx="820070" cy="49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209" extrusionOk="0">
                  <a:moveTo>
                    <a:pt x="1499" y="10943"/>
                  </a:moveTo>
                  <a:cubicBezTo>
                    <a:pt x="1075" y="10943"/>
                    <a:pt x="652" y="10943"/>
                    <a:pt x="398" y="11355"/>
                  </a:cubicBezTo>
                  <a:cubicBezTo>
                    <a:pt x="143" y="11768"/>
                    <a:pt x="59" y="12593"/>
                    <a:pt x="16" y="13763"/>
                  </a:cubicBezTo>
                  <a:cubicBezTo>
                    <a:pt x="-26" y="14932"/>
                    <a:pt x="-26" y="16446"/>
                    <a:pt x="525" y="17684"/>
                  </a:cubicBezTo>
                  <a:cubicBezTo>
                    <a:pt x="1075" y="18922"/>
                    <a:pt x="2176" y="19885"/>
                    <a:pt x="3278" y="20229"/>
                  </a:cubicBezTo>
                  <a:cubicBezTo>
                    <a:pt x="4379" y="20573"/>
                    <a:pt x="5480" y="20298"/>
                    <a:pt x="6412" y="18578"/>
                  </a:cubicBezTo>
                  <a:cubicBezTo>
                    <a:pt x="7343" y="16858"/>
                    <a:pt x="8106" y="13694"/>
                    <a:pt x="8402" y="11011"/>
                  </a:cubicBezTo>
                  <a:cubicBezTo>
                    <a:pt x="8699" y="8329"/>
                    <a:pt x="8529" y="6127"/>
                    <a:pt x="8190" y="4201"/>
                  </a:cubicBezTo>
                  <a:cubicBezTo>
                    <a:pt x="7852" y="2275"/>
                    <a:pt x="7343" y="624"/>
                    <a:pt x="7089" y="143"/>
                  </a:cubicBezTo>
                  <a:cubicBezTo>
                    <a:pt x="6835" y="-339"/>
                    <a:pt x="6835" y="349"/>
                    <a:pt x="6878" y="3032"/>
                  </a:cubicBezTo>
                  <a:cubicBezTo>
                    <a:pt x="6920" y="5715"/>
                    <a:pt x="7005" y="10392"/>
                    <a:pt x="7047" y="13213"/>
                  </a:cubicBezTo>
                  <a:cubicBezTo>
                    <a:pt x="7089" y="16033"/>
                    <a:pt x="7089" y="16996"/>
                    <a:pt x="7132" y="18028"/>
                  </a:cubicBezTo>
                  <a:cubicBezTo>
                    <a:pt x="7174" y="19060"/>
                    <a:pt x="7259" y="20160"/>
                    <a:pt x="7301" y="20367"/>
                  </a:cubicBezTo>
                  <a:cubicBezTo>
                    <a:pt x="7343" y="20573"/>
                    <a:pt x="7343" y="19885"/>
                    <a:pt x="7386" y="19197"/>
                  </a:cubicBezTo>
                  <a:cubicBezTo>
                    <a:pt x="7428" y="18509"/>
                    <a:pt x="7513" y="17822"/>
                    <a:pt x="7725" y="17202"/>
                  </a:cubicBezTo>
                  <a:cubicBezTo>
                    <a:pt x="7936" y="16583"/>
                    <a:pt x="8275" y="16033"/>
                    <a:pt x="8699" y="15483"/>
                  </a:cubicBezTo>
                  <a:cubicBezTo>
                    <a:pt x="9122" y="14932"/>
                    <a:pt x="9630" y="14382"/>
                    <a:pt x="9969" y="14657"/>
                  </a:cubicBezTo>
                  <a:cubicBezTo>
                    <a:pt x="10308" y="14932"/>
                    <a:pt x="10478" y="16033"/>
                    <a:pt x="10859" y="17202"/>
                  </a:cubicBezTo>
                  <a:cubicBezTo>
                    <a:pt x="11240" y="18372"/>
                    <a:pt x="11833" y="19610"/>
                    <a:pt x="12807" y="20298"/>
                  </a:cubicBezTo>
                  <a:cubicBezTo>
                    <a:pt x="13781" y="20986"/>
                    <a:pt x="15136" y="21123"/>
                    <a:pt x="16238" y="20848"/>
                  </a:cubicBezTo>
                  <a:cubicBezTo>
                    <a:pt x="17339" y="20573"/>
                    <a:pt x="18186" y="19885"/>
                    <a:pt x="18736" y="19129"/>
                  </a:cubicBezTo>
                  <a:cubicBezTo>
                    <a:pt x="19287" y="18372"/>
                    <a:pt x="19541" y="17546"/>
                    <a:pt x="19668" y="16790"/>
                  </a:cubicBezTo>
                  <a:cubicBezTo>
                    <a:pt x="19795" y="16033"/>
                    <a:pt x="19795" y="15345"/>
                    <a:pt x="19668" y="14726"/>
                  </a:cubicBezTo>
                  <a:cubicBezTo>
                    <a:pt x="19541" y="14107"/>
                    <a:pt x="19287" y="13557"/>
                    <a:pt x="18948" y="13281"/>
                  </a:cubicBezTo>
                  <a:cubicBezTo>
                    <a:pt x="18609" y="13006"/>
                    <a:pt x="18186" y="13006"/>
                    <a:pt x="17805" y="13281"/>
                  </a:cubicBezTo>
                  <a:cubicBezTo>
                    <a:pt x="17423" y="13557"/>
                    <a:pt x="17085" y="14107"/>
                    <a:pt x="16915" y="15001"/>
                  </a:cubicBezTo>
                  <a:cubicBezTo>
                    <a:pt x="16746" y="15895"/>
                    <a:pt x="16746" y="17134"/>
                    <a:pt x="16873" y="18028"/>
                  </a:cubicBezTo>
                  <a:cubicBezTo>
                    <a:pt x="17000" y="18922"/>
                    <a:pt x="17254" y="19472"/>
                    <a:pt x="17550" y="19954"/>
                  </a:cubicBezTo>
                  <a:cubicBezTo>
                    <a:pt x="17847" y="20436"/>
                    <a:pt x="18186" y="20848"/>
                    <a:pt x="18779" y="21055"/>
                  </a:cubicBezTo>
                  <a:cubicBezTo>
                    <a:pt x="19372" y="21261"/>
                    <a:pt x="20219" y="21261"/>
                    <a:pt x="20727" y="21055"/>
                  </a:cubicBezTo>
                  <a:cubicBezTo>
                    <a:pt x="21235" y="20848"/>
                    <a:pt x="21405" y="20436"/>
                    <a:pt x="21574" y="20023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2" name="Line"/>
            <p:cNvSpPr/>
            <p:nvPr/>
          </p:nvSpPr>
          <p:spPr>
            <a:xfrm>
              <a:off x="9107786" y="2927868"/>
              <a:ext cx="405700" cy="2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2057" y="6132"/>
                    <a:pt x="4114" y="-1068"/>
                    <a:pt x="7714" y="132"/>
                  </a:cubicBezTo>
                  <a:cubicBezTo>
                    <a:pt x="11314" y="1332"/>
                    <a:pt x="16457" y="10932"/>
                    <a:pt x="21600" y="20532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3" name="Line"/>
            <p:cNvSpPr/>
            <p:nvPr/>
          </p:nvSpPr>
          <p:spPr>
            <a:xfrm>
              <a:off x="10730580" y="2882548"/>
              <a:ext cx="463668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950" extrusionOk="0">
                  <a:moveTo>
                    <a:pt x="0" y="577"/>
                  </a:moveTo>
                  <a:cubicBezTo>
                    <a:pt x="1192" y="5889"/>
                    <a:pt x="2383" y="11200"/>
                    <a:pt x="3054" y="14918"/>
                  </a:cubicBezTo>
                  <a:cubicBezTo>
                    <a:pt x="3724" y="18636"/>
                    <a:pt x="3873" y="20761"/>
                    <a:pt x="3873" y="20938"/>
                  </a:cubicBezTo>
                  <a:cubicBezTo>
                    <a:pt x="3873" y="21115"/>
                    <a:pt x="3724" y="19345"/>
                    <a:pt x="3575" y="16512"/>
                  </a:cubicBezTo>
                  <a:cubicBezTo>
                    <a:pt x="3426" y="13679"/>
                    <a:pt x="3277" y="9784"/>
                    <a:pt x="3501" y="6597"/>
                  </a:cubicBezTo>
                  <a:cubicBezTo>
                    <a:pt x="3724" y="3410"/>
                    <a:pt x="4320" y="931"/>
                    <a:pt x="4916" y="223"/>
                  </a:cubicBezTo>
                  <a:cubicBezTo>
                    <a:pt x="5512" y="-485"/>
                    <a:pt x="6108" y="577"/>
                    <a:pt x="7448" y="2702"/>
                  </a:cubicBezTo>
                  <a:cubicBezTo>
                    <a:pt x="8789" y="4826"/>
                    <a:pt x="10874" y="8013"/>
                    <a:pt x="12886" y="9784"/>
                  </a:cubicBezTo>
                  <a:cubicBezTo>
                    <a:pt x="14897" y="11554"/>
                    <a:pt x="16833" y="11908"/>
                    <a:pt x="18174" y="12085"/>
                  </a:cubicBezTo>
                  <a:cubicBezTo>
                    <a:pt x="19514" y="12263"/>
                    <a:pt x="20259" y="12263"/>
                    <a:pt x="20781" y="10669"/>
                  </a:cubicBezTo>
                  <a:cubicBezTo>
                    <a:pt x="21302" y="9076"/>
                    <a:pt x="21600" y="5889"/>
                    <a:pt x="21377" y="3941"/>
                  </a:cubicBezTo>
                  <a:cubicBezTo>
                    <a:pt x="21153" y="1994"/>
                    <a:pt x="20408" y="1285"/>
                    <a:pt x="19514" y="754"/>
                  </a:cubicBezTo>
                  <a:cubicBezTo>
                    <a:pt x="18621" y="223"/>
                    <a:pt x="17578" y="-131"/>
                    <a:pt x="16684" y="46"/>
                  </a:cubicBezTo>
                  <a:cubicBezTo>
                    <a:pt x="15790" y="223"/>
                    <a:pt x="15046" y="931"/>
                    <a:pt x="14822" y="2171"/>
                  </a:cubicBezTo>
                  <a:cubicBezTo>
                    <a:pt x="14599" y="3410"/>
                    <a:pt x="14897" y="5181"/>
                    <a:pt x="15567" y="6597"/>
                  </a:cubicBezTo>
                  <a:cubicBezTo>
                    <a:pt x="16237" y="8013"/>
                    <a:pt x="17280" y="9076"/>
                    <a:pt x="18323" y="10138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4" name="Line"/>
            <p:cNvSpPr/>
            <p:nvPr/>
          </p:nvSpPr>
          <p:spPr>
            <a:xfrm>
              <a:off x="11300489" y="2858819"/>
              <a:ext cx="405699" cy="186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71" y="5959"/>
                    <a:pt x="2743" y="11917"/>
                    <a:pt x="3857" y="15828"/>
                  </a:cubicBezTo>
                  <a:cubicBezTo>
                    <a:pt x="4971" y="19738"/>
                    <a:pt x="5829" y="21600"/>
                    <a:pt x="6343" y="21600"/>
                  </a:cubicBezTo>
                  <a:cubicBezTo>
                    <a:pt x="6857" y="21600"/>
                    <a:pt x="7029" y="19738"/>
                    <a:pt x="7200" y="17690"/>
                  </a:cubicBezTo>
                  <a:cubicBezTo>
                    <a:pt x="7371" y="15641"/>
                    <a:pt x="7543" y="13407"/>
                    <a:pt x="7629" y="11359"/>
                  </a:cubicBezTo>
                  <a:cubicBezTo>
                    <a:pt x="7714" y="9310"/>
                    <a:pt x="7714" y="7448"/>
                    <a:pt x="7971" y="7448"/>
                  </a:cubicBezTo>
                  <a:cubicBezTo>
                    <a:pt x="8229" y="7448"/>
                    <a:pt x="8743" y="9310"/>
                    <a:pt x="9257" y="11172"/>
                  </a:cubicBezTo>
                  <a:cubicBezTo>
                    <a:pt x="9771" y="13034"/>
                    <a:pt x="10286" y="14897"/>
                    <a:pt x="10800" y="16572"/>
                  </a:cubicBezTo>
                  <a:cubicBezTo>
                    <a:pt x="11314" y="18248"/>
                    <a:pt x="11829" y="19738"/>
                    <a:pt x="12514" y="20110"/>
                  </a:cubicBezTo>
                  <a:cubicBezTo>
                    <a:pt x="13200" y="20483"/>
                    <a:pt x="14057" y="19738"/>
                    <a:pt x="14571" y="18248"/>
                  </a:cubicBezTo>
                  <a:cubicBezTo>
                    <a:pt x="15086" y="16759"/>
                    <a:pt x="15257" y="14524"/>
                    <a:pt x="15343" y="11731"/>
                  </a:cubicBezTo>
                  <a:cubicBezTo>
                    <a:pt x="15429" y="8938"/>
                    <a:pt x="15429" y="5586"/>
                    <a:pt x="15857" y="3910"/>
                  </a:cubicBezTo>
                  <a:cubicBezTo>
                    <a:pt x="16286" y="2234"/>
                    <a:pt x="17143" y="2234"/>
                    <a:pt x="18171" y="2607"/>
                  </a:cubicBezTo>
                  <a:cubicBezTo>
                    <a:pt x="19200" y="2979"/>
                    <a:pt x="20400" y="3724"/>
                    <a:pt x="21600" y="4469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5" name="Line"/>
            <p:cNvSpPr/>
            <p:nvPr/>
          </p:nvSpPr>
          <p:spPr>
            <a:xfrm>
              <a:off x="12222551" y="2617331"/>
              <a:ext cx="246737" cy="423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46" extrusionOk="0">
                  <a:moveTo>
                    <a:pt x="1299" y="1949"/>
                  </a:moveTo>
                  <a:cubicBezTo>
                    <a:pt x="738" y="974"/>
                    <a:pt x="177" y="0"/>
                    <a:pt x="36" y="0"/>
                  </a:cubicBezTo>
                  <a:cubicBezTo>
                    <a:pt x="-104" y="0"/>
                    <a:pt x="177" y="974"/>
                    <a:pt x="597" y="3735"/>
                  </a:cubicBezTo>
                  <a:cubicBezTo>
                    <a:pt x="1018" y="6496"/>
                    <a:pt x="1579" y="11044"/>
                    <a:pt x="1860" y="13723"/>
                  </a:cubicBezTo>
                  <a:cubicBezTo>
                    <a:pt x="2140" y="16403"/>
                    <a:pt x="2140" y="17215"/>
                    <a:pt x="2280" y="18352"/>
                  </a:cubicBezTo>
                  <a:cubicBezTo>
                    <a:pt x="2421" y="19489"/>
                    <a:pt x="2701" y="20950"/>
                    <a:pt x="2841" y="21275"/>
                  </a:cubicBezTo>
                  <a:cubicBezTo>
                    <a:pt x="2982" y="21600"/>
                    <a:pt x="2982" y="20788"/>
                    <a:pt x="4384" y="19326"/>
                  </a:cubicBezTo>
                  <a:cubicBezTo>
                    <a:pt x="5787" y="17865"/>
                    <a:pt x="8592" y="15753"/>
                    <a:pt x="10696" y="14454"/>
                  </a:cubicBezTo>
                  <a:cubicBezTo>
                    <a:pt x="12800" y="13155"/>
                    <a:pt x="14202" y="12668"/>
                    <a:pt x="15605" y="12343"/>
                  </a:cubicBezTo>
                  <a:cubicBezTo>
                    <a:pt x="17008" y="12018"/>
                    <a:pt x="18410" y="11856"/>
                    <a:pt x="19532" y="12180"/>
                  </a:cubicBezTo>
                  <a:cubicBezTo>
                    <a:pt x="20654" y="12505"/>
                    <a:pt x="21496" y="13317"/>
                    <a:pt x="21496" y="14048"/>
                  </a:cubicBezTo>
                  <a:cubicBezTo>
                    <a:pt x="21496" y="14779"/>
                    <a:pt x="20654" y="15429"/>
                    <a:pt x="18410" y="16322"/>
                  </a:cubicBezTo>
                  <a:cubicBezTo>
                    <a:pt x="16166" y="17215"/>
                    <a:pt x="12519" y="18352"/>
                    <a:pt x="9995" y="19002"/>
                  </a:cubicBezTo>
                  <a:cubicBezTo>
                    <a:pt x="7470" y="19651"/>
                    <a:pt x="6067" y="19814"/>
                    <a:pt x="5647" y="19489"/>
                  </a:cubicBezTo>
                  <a:cubicBezTo>
                    <a:pt x="5226" y="19164"/>
                    <a:pt x="5787" y="18352"/>
                    <a:pt x="6348" y="1754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6" name="Line"/>
            <p:cNvSpPr/>
            <p:nvPr/>
          </p:nvSpPr>
          <p:spPr>
            <a:xfrm>
              <a:off x="12369338" y="2849159"/>
              <a:ext cx="283480" cy="53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552" extrusionOk="0">
                  <a:moveTo>
                    <a:pt x="8261" y="0"/>
                  </a:moveTo>
                  <a:cubicBezTo>
                    <a:pt x="9475" y="0"/>
                    <a:pt x="10688" y="0"/>
                    <a:pt x="11295" y="323"/>
                  </a:cubicBezTo>
                  <a:cubicBezTo>
                    <a:pt x="11902" y="647"/>
                    <a:pt x="11902" y="1293"/>
                    <a:pt x="11781" y="2134"/>
                  </a:cubicBezTo>
                  <a:cubicBezTo>
                    <a:pt x="11659" y="2975"/>
                    <a:pt x="11416" y="4010"/>
                    <a:pt x="11902" y="4592"/>
                  </a:cubicBezTo>
                  <a:cubicBezTo>
                    <a:pt x="12387" y="5174"/>
                    <a:pt x="13601" y="5303"/>
                    <a:pt x="14814" y="5368"/>
                  </a:cubicBezTo>
                  <a:cubicBezTo>
                    <a:pt x="16028" y="5432"/>
                    <a:pt x="17241" y="5432"/>
                    <a:pt x="18333" y="5238"/>
                  </a:cubicBezTo>
                  <a:cubicBezTo>
                    <a:pt x="19425" y="5044"/>
                    <a:pt x="20396" y="4656"/>
                    <a:pt x="20518" y="3945"/>
                  </a:cubicBezTo>
                  <a:cubicBezTo>
                    <a:pt x="20639" y="3234"/>
                    <a:pt x="19911" y="2199"/>
                    <a:pt x="19547" y="2005"/>
                  </a:cubicBezTo>
                  <a:cubicBezTo>
                    <a:pt x="19183" y="1811"/>
                    <a:pt x="19183" y="2457"/>
                    <a:pt x="19547" y="4592"/>
                  </a:cubicBezTo>
                  <a:cubicBezTo>
                    <a:pt x="19911" y="6726"/>
                    <a:pt x="20639" y="10347"/>
                    <a:pt x="21003" y="12999"/>
                  </a:cubicBezTo>
                  <a:cubicBezTo>
                    <a:pt x="21367" y="15650"/>
                    <a:pt x="21367" y="17332"/>
                    <a:pt x="21367" y="18496"/>
                  </a:cubicBezTo>
                  <a:cubicBezTo>
                    <a:pt x="21367" y="19660"/>
                    <a:pt x="21367" y="20307"/>
                    <a:pt x="20760" y="20759"/>
                  </a:cubicBezTo>
                  <a:cubicBezTo>
                    <a:pt x="20154" y="21212"/>
                    <a:pt x="18940" y="21471"/>
                    <a:pt x="16392" y="21535"/>
                  </a:cubicBezTo>
                  <a:cubicBezTo>
                    <a:pt x="13843" y="21600"/>
                    <a:pt x="9960" y="21471"/>
                    <a:pt x="7412" y="21277"/>
                  </a:cubicBezTo>
                  <a:cubicBezTo>
                    <a:pt x="4864" y="21083"/>
                    <a:pt x="3650" y="20824"/>
                    <a:pt x="2558" y="20501"/>
                  </a:cubicBezTo>
                  <a:cubicBezTo>
                    <a:pt x="1466" y="20177"/>
                    <a:pt x="495" y="19789"/>
                    <a:pt x="131" y="19272"/>
                  </a:cubicBezTo>
                  <a:cubicBezTo>
                    <a:pt x="-233" y="18754"/>
                    <a:pt x="10" y="18108"/>
                    <a:pt x="2801" y="17332"/>
                  </a:cubicBezTo>
                  <a:cubicBezTo>
                    <a:pt x="5592" y="16556"/>
                    <a:pt x="10931" y="15650"/>
                    <a:pt x="16270" y="14745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7" name="Line"/>
            <p:cNvSpPr/>
            <p:nvPr/>
          </p:nvSpPr>
          <p:spPr>
            <a:xfrm>
              <a:off x="13663620" y="2807301"/>
              <a:ext cx="409142" cy="369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53" extrusionOk="0">
                  <a:moveTo>
                    <a:pt x="181" y="5259"/>
                  </a:moveTo>
                  <a:cubicBezTo>
                    <a:pt x="12" y="8452"/>
                    <a:pt x="-157" y="11645"/>
                    <a:pt x="265" y="14181"/>
                  </a:cubicBezTo>
                  <a:cubicBezTo>
                    <a:pt x="687" y="16717"/>
                    <a:pt x="1699" y="18595"/>
                    <a:pt x="2712" y="19534"/>
                  </a:cubicBezTo>
                  <a:cubicBezTo>
                    <a:pt x="3724" y="20473"/>
                    <a:pt x="4737" y="20473"/>
                    <a:pt x="6424" y="18407"/>
                  </a:cubicBezTo>
                  <a:cubicBezTo>
                    <a:pt x="8112" y="16341"/>
                    <a:pt x="10474" y="12209"/>
                    <a:pt x="11824" y="9110"/>
                  </a:cubicBezTo>
                  <a:cubicBezTo>
                    <a:pt x="13174" y="6010"/>
                    <a:pt x="13512" y="3944"/>
                    <a:pt x="13596" y="2442"/>
                  </a:cubicBezTo>
                  <a:cubicBezTo>
                    <a:pt x="13681" y="939"/>
                    <a:pt x="13512" y="0"/>
                    <a:pt x="13427" y="0"/>
                  </a:cubicBezTo>
                  <a:cubicBezTo>
                    <a:pt x="13343" y="0"/>
                    <a:pt x="13343" y="939"/>
                    <a:pt x="13343" y="4132"/>
                  </a:cubicBezTo>
                  <a:cubicBezTo>
                    <a:pt x="13343" y="7325"/>
                    <a:pt x="13343" y="12772"/>
                    <a:pt x="13427" y="15965"/>
                  </a:cubicBezTo>
                  <a:cubicBezTo>
                    <a:pt x="13512" y="19158"/>
                    <a:pt x="13681" y="20097"/>
                    <a:pt x="14187" y="20661"/>
                  </a:cubicBezTo>
                  <a:cubicBezTo>
                    <a:pt x="14693" y="21224"/>
                    <a:pt x="15537" y="21412"/>
                    <a:pt x="16381" y="21506"/>
                  </a:cubicBezTo>
                  <a:cubicBezTo>
                    <a:pt x="17224" y="21600"/>
                    <a:pt x="18068" y="21600"/>
                    <a:pt x="18912" y="21037"/>
                  </a:cubicBezTo>
                  <a:cubicBezTo>
                    <a:pt x="19756" y="20473"/>
                    <a:pt x="20599" y="19346"/>
                    <a:pt x="21443" y="18219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8" name="Line"/>
            <p:cNvSpPr/>
            <p:nvPr/>
          </p:nvSpPr>
          <p:spPr>
            <a:xfrm>
              <a:off x="13889231" y="3013371"/>
              <a:ext cx="1159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9" name="Line"/>
            <p:cNvSpPr/>
            <p:nvPr/>
          </p:nvSpPr>
          <p:spPr>
            <a:xfrm>
              <a:off x="13560808" y="2704267"/>
              <a:ext cx="28979" cy="9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0" name="Line"/>
            <p:cNvSpPr/>
            <p:nvPr/>
          </p:nvSpPr>
          <p:spPr>
            <a:xfrm>
              <a:off x="14121059" y="2951534"/>
              <a:ext cx="215729" cy="273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059" extrusionOk="0">
                  <a:moveTo>
                    <a:pt x="19059" y="3279"/>
                  </a:moveTo>
                  <a:cubicBezTo>
                    <a:pt x="18106" y="2286"/>
                    <a:pt x="17153" y="1293"/>
                    <a:pt x="15882" y="672"/>
                  </a:cubicBezTo>
                  <a:cubicBezTo>
                    <a:pt x="14612" y="51"/>
                    <a:pt x="13024" y="-197"/>
                    <a:pt x="11753" y="175"/>
                  </a:cubicBezTo>
                  <a:cubicBezTo>
                    <a:pt x="10482" y="548"/>
                    <a:pt x="9529" y="1541"/>
                    <a:pt x="10006" y="3155"/>
                  </a:cubicBezTo>
                  <a:cubicBezTo>
                    <a:pt x="10482" y="4769"/>
                    <a:pt x="12388" y="7003"/>
                    <a:pt x="14453" y="9362"/>
                  </a:cubicBezTo>
                  <a:cubicBezTo>
                    <a:pt x="16518" y="11720"/>
                    <a:pt x="18741" y="14203"/>
                    <a:pt x="20012" y="16065"/>
                  </a:cubicBezTo>
                  <a:cubicBezTo>
                    <a:pt x="21282" y="17927"/>
                    <a:pt x="21600" y="19169"/>
                    <a:pt x="20965" y="20037"/>
                  </a:cubicBezTo>
                  <a:cubicBezTo>
                    <a:pt x="20329" y="20906"/>
                    <a:pt x="18741" y="21403"/>
                    <a:pt x="15088" y="20782"/>
                  </a:cubicBezTo>
                  <a:cubicBezTo>
                    <a:pt x="11435" y="20162"/>
                    <a:pt x="5718" y="18424"/>
                    <a:pt x="0" y="16686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1" name="Line"/>
            <p:cNvSpPr/>
            <p:nvPr/>
          </p:nvSpPr>
          <p:spPr>
            <a:xfrm>
              <a:off x="15001510" y="2955413"/>
              <a:ext cx="189958" cy="23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extrusionOk="0">
                  <a:moveTo>
                    <a:pt x="7399" y="0"/>
                  </a:moveTo>
                  <a:cubicBezTo>
                    <a:pt x="10639" y="4086"/>
                    <a:pt x="13879" y="8173"/>
                    <a:pt x="16219" y="10946"/>
                  </a:cubicBezTo>
                  <a:cubicBezTo>
                    <a:pt x="18559" y="13719"/>
                    <a:pt x="19999" y="15178"/>
                    <a:pt x="20719" y="16638"/>
                  </a:cubicBezTo>
                  <a:cubicBezTo>
                    <a:pt x="21439" y="18097"/>
                    <a:pt x="21439" y="19557"/>
                    <a:pt x="20539" y="20432"/>
                  </a:cubicBezTo>
                  <a:cubicBezTo>
                    <a:pt x="19639" y="21308"/>
                    <a:pt x="17839" y="21600"/>
                    <a:pt x="14599" y="21600"/>
                  </a:cubicBezTo>
                  <a:cubicBezTo>
                    <a:pt x="11359" y="21600"/>
                    <a:pt x="6679" y="21308"/>
                    <a:pt x="3799" y="20432"/>
                  </a:cubicBezTo>
                  <a:cubicBezTo>
                    <a:pt x="919" y="19557"/>
                    <a:pt x="-161" y="18097"/>
                    <a:pt x="19" y="16930"/>
                  </a:cubicBezTo>
                  <a:cubicBezTo>
                    <a:pt x="199" y="15762"/>
                    <a:pt x="1639" y="14886"/>
                    <a:pt x="3439" y="14011"/>
                  </a:cubicBezTo>
                  <a:cubicBezTo>
                    <a:pt x="5239" y="13135"/>
                    <a:pt x="7399" y="12259"/>
                    <a:pt x="9559" y="11384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2" name="Line"/>
            <p:cNvSpPr/>
            <p:nvPr/>
          </p:nvSpPr>
          <p:spPr>
            <a:xfrm>
              <a:off x="15301408" y="3032689"/>
              <a:ext cx="828823" cy="23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77" extrusionOk="0">
                  <a:moveTo>
                    <a:pt x="202" y="0"/>
                  </a:moveTo>
                  <a:cubicBezTo>
                    <a:pt x="35" y="1459"/>
                    <a:pt x="-132" y="2919"/>
                    <a:pt x="160" y="5254"/>
                  </a:cubicBezTo>
                  <a:cubicBezTo>
                    <a:pt x="452" y="7589"/>
                    <a:pt x="1202" y="10800"/>
                    <a:pt x="2120" y="11968"/>
                  </a:cubicBezTo>
                  <a:cubicBezTo>
                    <a:pt x="3037" y="13135"/>
                    <a:pt x="4121" y="12259"/>
                    <a:pt x="4663" y="10362"/>
                  </a:cubicBezTo>
                  <a:cubicBezTo>
                    <a:pt x="5205" y="8465"/>
                    <a:pt x="5205" y="5546"/>
                    <a:pt x="5039" y="3649"/>
                  </a:cubicBezTo>
                  <a:cubicBezTo>
                    <a:pt x="4872" y="1751"/>
                    <a:pt x="4538" y="876"/>
                    <a:pt x="4371" y="1168"/>
                  </a:cubicBezTo>
                  <a:cubicBezTo>
                    <a:pt x="4205" y="1459"/>
                    <a:pt x="4205" y="2919"/>
                    <a:pt x="4497" y="5108"/>
                  </a:cubicBezTo>
                  <a:cubicBezTo>
                    <a:pt x="4788" y="7297"/>
                    <a:pt x="5372" y="10216"/>
                    <a:pt x="5873" y="12114"/>
                  </a:cubicBezTo>
                  <a:cubicBezTo>
                    <a:pt x="6373" y="14011"/>
                    <a:pt x="6790" y="14886"/>
                    <a:pt x="7207" y="15178"/>
                  </a:cubicBezTo>
                  <a:cubicBezTo>
                    <a:pt x="7624" y="15470"/>
                    <a:pt x="8041" y="15178"/>
                    <a:pt x="8375" y="14303"/>
                  </a:cubicBezTo>
                  <a:cubicBezTo>
                    <a:pt x="8708" y="13427"/>
                    <a:pt x="8958" y="11968"/>
                    <a:pt x="9125" y="10508"/>
                  </a:cubicBezTo>
                  <a:cubicBezTo>
                    <a:pt x="9292" y="9049"/>
                    <a:pt x="9375" y="7589"/>
                    <a:pt x="9417" y="6130"/>
                  </a:cubicBezTo>
                  <a:cubicBezTo>
                    <a:pt x="9459" y="4670"/>
                    <a:pt x="9459" y="3211"/>
                    <a:pt x="9500" y="3211"/>
                  </a:cubicBezTo>
                  <a:cubicBezTo>
                    <a:pt x="9542" y="3211"/>
                    <a:pt x="9626" y="4670"/>
                    <a:pt x="9709" y="6276"/>
                  </a:cubicBezTo>
                  <a:cubicBezTo>
                    <a:pt x="9792" y="7881"/>
                    <a:pt x="9876" y="9632"/>
                    <a:pt x="10043" y="11238"/>
                  </a:cubicBezTo>
                  <a:cubicBezTo>
                    <a:pt x="10209" y="12843"/>
                    <a:pt x="10460" y="14303"/>
                    <a:pt x="10793" y="15032"/>
                  </a:cubicBezTo>
                  <a:cubicBezTo>
                    <a:pt x="11127" y="15762"/>
                    <a:pt x="11544" y="15762"/>
                    <a:pt x="11877" y="15178"/>
                  </a:cubicBezTo>
                  <a:cubicBezTo>
                    <a:pt x="12211" y="14595"/>
                    <a:pt x="12461" y="13427"/>
                    <a:pt x="12711" y="12259"/>
                  </a:cubicBezTo>
                  <a:cubicBezTo>
                    <a:pt x="12961" y="11092"/>
                    <a:pt x="13212" y="9924"/>
                    <a:pt x="13420" y="8611"/>
                  </a:cubicBezTo>
                  <a:cubicBezTo>
                    <a:pt x="13629" y="7297"/>
                    <a:pt x="13795" y="5838"/>
                    <a:pt x="13962" y="5838"/>
                  </a:cubicBezTo>
                  <a:cubicBezTo>
                    <a:pt x="14129" y="5838"/>
                    <a:pt x="14296" y="7297"/>
                    <a:pt x="14379" y="8757"/>
                  </a:cubicBezTo>
                  <a:cubicBezTo>
                    <a:pt x="14463" y="10216"/>
                    <a:pt x="14463" y="11676"/>
                    <a:pt x="14421" y="13135"/>
                  </a:cubicBezTo>
                  <a:cubicBezTo>
                    <a:pt x="14379" y="14595"/>
                    <a:pt x="14296" y="16054"/>
                    <a:pt x="14337" y="15762"/>
                  </a:cubicBezTo>
                  <a:cubicBezTo>
                    <a:pt x="14379" y="15470"/>
                    <a:pt x="14546" y="13427"/>
                    <a:pt x="14754" y="11822"/>
                  </a:cubicBezTo>
                  <a:cubicBezTo>
                    <a:pt x="14963" y="10216"/>
                    <a:pt x="15213" y="9049"/>
                    <a:pt x="15505" y="8027"/>
                  </a:cubicBezTo>
                  <a:cubicBezTo>
                    <a:pt x="15797" y="7005"/>
                    <a:pt x="16131" y="6130"/>
                    <a:pt x="16506" y="5838"/>
                  </a:cubicBezTo>
                  <a:cubicBezTo>
                    <a:pt x="16881" y="5546"/>
                    <a:pt x="17298" y="5838"/>
                    <a:pt x="17548" y="7297"/>
                  </a:cubicBezTo>
                  <a:cubicBezTo>
                    <a:pt x="17798" y="8757"/>
                    <a:pt x="17882" y="11384"/>
                    <a:pt x="18174" y="14011"/>
                  </a:cubicBezTo>
                  <a:cubicBezTo>
                    <a:pt x="18466" y="16638"/>
                    <a:pt x="18966" y="19265"/>
                    <a:pt x="19550" y="20432"/>
                  </a:cubicBezTo>
                  <a:cubicBezTo>
                    <a:pt x="20134" y="21600"/>
                    <a:pt x="20801" y="21308"/>
                    <a:pt x="21468" y="21016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3" name="Line"/>
            <p:cNvSpPr/>
            <p:nvPr/>
          </p:nvSpPr>
          <p:spPr>
            <a:xfrm>
              <a:off x="2508500" y="3618218"/>
              <a:ext cx="532417" cy="30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09" extrusionOk="0">
                  <a:moveTo>
                    <a:pt x="465" y="2959"/>
                  </a:moveTo>
                  <a:cubicBezTo>
                    <a:pt x="205" y="1609"/>
                    <a:pt x="-55" y="259"/>
                    <a:pt x="10" y="34"/>
                  </a:cubicBezTo>
                  <a:cubicBezTo>
                    <a:pt x="75" y="-191"/>
                    <a:pt x="465" y="709"/>
                    <a:pt x="1116" y="2959"/>
                  </a:cubicBezTo>
                  <a:cubicBezTo>
                    <a:pt x="1767" y="5209"/>
                    <a:pt x="2678" y="8809"/>
                    <a:pt x="3328" y="11059"/>
                  </a:cubicBezTo>
                  <a:cubicBezTo>
                    <a:pt x="3979" y="13309"/>
                    <a:pt x="4369" y="14209"/>
                    <a:pt x="4890" y="14772"/>
                  </a:cubicBezTo>
                  <a:cubicBezTo>
                    <a:pt x="5410" y="15334"/>
                    <a:pt x="6061" y="15559"/>
                    <a:pt x="6646" y="13759"/>
                  </a:cubicBezTo>
                  <a:cubicBezTo>
                    <a:pt x="7232" y="11959"/>
                    <a:pt x="7752" y="8134"/>
                    <a:pt x="7882" y="5659"/>
                  </a:cubicBezTo>
                  <a:cubicBezTo>
                    <a:pt x="8012" y="3184"/>
                    <a:pt x="7752" y="2059"/>
                    <a:pt x="7622" y="2059"/>
                  </a:cubicBezTo>
                  <a:cubicBezTo>
                    <a:pt x="7492" y="2059"/>
                    <a:pt x="7492" y="3184"/>
                    <a:pt x="8012" y="5659"/>
                  </a:cubicBezTo>
                  <a:cubicBezTo>
                    <a:pt x="8533" y="8134"/>
                    <a:pt x="9574" y="11959"/>
                    <a:pt x="10290" y="14434"/>
                  </a:cubicBezTo>
                  <a:cubicBezTo>
                    <a:pt x="11005" y="16909"/>
                    <a:pt x="11396" y="18034"/>
                    <a:pt x="12046" y="19159"/>
                  </a:cubicBezTo>
                  <a:cubicBezTo>
                    <a:pt x="12697" y="20284"/>
                    <a:pt x="13608" y="21409"/>
                    <a:pt x="14063" y="21409"/>
                  </a:cubicBezTo>
                  <a:cubicBezTo>
                    <a:pt x="14518" y="21409"/>
                    <a:pt x="14518" y="20284"/>
                    <a:pt x="14518" y="18034"/>
                  </a:cubicBezTo>
                  <a:cubicBezTo>
                    <a:pt x="14518" y="15784"/>
                    <a:pt x="14518" y="12409"/>
                    <a:pt x="14453" y="10159"/>
                  </a:cubicBezTo>
                  <a:cubicBezTo>
                    <a:pt x="14388" y="7909"/>
                    <a:pt x="14258" y="6784"/>
                    <a:pt x="14518" y="5997"/>
                  </a:cubicBezTo>
                  <a:cubicBezTo>
                    <a:pt x="14779" y="5209"/>
                    <a:pt x="15429" y="4759"/>
                    <a:pt x="16145" y="4534"/>
                  </a:cubicBezTo>
                  <a:cubicBezTo>
                    <a:pt x="16861" y="4309"/>
                    <a:pt x="17641" y="4309"/>
                    <a:pt x="18487" y="5209"/>
                  </a:cubicBezTo>
                  <a:cubicBezTo>
                    <a:pt x="19333" y="6109"/>
                    <a:pt x="20244" y="7909"/>
                    <a:pt x="20764" y="9371"/>
                  </a:cubicBezTo>
                  <a:cubicBezTo>
                    <a:pt x="21285" y="10834"/>
                    <a:pt x="21415" y="11959"/>
                    <a:pt x="21480" y="13084"/>
                  </a:cubicBezTo>
                  <a:cubicBezTo>
                    <a:pt x="21545" y="14209"/>
                    <a:pt x="21545" y="15334"/>
                    <a:pt x="21285" y="15672"/>
                  </a:cubicBezTo>
                  <a:cubicBezTo>
                    <a:pt x="21025" y="16009"/>
                    <a:pt x="20504" y="15559"/>
                    <a:pt x="19984" y="15109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4" name="Line"/>
            <p:cNvSpPr/>
            <p:nvPr/>
          </p:nvSpPr>
          <p:spPr>
            <a:xfrm>
              <a:off x="2916058" y="3573620"/>
              <a:ext cx="1" cy="19320"/>
            </a:xfrm>
            <a:prstGeom prst="ellipse">
              <a:avLst/>
            </a:pr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5" name="Line"/>
            <p:cNvSpPr/>
            <p:nvPr/>
          </p:nvSpPr>
          <p:spPr>
            <a:xfrm>
              <a:off x="3189744" y="3534982"/>
              <a:ext cx="189970" cy="395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732" y="0"/>
                  </a:moveTo>
                  <a:cubicBezTo>
                    <a:pt x="366" y="5011"/>
                    <a:pt x="0" y="10022"/>
                    <a:pt x="0" y="13392"/>
                  </a:cubicBezTo>
                  <a:cubicBezTo>
                    <a:pt x="0" y="16762"/>
                    <a:pt x="366" y="18490"/>
                    <a:pt x="1281" y="19699"/>
                  </a:cubicBezTo>
                  <a:cubicBezTo>
                    <a:pt x="2197" y="20909"/>
                    <a:pt x="3661" y="21600"/>
                    <a:pt x="7139" y="20995"/>
                  </a:cubicBezTo>
                  <a:cubicBezTo>
                    <a:pt x="10617" y="20390"/>
                    <a:pt x="16108" y="18490"/>
                    <a:pt x="21600" y="16589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6" name="Line"/>
            <p:cNvSpPr/>
            <p:nvPr/>
          </p:nvSpPr>
          <p:spPr>
            <a:xfrm>
              <a:off x="3128567" y="3699194"/>
              <a:ext cx="212510" cy="3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945" y="16200"/>
                    <a:pt x="5891" y="10800"/>
                    <a:pt x="9491" y="7200"/>
                  </a:cubicBezTo>
                  <a:cubicBezTo>
                    <a:pt x="13091" y="3600"/>
                    <a:pt x="17345" y="1800"/>
                    <a:pt x="21600" y="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7" name="Line"/>
            <p:cNvSpPr/>
            <p:nvPr/>
          </p:nvSpPr>
          <p:spPr>
            <a:xfrm>
              <a:off x="3380818" y="3386870"/>
              <a:ext cx="346638" cy="503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87" extrusionOk="0">
                  <a:moveTo>
                    <a:pt x="1131" y="1367"/>
                  </a:moveTo>
                  <a:cubicBezTo>
                    <a:pt x="731" y="684"/>
                    <a:pt x="331" y="0"/>
                    <a:pt x="131" y="0"/>
                  </a:cubicBezTo>
                  <a:cubicBezTo>
                    <a:pt x="-69" y="0"/>
                    <a:pt x="-69" y="684"/>
                    <a:pt x="331" y="3349"/>
                  </a:cubicBezTo>
                  <a:cubicBezTo>
                    <a:pt x="731" y="6015"/>
                    <a:pt x="1531" y="10663"/>
                    <a:pt x="1931" y="13808"/>
                  </a:cubicBezTo>
                  <a:cubicBezTo>
                    <a:pt x="2331" y="16952"/>
                    <a:pt x="2331" y="18592"/>
                    <a:pt x="2331" y="19754"/>
                  </a:cubicBezTo>
                  <a:cubicBezTo>
                    <a:pt x="2331" y="20916"/>
                    <a:pt x="2331" y="21600"/>
                    <a:pt x="2731" y="21327"/>
                  </a:cubicBezTo>
                  <a:cubicBezTo>
                    <a:pt x="3131" y="21053"/>
                    <a:pt x="3931" y="19823"/>
                    <a:pt x="4631" y="18934"/>
                  </a:cubicBezTo>
                  <a:cubicBezTo>
                    <a:pt x="5331" y="18046"/>
                    <a:pt x="5931" y="17499"/>
                    <a:pt x="6631" y="17020"/>
                  </a:cubicBezTo>
                  <a:cubicBezTo>
                    <a:pt x="7331" y="16542"/>
                    <a:pt x="8131" y="16132"/>
                    <a:pt x="8831" y="16200"/>
                  </a:cubicBezTo>
                  <a:cubicBezTo>
                    <a:pt x="9531" y="16268"/>
                    <a:pt x="10131" y="16815"/>
                    <a:pt x="10531" y="17567"/>
                  </a:cubicBezTo>
                  <a:cubicBezTo>
                    <a:pt x="10931" y="18319"/>
                    <a:pt x="11131" y="19276"/>
                    <a:pt x="12231" y="19960"/>
                  </a:cubicBezTo>
                  <a:cubicBezTo>
                    <a:pt x="13331" y="20643"/>
                    <a:pt x="15331" y="21053"/>
                    <a:pt x="17031" y="20575"/>
                  </a:cubicBezTo>
                  <a:cubicBezTo>
                    <a:pt x="18731" y="20096"/>
                    <a:pt x="20131" y="18729"/>
                    <a:pt x="21531" y="17362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8" name="Line"/>
            <p:cNvSpPr/>
            <p:nvPr/>
          </p:nvSpPr>
          <p:spPr>
            <a:xfrm>
              <a:off x="4191110" y="3721579"/>
              <a:ext cx="830717" cy="27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8" extrusionOk="0">
                  <a:moveTo>
                    <a:pt x="0" y="3488"/>
                  </a:moveTo>
                  <a:cubicBezTo>
                    <a:pt x="84" y="2247"/>
                    <a:pt x="167" y="1005"/>
                    <a:pt x="419" y="385"/>
                  </a:cubicBezTo>
                  <a:cubicBezTo>
                    <a:pt x="670" y="-236"/>
                    <a:pt x="1088" y="-236"/>
                    <a:pt x="1967" y="1378"/>
                  </a:cubicBezTo>
                  <a:cubicBezTo>
                    <a:pt x="2847" y="2992"/>
                    <a:pt x="4186" y="6219"/>
                    <a:pt x="4940" y="8454"/>
                  </a:cubicBezTo>
                  <a:cubicBezTo>
                    <a:pt x="5693" y="10688"/>
                    <a:pt x="5860" y="11930"/>
                    <a:pt x="5609" y="13295"/>
                  </a:cubicBezTo>
                  <a:cubicBezTo>
                    <a:pt x="5358" y="14661"/>
                    <a:pt x="4688" y="16150"/>
                    <a:pt x="4102" y="17267"/>
                  </a:cubicBezTo>
                  <a:cubicBezTo>
                    <a:pt x="3516" y="18385"/>
                    <a:pt x="3014" y="19130"/>
                    <a:pt x="2386" y="19626"/>
                  </a:cubicBezTo>
                  <a:cubicBezTo>
                    <a:pt x="1758" y="20123"/>
                    <a:pt x="1005" y="20371"/>
                    <a:pt x="795" y="19750"/>
                  </a:cubicBezTo>
                  <a:cubicBezTo>
                    <a:pt x="586" y="19130"/>
                    <a:pt x="921" y="17640"/>
                    <a:pt x="1967" y="15530"/>
                  </a:cubicBezTo>
                  <a:cubicBezTo>
                    <a:pt x="3014" y="13419"/>
                    <a:pt x="4772" y="10688"/>
                    <a:pt x="5860" y="9074"/>
                  </a:cubicBezTo>
                  <a:cubicBezTo>
                    <a:pt x="6949" y="7461"/>
                    <a:pt x="7367" y="6964"/>
                    <a:pt x="7786" y="6592"/>
                  </a:cubicBezTo>
                  <a:cubicBezTo>
                    <a:pt x="8205" y="6219"/>
                    <a:pt x="8623" y="5971"/>
                    <a:pt x="8874" y="6840"/>
                  </a:cubicBezTo>
                  <a:cubicBezTo>
                    <a:pt x="9126" y="7709"/>
                    <a:pt x="9209" y="9695"/>
                    <a:pt x="9293" y="11309"/>
                  </a:cubicBezTo>
                  <a:cubicBezTo>
                    <a:pt x="9377" y="12923"/>
                    <a:pt x="9460" y="14164"/>
                    <a:pt x="9628" y="15281"/>
                  </a:cubicBezTo>
                  <a:cubicBezTo>
                    <a:pt x="9795" y="16398"/>
                    <a:pt x="10047" y="17392"/>
                    <a:pt x="10381" y="18136"/>
                  </a:cubicBezTo>
                  <a:cubicBezTo>
                    <a:pt x="10716" y="18881"/>
                    <a:pt x="11135" y="19378"/>
                    <a:pt x="11679" y="18881"/>
                  </a:cubicBezTo>
                  <a:cubicBezTo>
                    <a:pt x="12223" y="18385"/>
                    <a:pt x="12893" y="16895"/>
                    <a:pt x="13270" y="15529"/>
                  </a:cubicBezTo>
                  <a:cubicBezTo>
                    <a:pt x="13647" y="14164"/>
                    <a:pt x="13730" y="12923"/>
                    <a:pt x="13647" y="11433"/>
                  </a:cubicBezTo>
                  <a:cubicBezTo>
                    <a:pt x="13563" y="9943"/>
                    <a:pt x="13312" y="8205"/>
                    <a:pt x="13144" y="8081"/>
                  </a:cubicBezTo>
                  <a:cubicBezTo>
                    <a:pt x="12977" y="7957"/>
                    <a:pt x="12893" y="9447"/>
                    <a:pt x="12851" y="10812"/>
                  </a:cubicBezTo>
                  <a:cubicBezTo>
                    <a:pt x="12809" y="12178"/>
                    <a:pt x="12809" y="13419"/>
                    <a:pt x="12893" y="14661"/>
                  </a:cubicBezTo>
                  <a:cubicBezTo>
                    <a:pt x="12977" y="15902"/>
                    <a:pt x="13144" y="17143"/>
                    <a:pt x="13605" y="18136"/>
                  </a:cubicBezTo>
                  <a:cubicBezTo>
                    <a:pt x="14065" y="19129"/>
                    <a:pt x="14819" y="19874"/>
                    <a:pt x="15530" y="19502"/>
                  </a:cubicBezTo>
                  <a:cubicBezTo>
                    <a:pt x="16242" y="19130"/>
                    <a:pt x="16912" y="17640"/>
                    <a:pt x="17372" y="16398"/>
                  </a:cubicBezTo>
                  <a:cubicBezTo>
                    <a:pt x="17833" y="15157"/>
                    <a:pt x="18084" y="14164"/>
                    <a:pt x="18251" y="13047"/>
                  </a:cubicBezTo>
                  <a:cubicBezTo>
                    <a:pt x="18419" y="11930"/>
                    <a:pt x="18502" y="10688"/>
                    <a:pt x="18586" y="10688"/>
                  </a:cubicBezTo>
                  <a:cubicBezTo>
                    <a:pt x="18670" y="10688"/>
                    <a:pt x="18753" y="11930"/>
                    <a:pt x="18879" y="13295"/>
                  </a:cubicBezTo>
                  <a:cubicBezTo>
                    <a:pt x="19005" y="14661"/>
                    <a:pt x="19172" y="16150"/>
                    <a:pt x="19340" y="17516"/>
                  </a:cubicBezTo>
                  <a:cubicBezTo>
                    <a:pt x="19507" y="18881"/>
                    <a:pt x="19674" y="20123"/>
                    <a:pt x="19967" y="20743"/>
                  </a:cubicBezTo>
                  <a:cubicBezTo>
                    <a:pt x="20260" y="21364"/>
                    <a:pt x="20679" y="21364"/>
                    <a:pt x="20972" y="19378"/>
                  </a:cubicBezTo>
                  <a:cubicBezTo>
                    <a:pt x="21265" y="17392"/>
                    <a:pt x="21433" y="13419"/>
                    <a:pt x="21600" y="9447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9" name="Line"/>
            <p:cNvSpPr/>
            <p:nvPr/>
          </p:nvSpPr>
          <p:spPr>
            <a:xfrm>
              <a:off x="4925231" y="3660555"/>
              <a:ext cx="28979" cy="2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0" name="Line"/>
            <p:cNvSpPr/>
            <p:nvPr/>
          </p:nvSpPr>
          <p:spPr>
            <a:xfrm>
              <a:off x="5158035" y="3641237"/>
              <a:ext cx="186273" cy="38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456" extrusionOk="0">
                  <a:moveTo>
                    <a:pt x="3184" y="0"/>
                  </a:moveTo>
                  <a:cubicBezTo>
                    <a:pt x="2086" y="720"/>
                    <a:pt x="987" y="1440"/>
                    <a:pt x="438" y="3240"/>
                  </a:cubicBezTo>
                  <a:cubicBezTo>
                    <a:pt x="-111" y="5040"/>
                    <a:pt x="-111" y="7920"/>
                    <a:pt x="255" y="10800"/>
                  </a:cubicBezTo>
                  <a:cubicBezTo>
                    <a:pt x="621" y="13680"/>
                    <a:pt x="1353" y="16560"/>
                    <a:pt x="2086" y="18450"/>
                  </a:cubicBezTo>
                  <a:cubicBezTo>
                    <a:pt x="2818" y="20340"/>
                    <a:pt x="3550" y="21240"/>
                    <a:pt x="5930" y="21420"/>
                  </a:cubicBezTo>
                  <a:cubicBezTo>
                    <a:pt x="8309" y="21600"/>
                    <a:pt x="12336" y="21060"/>
                    <a:pt x="15265" y="20610"/>
                  </a:cubicBezTo>
                  <a:cubicBezTo>
                    <a:pt x="18194" y="20160"/>
                    <a:pt x="20025" y="19800"/>
                    <a:pt x="20757" y="19170"/>
                  </a:cubicBezTo>
                  <a:cubicBezTo>
                    <a:pt x="21489" y="18540"/>
                    <a:pt x="21123" y="17640"/>
                    <a:pt x="20757" y="1674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1" name="Line"/>
            <p:cNvSpPr/>
            <p:nvPr/>
          </p:nvSpPr>
          <p:spPr>
            <a:xfrm>
              <a:off x="5070123" y="3805448"/>
              <a:ext cx="241488" cy="2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2" name="Line"/>
            <p:cNvSpPr/>
            <p:nvPr/>
          </p:nvSpPr>
          <p:spPr>
            <a:xfrm>
              <a:off x="5446428" y="3832414"/>
              <a:ext cx="270881" cy="16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512" extrusionOk="0">
                  <a:moveTo>
                    <a:pt x="8419" y="4958"/>
                  </a:moveTo>
                  <a:cubicBezTo>
                    <a:pt x="7657" y="3387"/>
                    <a:pt x="6894" y="1816"/>
                    <a:pt x="5878" y="835"/>
                  </a:cubicBezTo>
                  <a:cubicBezTo>
                    <a:pt x="4861" y="-147"/>
                    <a:pt x="3591" y="-540"/>
                    <a:pt x="2320" y="1227"/>
                  </a:cubicBezTo>
                  <a:cubicBezTo>
                    <a:pt x="1050" y="2995"/>
                    <a:pt x="-221" y="6922"/>
                    <a:pt x="33" y="10456"/>
                  </a:cubicBezTo>
                  <a:cubicBezTo>
                    <a:pt x="287" y="13991"/>
                    <a:pt x="2066" y="17133"/>
                    <a:pt x="3591" y="18900"/>
                  </a:cubicBezTo>
                  <a:cubicBezTo>
                    <a:pt x="5115" y="20667"/>
                    <a:pt x="6386" y="21060"/>
                    <a:pt x="7657" y="19685"/>
                  </a:cubicBezTo>
                  <a:cubicBezTo>
                    <a:pt x="8927" y="18311"/>
                    <a:pt x="10198" y="15169"/>
                    <a:pt x="10579" y="12420"/>
                  </a:cubicBezTo>
                  <a:cubicBezTo>
                    <a:pt x="10960" y="9671"/>
                    <a:pt x="10452" y="7315"/>
                    <a:pt x="10198" y="7118"/>
                  </a:cubicBezTo>
                  <a:cubicBezTo>
                    <a:pt x="9944" y="6922"/>
                    <a:pt x="9944" y="8885"/>
                    <a:pt x="10833" y="11242"/>
                  </a:cubicBezTo>
                  <a:cubicBezTo>
                    <a:pt x="11723" y="13598"/>
                    <a:pt x="13501" y="16347"/>
                    <a:pt x="15407" y="17918"/>
                  </a:cubicBezTo>
                  <a:cubicBezTo>
                    <a:pt x="17313" y="19489"/>
                    <a:pt x="19346" y="19882"/>
                    <a:pt x="21379" y="20275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3" name="Line"/>
            <p:cNvSpPr/>
            <p:nvPr/>
          </p:nvSpPr>
          <p:spPr>
            <a:xfrm>
              <a:off x="5760348" y="3505605"/>
              <a:ext cx="739379" cy="550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90" extrusionOk="0">
                  <a:moveTo>
                    <a:pt x="154" y="7174"/>
                  </a:moveTo>
                  <a:cubicBezTo>
                    <a:pt x="60" y="6295"/>
                    <a:pt x="-34" y="5416"/>
                    <a:pt x="13" y="5290"/>
                  </a:cubicBezTo>
                  <a:cubicBezTo>
                    <a:pt x="60" y="5164"/>
                    <a:pt x="248" y="5792"/>
                    <a:pt x="483" y="7550"/>
                  </a:cubicBezTo>
                  <a:cubicBezTo>
                    <a:pt x="717" y="9309"/>
                    <a:pt x="999" y="12197"/>
                    <a:pt x="1140" y="14018"/>
                  </a:cubicBezTo>
                  <a:cubicBezTo>
                    <a:pt x="1281" y="15839"/>
                    <a:pt x="1281" y="16592"/>
                    <a:pt x="1328" y="17283"/>
                  </a:cubicBezTo>
                  <a:cubicBezTo>
                    <a:pt x="1375" y="17974"/>
                    <a:pt x="1469" y="18602"/>
                    <a:pt x="1516" y="18602"/>
                  </a:cubicBezTo>
                  <a:cubicBezTo>
                    <a:pt x="1563" y="18602"/>
                    <a:pt x="1563" y="17974"/>
                    <a:pt x="1797" y="16969"/>
                  </a:cubicBezTo>
                  <a:cubicBezTo>
                    <a:pt x="2032" y="15964"/>
                    <a:pt x="2502" y="14583"/>
                    <a:pt x="2924" y="13704"/>
                  </a:cubicBezTo>
                  <a:cubicBezTo>
                    <a:pt x="3347" y="12825"/>
                    <a:pt x="3723" y="12448"/>
                    <a:pt x="4098" y="12448"/>
                  </a:cubicBezTo>
                  <a:cubicBezTo>
                    <a:pt x="4474" y="12448"/>
                    <a:pt x="4849" y="12825"/>
                    <a:pt x="4990" y="13327"/>
                  </a:cubicBezTo>
                  <a:cubicBezTo>
                    <a:pt x="5131" y="13830"/>
                    <a:pt x="5037" y="14457"/>
                    <a:pt x="4380" y="15462"/>
                  </a:cubicBezTo>
                  <a:cubicBezTo>
                    <a:pt x="3723" y="16467"/>
                    <a:pt x="2502" y="17848"/>
                    <a:pt x="1656" y="18664"/>
                  </a:cubicBezTo>
                  <a:cubicBezTo>
                    <a:pt x="811" y="19481"/>
                    <a:pt x="342" y="19732"/>
                    <a:pt x="295" y="19669"/>
                  </a:cubicBezTo>
                  <a:cubicBezTo>
                    <a:pt x="248" y="19606"/>
                    <a:pt x="623" y="19230"/>
                    <a:pt x="2079" y="17974"/>
                  </a:cubicBezTo>
                  <a:cubicBezTo>
                    <a:pt x="3535" y="16718"/>
                    <a:pt x="6070" y="14583"/>
                    <a:pt x="7667" y="12950"/>
                  </a:cubicBezTo>
                  <a:cubicBezTo>
                    <a:pt x="9263" y="11318"/>
                    <a:pt x="9921" y="10188"/>
                    <a:pt x="10156" y="8304"/>
                  </a:cubicBezTo>
                  <a:cubicBezTo>
                    <a:pt x="10390" y="6420"/>
                    <a:pt x="10203" y="3783"/>
                    <a:pt x="9921" y="2150"/>
                  </a:cubicBezTo>
                  <a:cubicBezTo>
                    <a:pt x="9639" y="518"/>
                    <a:pt x="9263" y="-110"/>
                    <a:pt x="8935" y="16"/>
                  </a:cubicBezTo>
                  <a:cubicBezTo>
                    <a:pt x="8606" y="141"/>
                    <a:pt x="8324" y="1020"/>
                    <a:pt x="8089" y="2967"/>
                  </a:cubicBezTo>
                  <a:cubicBezTo>
                    <a:pt x="7855" y="4913"/>
                    <a:pt x="7667" y="7927"/>
                    <a:pt x="7808" y="10627"/>
                  </a:cubicBezTo>
                  <a:cubicBezTo>
                    <a:pt x="7949" y="13327"/>
                    <a:pt x="8418" y="15713"/>
                    <a:pt x="9357" y="17220"/>
                  </a:cubicBezTo>
                  <a:cubicBezTo>
                    <a:pt x="10296" y="18727"/>
                    <a:pt x="11705" y="19355"/>
                    <a:pt x="12879" y="19481"/>
                  </a:cubicBezTo>
                  <a:cubicBezTo>
                    <a:pt x="14053" y="19606"/>
                    <a:pt x="14992" y="19230"/>
                    <a:pt x="15649" y="18853"/>
                  </a:cubicBezTo>
                  <a:cubicBezTo>
                    <a:pt x="16307" y="18476"/>
                    <a:pt x="16683" y="18099"/>
                    <a:pt x="17011" y="17471"/>
                  </a:cubicBezTo>
                  <a:cubicBezTo>
                    <a:pt x="17340" y="16843"/>
                    <a:pt x="17622" y="15964"/>
                    <a:pt x="17575" y="15336"/>
                  </a:cubicBezTo>
                  <a:cubicBezTo>
                    <a:pt x="17528" y="14709"/>
                    <a:pt x="17152" y="14332"/>
                    <a:pt x="16729" y="14143"/>
                  </a:cubicBezTo>
                  <a:cubicBezTo>
                    <a:pt x="16307" y="13955"/>
                    <a:pt x="15837" y="13955"/>
                    <a:pt x="15415" y="14143"/>
                  </a:cubicBezTo>
                  <a:cubicBezTo>
                    <a:pt x="14992" y="14332"/>
                    <a:pt x="14616" y="14709"/>
                    <a:pt x="14429" y="15274"/>
                  </a:cubicBezTo>
                  <a:cubicBezTo>
                    <a:pt x="14241" y="15839"/>
                    <a:pt x="14241" y="16592"/>
                    <a:pt x="15086" y="17660"/>
                  </a:cubicBezTo>
                  <a:cubicBezTo>
                    <a:pt x="15931" y="18727"/>
                    <a:pt x="17622" y="20109"/>
                    <a:pt x="18843" y="20799"/>
                  </a:cubicBezTo>
                  <a:cubicBezTo>
                    <a:pt x="20063" y="21490"/>
                    <a:pt x="20815" y="21490"/>
                    <a:pt x="21566" y="2149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4" name="Line"/>
            <p:cNvSpPr/>
            <p:nvPr/>
          </p:nvSpPr>
          <p:spPr>
            <a:xfrm>
              <a:off x="7011679" y="3392969"/>
              <a:ext cx="1487562" cy="714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16403"/>
                  </a:moveTo>
                  <a:cubicBezTo>
                    <a:pt x="374" y="15825"/>
                    <a:pt x="748" y="15246"/>
                    <a:pt x="1075" y="15005"/>
                  </a:cubicBezTo>
                  <a:cubicBezTo>
                    <a:pt x="1403" y="14764"/>
                    <a:pt x="1683" y="14860"/>
                    <a:pt x="1870" y="15391"/>
                  </a:cubicBezTo>
                  <a:cubicBezTo>
                    <a:pt x="2057" y="15921"/>
                    <a:pt x="2151" y="16885"/>
                    <a:pt x="2197" y="17609"/>
                  </a:cubicBezTo>
                  <a:cubicBezTo>
                    <a:pt x="2244" y="18332"/>
                    <a:pt x="2244" y="18814"/>
                    <a:pt x="2268" y="18814"/>
                  </a:cubicBezTo>
                  <a:cubicBezTo>
                    <a:pt x="2291" y="18814"/>
                    <a:pt x="2338" y="18332"/>
                    <a:pt x="2501" y="17657"/>
                  </a:cubicBezTo>
                  <a:cubicBezTo>
                    <a:pt x="2665" y="16982"/>
                    <a:pt x="2945" y="16114"/>
                    <a:pt x="3273" y="15535"/>
                  </a:cubicBezTo>
                  <a:cubicBezTo>
                    <a:pt x="3600" y="14957"/>
                    <a:pt x="3974" y="14668"/>
                    <a:pt x="4208" y="14812"/>
                  </a:cubicBezTo>
                  <a:cubicBezTo>
                    <a:pt x="4442" y="14957"/>
                    <a:pt x="4535" y="15535"/>
                    <a:pt x="4582" y="16066"/>
                  </a:cubicBezTo>
                  <a:cubicBezTo>
                    <a:pt x="4629" y="16596"/>
                    <a:pt x="4629" y="17078"/>
                    <a:pt x="4629" y="17560"/>
                  </a:cubicBezTo>
                  <a:cubicBezTo>
                    <a:pt x="4629" y="18043"/>
                    <a:pt x="4629" y="18525"/>
                    <a:pt x="4652" y="18525"/>
                  </a:cubicBezTo>
                  <a:cubicBezTo>
                    <a:pt x="4675" y="18525"/>
                    <a:pt x="4722" y="18043"/>
                    <a:pt x="4792" y="17560"/>
                  </a:cubicBezTo>
                  <a:cubicBezTo>
                    <a:pt x="4862" y="17078"/>
                    <a:pt x="4956" y="16596"/>
                    <a:pt x="5096" y="16162"/>
                  </a:cubicBezTo>
                  <a:cubicBezTo>
                    <a:pt x="5236" y="15728"/>
                    <a:pt x="5423" y="15343"/>
                    <a:pt x="5634" y="15246"/>
                  </a:cubicBezTo>
                  <a:cubicBezTo>
                    <a:pt x="5844" y="15150"/>
                    <a:pt x="6078" y="15343"/>
                    <a:pt x="6218" y="15728"/>
                  </a:cubicBezTo>
                  <a:cubicBezTo>
                    <a:pt x="6358" y="16114"/>
                    <a:pt x="6405" y="16693"/>
                    <a:pt x="6429" y="17223"/>
                  </a:cubicBezTo>
                  <a:cubicBezTo>
                    <a:pt x="6452" y="17753"/>
                    <a:pt x="6452" y="18235"/>
                    <a:pt x="6475" y="18718"/>
                  </a:cubicBezTo>
                  <a:cubicBezTo>
                    <a:pt x="6499" y="19200"/>
                    <a:pt x="6545" y="19682"/>
                    <a:pt x="6686" y="19923"/>
                  </a:cubicBezTo>
                  <a:cubicBezTo>
                    <a:pt x="6826" y="20164"/>
                    <a:pt x="7060" y="20164"/>
                    <a:pt x="7340" y="19826"/>
                  </a:cubicBezTo>
                  <a:cubicBezTo>
                    <a:pt x="7621" y="19489"/>
                    <a:pt x="7948" y="18814"/>
                    <a:pt x="8182" y="18284"/>
                  </a:cubicBezTo>
                  <a:cubicBezTo>
                    <a:pt x="8416" y="17753"/>
                    <a:pt x="8556" y="17368"/>
                    <a:pt x="8556" y="17368"/>
                  </a:cubicBezTo>
                  <a:cubicBezTo>
                    <a:pt x="8556" y="17368"/>
                    <a:pt x="8416" y="17753"/>
                    <a:pt x="8416" y="18235"/>
                  </a:cubicBezTo>
                  <a:cubicBezTo>
                    <a:pt x="8416" y="18718"/>
                    <a:pt x="8556" y="19296"/>
                    <a:pt x="8766" y="19585"/>
                  </a:cubicBezTo>
                  <a:cubicBezTo>
                    <a:pt x="8977" y="19875"/>
                    <a:pt x="9257" y="19875"/>
                    <a:pt x="9468" y="19682"/>
                  </a:cubicBezTo>
                  <a:cubicBezTo>
                    <a:pt x="9678" y="19489"/>
                    <a:pt x="9818" y="19103"/>
                    <a:pt x="9935" y="18669"/>
                  </a:cubicBezTo>
                  <a:cubicBezTo>
                    <a:pt x="10052" y="18235"/>
                    <a:pt x="10145" y="17753"/>
                    <a:pt x="10169" y="17753"/>
                  </a:cubicBezTo>
                  <a:cubicBezTo>
                    <a:pt x="10192" y="17753"/>
                    <a:pt x="10145" y="18235"/>
                    <a:pt x="10169" y="18718"/>
                  </a:cubicBezTo>
                  <a:cubicBezTo>
                    <a:pt x="10192" y="19200"/>
                    <a:pt x="10286" y="19682"/>
                    <a:pt x="10426" y="20116"/>
                  </a:cubicBezTo>
                  <a:cubicBezTo>
                    <a:pt x="10566" y="20550"/>
                    <a:pt x="10753" y="20935"/>
                    <a:pt x="10964" y="21177"/>
                  </a:cubicBezTo>
                  <a:cubicBezTo>
                    <a:pt x="11174" y="21418"/>
                    <a:pt x="11408" y="21514"/>
                    <a:pt x="11782" y="21128"/>
                  </a:cubicBezTo>
                  <a:cubicBezTo>
                    <a:pt x="12156" y="20743"/>
                    <a:pt x="12670" y="19875"/>
                    <a:pt x="13091" y="18380"/>
                  </a:cubicBezTo>
                  <a:cubicBezTo>
                    <a:pt x="13512" y="16885"/>
                    <a:pt x="13839" y="14764"/>
                    <a:pt x="14049" y="12112"/>
                  </a:cubicBezTo>
                  <a:cubicBezTo>
                    <a:pt x="14260" y="9460"/>
                    <a:pt x="14353" y="6278"/>
                    <a:pt x="14400" y="4446"/>
                  </a:cubicBezTo>
                  <a:cubicBezTo>
                    <a:pt x="14447" y="2614"/>
                    <a:pt x="14447" y="2132"/>
                    <a:pt x="14423" y="1505"/>
                  </a:cubicBezTo>
                  <a:cubicBezTo>
                    <a:pt x="14400" y="878"/>
                    <a:pt x="14353" y="107"/>
                    <a:pt x="14306" y="10"/>
                  </a:cubicBezTo>
                  <a:cubicBezTo>
                    <a:pt x="14260" y="-86"/>
                    <a:pt x="14213" y="493"/>
                    <a:pt x="14119" y="2084"/>
                  </a:cubicBezTo>
                  <a:cubicBezTo>
                    <a:pt x="14026" y="3675"/>
                    <a:pt x="13886" y="6278"/>
                    <a:pt x="13816" y="9075"/>
                  </a:cubicBezTo>
                  <a:cubicBezTo>
                    <a:pt x="13745" y="11871"/>
                    <a:pt x="13745" y="14860"/>
                    <a:pt x="13816" y="16693"/>
                  </a:cubicBezTo>
                  <a:cubicBezTo>
                    <a:pt x="13886" y="18525"/>
                    <a:pt x="14026" y="19200"/>
                    <a:pt x="14213" y="19537"/>
                  </a:cubicBezTo>
                  <a:cubicBezTo>
                    <a:pt x="14400" y="19875"/>
                    <a:pt x="14634" y="19875"/>
                    <a:pt x="15008" y="19827"/>
                  </a:cubicBezTo>
                  <a:cubicBezTo>
                    <a:pt x="15382" y="19778"/>
                    <a:pt x="15896" y="19682"/>
                    <a:pt x="16340" y="19200"/>
                  </a:cubicBezTo>
                  <a:cubicBezTo>
                    <a:pt x="16784" y="18718"/>
                    <a:pt x="17158" y="17850"/>
                    <a:pt x="17439" y="16596"/>
                  </a:cubicBezTo>
                  <a:cubicBezTo>
                    <a:pt x="17719" y="15343"/>
                    <a:pt x="17906" y="13703"/>
                    <a:pt x="18000" y="12594"/>
                  </a:cubicBezTo>
                  <a:cubicBezTo>
                    <a:pt x="18093" y="11485"/>
                    <a:pt x="18093" y="10907"/>
                    <a:pt x="18047" y="10377"/>
                  </a:cubicBezTo>
                  <a:cubicBezTo>
                    <a:pt x="18000" y="9846"/>
                    <a:pt x="17906" y="9364"/>
                    <a:pt x="17836" y="9364"/>
                  </a:cubicBezTo>
                  <a:cubicBezTo>
                    <a:pt x="17766" y="9364"/>
                    <a:pt x="17719" y="9846"/>
                    <a:pt x="17696" y="11293"/>
                  </a:cubicBezTo>
                  <a:cubicBezTo>
                    <a:pt x="17673" y="12739"/>
                    <a:pt x="17673" y="15150"/>
                    <a:pt x="17696" y="16693"/>
                  </a:cubicBezTo>
                  <a:cubicBezTo>
                    <a:pt x="17719" y="18235"/>
                    <a:pt x="17766" y="18910"/>
                    <a:pt x="17836" y="19489"/>
                  </a:cubicBezTo>
                  <a:cubicBezTo>
                    <a:pt x="17906" y="20068"/>
                    <a:pt x="18000" y="20550"/>
                    <a:pt x="18164" y="20791"/>
                  </a:cubicBezTo>
                  <a:cubicBezTo>
                    <a:pt x="18327" y="21032"/>
                    <a:pt x="18561" y="21032"/>
                    <a:pt x="18865" y="20694"/>
                  </a:cubicBezTo>
                  <a:cubicBezTo>
                    <a:pt x="19169" y="20357"/>
                    <a:pt x="19543" y="19682"/>
                    <a:pt x="19777" y="19007"/>
                  </a:cubicBezTo>
                  <a:cubicBezTo>
                    <a:pt x="20010" y="18332"/>
                    <a:pt x="20104" y="17657"/>
                    <a:pt x="20268" y="17560"/>
                  </a:cubicBezTo>
                  <a:cubicBezTo>
                    <a:pt x="20431" y="17464"/>
                    <a:pt x="20665" y="17946"/>
                    <a:pt x="20899" y="18187"/>
                  </a:cubicBezTo>
                  <a:cubicBezTo>
                    <a:pt x="21132" y="18428"/>
                    <a:pt x="21366" y="18428"/>
                    <a:pt x="21600" y="18428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5" name="Line"/>
            <p:cNvSpPr/>
            <p:nvPr/>
          </p:nvSpPr>
          <p:spPr>
            <a:xfrm>
              <a:off x="8412304" y="3805448"/>
              <a:ext cx="48299" cy="1"/>
            </a:xfrm>
            <a:prstGeom prst="ellipse">
              <a:avLst/>
            </a:pr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6" name="Line"/>
            <p:cNvSpPr/>
            <p:nvPr/>
          </p:nvSpPr>
          <p:spPr>
            <a:xfrm>
              <a:off x="8141839" y="3873064"/>
              <a:ext cx="154552" cy="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7" name="Line"/>
            <p:cNvSpPr/>
            <p:nvPr/>
          </p:nvSpPr>
          <p:spPr>
            <a:xfrm>
              <a:off x="8624813" y="3550581"/>
              <a:ext cx="714803" cy="89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8160"/>
                  </a:moveTo>
                  <a:cubicBezTo>
                    <a:pt x="876" y="10697"/>
                    <a:pt x="1751" y="13233"/>
                    <a:pt x="2238" y="15309"/>
                  </a:cubicBezTo>
                  <a:cubicBezTo>
                    <a:pt x="2724" y="17384"/>
                    <a:pt x="2822" y="18998"/>
                    <a:pt x="2919" y="20036"/>
                  </a:cubicBezTo>
                  <a:cubicBezTo>
                    <a:pt x="3016" y="21074"/>
                    <a:pt x="3113" y="21535"/>
                    <a:pt x="3113" y="21458"/>
                  </a:cubicBezTo>
                  <a:cubicBezTo>
                    <a:pt x="3113" y="21381"/>
                    <a:pt x="3016" y="20766"/>
                    <a:pt x="2530" y="19383"/>
                  </a:cubicBezTo>
                  <a:cubicBezTo>
                    <a:pt x="2043" y="17999"/>
                    <a:pt x="1168" y="15847"/>
                    <a:pt x="681" y="14117"/>
                  </a:cubicBezTo>
                  <a:cubicBezTo>
                    <a:pt x="195" y="12388"/>
                    <a:pt x="97" y="11081"/>
                    <a:pt x="438" y="10120"/>
                  </a:cubicBezTo>
                  <a:cubicBezTo>
                    <a:pt x="778" y="9159"/>
                    <a:pt x="1557" y="8544"/>
                    <a:pt x="2238" y="8198"/>
                  </a:cubicBezTo>
                  <a:cubicBezTo>
                    <a:pt x="2919" y="7852"/>
                    <a:pt x="3503" y="7776"/>
                    <a:pt x="3941" y="7891"/>
                  </a:cubicBezTo>
                  <a:cubicBezTo>
                    <a:pt x="4378" y="8006"/>
                    <a:pt x="4670" y="8314"/>
                    <a:pt x="4865" y="8698"/>
                  </a:cubicBezTo>
                  <a:cubicBezTo>
                    <a:pt x="5059" y="9082"/>
                    <a:pt x="5157" y="9544"/>
                    <a:pt x="5059" y="9966"/>
                  </a:cubicBezTo>
                  <a:cubicBezTo>
                    <a:pt x="4962" y="10389"/>
                    <a:pt x="4670" y="10773"/>
                    <a:pt x="4184" y="11119"/>
                  </a:cubicBezTo>
                  <a:cubicBezTo>
                    <a:pt x="3697" y="11465"/>
                    <a:pt x="3016" y="11773"/>
                    <a:pt x="2384" y="11888"/>
                  </a:cubicBezTo>
                  <a:cubicBezTo>
                    <a:pt x="1751" y="12003"/>
                    <a:pt x="1168" y="11926"/>
                    <a:pt x="1070" y="11734"/>
                  </a:cubicBezTo>
                  <a:cubicBezTo>
                    <a:pt x="973" y="11542"/>
                    <a:pt x="1362" y="11235"/>
                    <a:pt x="2676" y="10466"/>
                  </a:cubicBezTo>
                  <a:cubicBezTo>
                    <a:pt x="3989" y="9697"/>
                    <a:pt x="6227" y="8467"/>
                    <a:pt x="7832" y="7084"/>
                  </a:cubicBezTo>
                  <a:cubicBezTo>
                    <a:pt x="9438" y="5700"/>
                    <a:pt x="10411" y="4163"/>
                    <a:pt x="10849" y="3202"/>
                  </a:cubicBezTo>
                  <a:cubicBezTo>
                    <a:pt x="11286" y="2241"/>
                    <a:pt x="11189" y="1857"/>
                    <a:pt x="10946" y="1511"/>
                  </a:cubicBezTo>
                  <a:cubicBezTo>
                    <a:pt x="10703" y="1165"/>
                    <a:pt x="10314" y="857"/>
                    <a:pt x="9876" y="550"/>
                  </a:cubicBezTo>
                  <a:cubicBezTo>
                    <a:pt x="9438" y="242"/>
                    <a:pt x="8951" y="-65"/>
                    <a:pt x="8659" y="12"/>
                  </a:cubicBezTo>
                  <a:cubicBezTo>
                    <a:pt x="8368" y="89"/>
                    <a:pt x="8270" y="550"/>
                    <a:pt x="8124" y="2164"/>
                  </a:cubicBezTo>
                  <a:cubicBezTo>
                    <a:pt x="7978" y="3778"/>
                    <a:pt x="7784" y="6546"/>
                    <a:pt x="7930" y="8544"/>
                  </a:cubicBezTo>
                  <a:cubicBezTo>
                    <a:pt x="8076" y="10543"/>
                    <a:pt x="8562" y="11773"/>
                    <a:pt x="9730" y="12541"/>
                  </a:cubicBezTo>
                  <a:cubicBezTo>
                    <a:pt x="10897" y="13310"/>
                    <a:pt x="12746" y="13618"/>
                    <a:pt x="14157" y="13541"/>
                  </a:cubicBezTo>
                  <a:cubicBezTo>
                    <a:pt x="15568" y="13464"/>
                    <a:pt x="16541" y="13003"/>
                    <a:pt x="17173" y="12618"/>
                  </a:cubicBezTo>
                  <a:cubicBezTo>
                    <a:pt x="17805" y="12234"/>
                    <a:pt x="18097" y="11926"/>
                    <a:pt x="18292" y="11581"/>
                  </a:cubicBezTo>
                  <a:cubicBezTo>
                    <a:pt x="18486" y="11235"/>
                    <a:pt x="18584" y="10850"/>
                    <a:pt x="18486" y="10504"/>
                  </a:cubicBezTo>
                  <a:cubicBezTo>
                    <a:pt x="18389" y="10158"/>
                    <a:pt x="18097" y="9851"/>
                    <a:pt x="17659" y="9582"/>
                  </a:cubicBezTo>
                  <a:cubicBezTo>
                    <a:pt x="17222" y="9313"/>
                    <a:pt x="16638" y="9082"/>
                    <a:pt x="16103" y="9005"/>
                  </a:cubicBezTo>
                  <a:cubicBezTo>
                    <a:pt x="15568" y="8929"/>
                    <a:pt x="15081" y="9005"/>
                    <a:pt x="14886" y="9275"/>
                  </a:cubicBezTo>
                  <a:cubicBezTo>
                    <a:pt x="14692" y="9544"/>
                    <a:pt x="14789" y="10005"/>
                    <a:pt x="15665" y="10735"/>
                  </a:cubicBezTo>
                  <a:cubicBezTo>
                    <a:pt x="16541" y="11465"/>
                    <a:pt x="18195" y="12465"/>
                    <a:pt x="19313" y="13003"/>
                  </a:cubicBezTo>
                  <a:cubicBezTo>
                    <a:pt x="20432" y="13541"/>
                    <a:pt x="21016" y="13618"/>
                    <a:pt x="21600" y="13694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8" name="Line"/>
            <p:cNvSpPr/>
            <p:nvPr/>
          </p:nvSpPr>
          <p:spPr>
            <a:xfrm>
              <a:off x="9835468" y="3493124"/>
              <a:ext cx="527241" cy="94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09" extrusionOk="0">
                  <a:moveTo>
                    <a:pt x="1054" y="10581"/>
                  </a:moveTo>
                  <a:cubicBezTo>
                    <a:pt x="1712" y="10873"/>
                    <a:pt x="2371" y="11165"/>
                    <a:pt x="3293" y="11274"/>
                  </a:cubicBezTo>
                  <a:cubicBezTo>
                    <a:pt x="4215" y="11384"/>
                    <a:pt x="5400" y="11311"/>
                    <a:pt x="6124" y="11092"/>
                  </a:cubicBezTo>
                  <a:cubicBezTo>
                    <a:pt x="6849" y="10873"/>
                    <a:pt x="7112" y="10508"/>
                    <a:pt x="6520" y="10107"/>
                  </a:cubicBezTo>
                  <a:cubicBezTo>
                    <a:pt x="5927" y="9705"/>
                    <a:pt x="4478" y="9268"/>
                    <a:pt x="3424" y="9049"/>
                  </a:cubicBezTo>
                  <a:cubicBezTo>
                    <a:pt x="2371" y="8830"/>
                    <a:pt x="1712" y="8830"/>
                    <a:pt x="1120" y="8976"/>
                  </a:cubicBezTo>
                  <a:cubicBezTo>
                    <a:pt x="527" y="9122"/>
                    <a:pt x="0" y="9414"/>
                    <a:pt x="0" y="9669"/>
                  </a:cubicBezTo>
                  <a:cubicBezTo>
                    <a:pt x="0" y="9924"/>
                    <a:pt x="527" y="10143"/>
                    <a:pt x="2173" y="10216"/>
                  </a:cubicBezTo>
                  <a:cubicBezTo>
                    <a:pt x="3820" y="10289"/>
                    <a:pt x="6585" y="10216"/>
                    <a:pt x="9615" y="9596"/>
                  </a:cubicBezTo>
                  <a:cubicBezTo>
                    <a:pt x="12644" y="8976"/>
                    <a:pt x="15937" y="7808"/>
                    <a:pt x="17978" y="6604"/>
                  </a:cubicBezTo>
                  <a:cubicBezTo>
                    <a:pt x="20019" y="5400"/>
                    <a:pt x="20810" y="4159"/>
                    <a:pt x="21205" y="3174"/>
                  </a:cubicBezTo>
                  <a:cubicBezTo>
                    <a:pt x="21600" y="2189"/>
                    <a:pt x="21600" y="1459"/>
                    <a:pt x="21534" y="912"/>
                  </a:cubicBezTo>
                  <a:cubicBezTo>
                    <a:pt x="21468" y="365"/>
                    <a:pt x="21337" y="0"/>
                    <a:pt x="20941" y="0"/>
                  </a:cubicBezTo>
                  <a:cubicBezTo>
                    <a:pt x="20546" y="0"/>
                    <a:pt x="19888" y="365"/>
                    <a:pt x="18966" y="1715"/>
                  </a:cubicBezTo>
                  <a:cubicBezTo>
                    <a:pt x="18044" y="3065"/>
                    <a:pt x="16859" y="5400"/>
                    <a:pt x="16200" y="7881"/>
                  </a:cubicBezTo>
                  <a:cubicBezTo>
                    <a:pt x="15541" y="10362"/>
                    <a:pt x="15410" y="12989"/>
                    <a:pt x="15607" y="15178"/>
                  </a:cubicBezTo>
                  <a:cubicBezTo>
                    <a:pt x="15805" y="17368"/>
                    <a:pt x="16332" y="19119"/>
                    <a:pt x="16924" y="20177"/>
                  </a:cubicBezTo>
                  <a:cubicBezTo>
                    <a:pt x="17517" y="21235"/>
                    <a:pt x="18176" y="21600"/>
                    <a:pt x="18439" y="21491"/>
                  </a:cubicBezTo>
                  <a:cubicBezTo>
                    <a:pt x="18702" y="21381"/>
                    <a:pt x="18571" y="20797"/>
                    <a:pt x="18439" y="20214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9" name="Line"/>
            <p:cNvSpPr/>
            <p:nvPr/>
          </p:nvSpPr>
          <p:spPr>
            <a:xfrm>
              <a:off x="10131691" y="4046935"/>
              <a:ext cx="357402" cy="6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97" y="2057"/>
                    <a:pt x="7395" y="4114"/>
                    <a:pt x="10995" y="7714"/>
                  </a:cubicBezTo>
                  <a:cubicBezTo>
                    <a:pt x="14595" y="11314"/>
                    <a:pt x="18097" y="16457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0" name="Line"/>
            <p:cNvSpPr/>
            <p:nvPr/>
          </p:nvSpPr>
          <p:spPr>
            <a:xfrm>
              <a:off x="11198928" y="3693638"/>
              <a:ext cx="816364" cy="623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30" extrusionOk="0">
                  <a:moveTo>
                    <a:pt x="641" y="10770"/>
                  </a:moveTo>
                  <a:cubicBezTo>
                    <a:pt x="301" y="12203"/>
                    <a:pt x="-39" y="13636"/>
                    <a:pt x="4" y="14903"/>
                  </a:cubicBezTo>
                  <a:cubicBezTo>
                    <a:pt x="46" y="16170"/>
                    <a:pt x="471" y="17272"/>
                    <a:pt x="1407" y="18044"/>
                  </a:cubicBezTo>
                  <a:cubicBezTo>
                    <a:pt x="2342" y="18815"/>
                    <a:pt x="3788" y="19256"/>
                    <a:pt x="5106" y="18650"/>
                  </a:cubicBezTo>
                  <a:cubicBezTo>
                    <a:pt x="6424" y="18044"/>
                    <a:pt x="7615" y="16391"/>
                    <a:pt x="8422" y="14407"/>
                  </a:cubicBezTo>
                  <a:cubicBezTo>
                    <a:pt x="9230" y="12423"/>
                    <a:pt x="9655" y="10109"/>
                    <a:pt x="9655" y="7850"/>
                  </a:cubicBezTo>
                  <a:cubicBezTo>
                    <a:pt x="9655" y="5591"/>
                    <a:pt x="9230" y="3387"/>
                    <a:pt x="8763" y="1954"/>
                  </a:cubicBezTo>
                  <a:cubicBezTo>
                    <a:pt x="8295" y="521"/>
                    <a:pt x="7785" y="-140"/>
                    <a:pt x="7487" y="25"/>
                  </a:cubicBezTo>
                  <a:cubicBezTo>
                    <a:pt x="7189" y="191"/>
                    <a:pt x="7104" y="1182"/>
                    <a:pt x="7062" y="3938"/>
                  </a:cubicBezTo>
                  <a:cubicBezTo>
                    <a:pt x="7019" y="6693"/>
                    <a:pt x="7019" y="11211"/>
                    <a:pt x="7019" y="13856"/>
                  </a:cubicBezTo>
                  <a:cubicBezTo>
                    <a:pt x="7019" y="16501"/>
                    <a:pt x="7019" y="17272"/>
                    <a:pt x="7019" y="17933"/>
                  </a:cubicBezTo>
                  <a:cubicBezTo>
                    <a:pt x="7019" y="18595"/>
                    <a:pt x="7019" y="19146"/>
                    <a:pt x="7062" y="19146"/>
                  </a:cubicBezTo>
                  <a:cubicBezTo>
                    <a:pt x="7104" y="19146"/>
                    <a:pt x="7189" y="18595"/>
                    <a:pt x="7444" y="17989"/>
                  </a:cubicBezTo>
                  <a:cubicBezTo>
                    <a:pt x="7700" y="17382"/>
                    <a:pt x="8125" y="16721"/>
                    <a:pt x="8550" y="16446"/>
                  </a:cubicBezTo>
                  <a:cubicBezTo>
                    <a:pt x="8975" y="16170"/>
                    <a:pt x="9400" y="16280"/>
                    <a:pt x="9868" y="16776"/>
                  </a:cubicBezTo>
                  <a:cubicBezTo>
                    <a:pt x="10336" y="17272"/>
                    <a:pt x="10846" y="18154"/>
                    <a:pt x="11569" y="18980"/>
                  </a:cubicBezTo>
                  <a:cubicBezTo>
                    <a:pt x="12292" y="19807"/>
                    <a:pt x="13227" y="20578"/>
                    <a:pt x="14290" y="20689"/>
                  </a:cubicBezTo>
                  <a:cubicBezTo>
                    <a:pt x="15353" y="20799"/>
                    <a:pt x="16544" y="20248"/>
                    <a:pt x="17309" y="19476"/>
                  </a:cubicBezTo>
                  <a:cubicBezTo>
                    <a:pt x="18074" y="18705"/>
                    <a:pt x="18415" y="17713"/>
                    <a:pt x="18585" y="16942"/>
                  </a:cubicBezTo>
                  <a:cubicBezTo>
                    <a:pt x="18755" y="16170"/>
                    <a:pt x="18755" y="15619"/>
                    <a:pt x="18627" y="15123"/>
                  </a:cubicBezTo>
                  <a:cubicBezTo>
                    <a:pt x="18500" y="14627"/>
                    <a:pt x="18244" y="14187"/>
                    <a:pt x="17904" y="13856"/>
                  </a:cubicBezTo>
                  <a:cubicBezTo>
                    <a:pt x="17564" y="13525"/>
                    <a:pt x="17139" y="13305"/>
                    <a:pt x="16841" y="13470"/>
                  </a:cubicBezTo>
                  <a:cubicBezTo>
                    <a:pt x="16544" y="13636"/>
                    <a:pt x="16374" y="14187"/>
                    <a:pt x="16501" y="15289"/>
                  </a:cubicBezTo>
                  <a:cubicBezTo>
                    <a:pt x="16629" y="16391"/>
                    <a:pt x="17054" y="18044"/>
                    <a:pt x="17734" y="19201"/>
                  </a:cubicBezTo>
                  <a:cubicBezTo>
                    <a:pt x="18415" y="20358"/>
                    <a:pt x="19350" y="21019"/>
                    <a:pt x="20030" y="21240"/>
                  </a:cubicBezTo>
                  <a:cubicBezTo>
                    <a:pt x="20711" y="21460"/>
                    <a:pt x="21136" y="21240"/>
                    <a:pt x="21348" y="21019"/>
                  </a:cubicBezTo>
                  <a:cubicBezTo>
                    <a:pt x="21561" y="20799"/>
                    <a:pt x="21561" y="20578"/>
                    <a:pt x="21561" y="20358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1" name="Line"/>
            <p:cNvSpPr/>
            <p:nvPr/>
          </p:nvSpPr>
          <p:spPr>
            <a:xfrm>
              <a:off x="11068662" y="4122350"/>
              <a:ext cx="251147" cy="2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3600" y="11040"/>
                    <a:pt x="7200" y="1783"/>
                    <a:pt x="10800" y="240"/>
                  </a:cubicBezTo>
                  <a:cubicBezTo>
                    <a:pt x="14400" y="-1303"/>
                    <a:pt x="18000" y="4868"/>
                    <a:pt x="21600" y="1104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2" name="Line"/>
            <p:cNvSpPr/>
            <p:nvPr/>
          </p:nvSpPr>
          <p:spPr>
            <a:xfrm>
              <a:off x="12639551" y="3951034"/>
              <a:ext cx="660451" cy="516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28" extrusionOk="0">
                  <a:moveTo>
                    <a:pt x="14902" y="2738"/>
                  </a:moveTo>
                  <a:cubicBezTo>
                    <a:pt x="14483" y="1947"/>
                    <a:pt x="14063" y="1157"/>
                    <a:pt x="13539" y="630"/>
                  </a:cubicBezTo>
                  <a:cubicBezTo>
                    <a:pt x="13015" y="103"/>
                    <a:pt x="12386" y="-160"/>
                    <a:pt x="12071" y="103"/>
                  </a:cubicBezTo>
                  <a:cubicBezTo>
                    <a:pt x="11757" y="367"/>
                    <a:pt x="11757" y="1157"/>
                    <a:pt x="11966" y="3857"/>
                  </a:cubicBezTo>
                  <a:cubicBezTo>
                    <a:pt x="12176" y="6557"/>
                    <a:pt x="12595" y="11167"/>
                    <a:pt x="12700" y="14196"/>
                  </a:cubicBezTo>
                  <a:cubicBezTo>
                    <a:pt x="12805" y="17225"/>
                    <a:pt x="12595" y="18674"/>
                    <a:pt x="11704" y="19728"/>
                  </a:cubicBezTo>
                  <a:cubicBezTo>
                    <a:pt x="10813" y="20781"/>
                    <a:pt x="9240" y="21440"/>
                    <a:pt x="7300" y="20979"/>
                  </a:cubicBezTo>
                  <a:cubicBezTo>
                    <a:pt x="5360" y="20518"/>
                    <a:pt x="3054" y="18938"/>
                    <a:pt x="1795" y="17686"/>
                  </a:cubicBezTo>
                  <a:cubicBezTo>
                    <a:pt x="537" y="16435"/>
                    <a:pt x="327" y="15513"/>
                    <a:pt x="170" y="14723"/>
                  </a:cubicBezTo>
                  <a:cubicBezTo>
                    <a:pt x="13" y="13933"/>
                    <a:pt x="-92" y="13274"/>
                    <a:pt x="118" y="12945"/>
                  </a:cubicBezTo>
                  <a:cubicBezTo>
                    <a:pt x="327" y="12616"/>
                    <a:pt x="852" y="12616"/>
                    <a:pt x="2791" y="12550"/>
                  </a:cubicBezTo>
                  <a:cubicBezTo>
                    <a:pt x="4731" y="12484"/>
                    <a:pt x="8087" y="12352"/>
                    <a:pt x="10551" y="12023"/>
                  </a:cubicBezTo>
                  <a:cubicBezTo>
                    <a:pt x="13015" y="11694"/>
                    <a:pt x="14588" y="11167"/>
                    <a:pt x="15531" y="10640"/>
                  </a:cubicBezTo>
                  <a:cubicBezTo>
                    <a:pt x="16475" y="10113"/>
                    <a:pt x="16790" y="9586"/>
                    <a:pt x="17052" y="9652"/>
                  </a:cubicBezTo>
                  <a:cubicBezTo>
                    <a:pt x="17314" y="9718"/>
                    <a:pt x="17524" y="10377"/>
                    <a:pt x="17681" y="11364"/>
                  </a:cubicBezTo>
                  <a:cubicBezTo>
                    <a:pt x="17838" y="12352"/>
                    <a:pt x="17943" y="13669"/>
                    <a:pt x="18100" y="14657"/>
                  </a:cubicBezTo>
                  <a:cubicBezTo>
                    <a:pt x="18258" y="15645"/>
                    <a:pt x="18467" y="16303"/>
                    <a:pt x="18887" y="16633"/>
                  </a:cubicBezTo>
                  <a:cubicBezTo>
                    <a:pt x="19306" y="16962"/>
                    <a:pt x="19935" y="16962"/>
                    <a:pt x="20407" y="16633"/>
                  </a:cubicBezTo>
                  <a:cubicBezTo>
                    <a:pt x="20879" y="16303"/>
                    <a:pt x="21193" y="15645"/>
                    <a:pt x="21508" y="14986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3" name="Line"/>
            <p:cNvSpPr/>
            <p:nvPr/>
          </p:nvSpPr>
          <p:spPr>
            <a:xfrm>
              <a:off x="13222726" y="4027616"/>
              <a:ext cx="9660" cy="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4" name="Line"/>
            <p:cNvSpPr/>
            <p:nvPr/>
          </p:nvSpPr>
          <p:spPr>
            <a:xfrm>
              <a:off x="13415916" y="4133870"/>
              <a:ext cx="413159" cy="21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1005" y="0"/>
                  </a:moveTo>
                  <a:cubicBezTo>
                    <a:pt x="670" y="3546"/>
                    <a:pt x="335" y="7093"/>
                    <a:pt x="167" y="10316"/>
                  </a:cubicBezTo>
                  <a:cubicBezTo>
                    <a:pt x="0" y="13540"/>
                    <a:pt x="0" y="16442"/>
                    <a:pt x="0" y="17087"/>
                  </a:cubicBezTo>
                  <a:cubicBezTo>
                    <a:pt x="0" y="17731"/>
                    <a:pt x="0" y="16119"/>
                    <a:pt x="335" y="13863"/>
                  </a:cubicBezTo>
                  <a:cubicBezTo>
                    <a:pt x="670" y="11606"/>
                    <a:pt x="1340" y="8704"/>
                    <a:pt x="2512" y="7093"/>
                  </a:cubicBezTo>
                  <a:cubicBezTo>
                    <a:pt x="3684" y="5481"/>
                    <a:pt x="5358" y="5158"/>
                    <a:pt x="7033" y="5481"/>
                  </a:cubicBezTo>
                  <a:cubicBezTo>
                    <a:pt x="8707" y="5803"/>
                    <a:pt x="10381" y="6770"/>
                    <a:pt x="11805" y="7093"/>
                  </a:cubicBezTo>
                  <a:cubicBezTo>
                    <a:pt x="13228" y="7415"/>
                    <a:pt x="14400" y="7093"/>
                    <a:pt x="15070" y="5964"/>
                  </a:cubicBezTo>
                  <a:cubicBezTo>
                    <a:pt x="15740" y="4836"/>
                    <a:pt x="15907" y="2902"/>
                    <a:pt x="16409" y="2418"/>
                  </a:cubicBezTo>
                  <a:cubicBezTo>
                    <a:pt x="16912" y="1934"/>
                    <a:pt x="17749" y="2901"/>
                    <a:pt x="18670" y="5319"/>
                  </a:cubicBezTo>
                  <a:cubicBezTo>
                    <a:pt x="19591" y="7737"/>
                    <a:pt x="20595" y="11606"/>
                    <a:pt x="21098" y="14346"/>
                  </a:cubicBezTo>
                  <a:cubicBezTo>
                    <a:pt x="21600" y="17087"/>
                    <a:pt x="21600" y="18698"/>
                    <a:pt x="21181" y="19827"/>
                  </a:cubicBezTo>
                  <a:cubicBezTo>
                    <a:pt x="20763" y="20955"/>
                    <a:pt x="19926" y="21600"/>
                    <a:pt x="18670" y="21600"/>
                  </a:cubicBezTo>
                  <a:cubicBezTo>
                    <a:pt x="17414" y="21600"/>
                    <a:pt x="15740" y="20955"/>
                    <a:pt x="14651" y="19827"/>
                  </a:cubicBezTo>
                  <a:cubicBezTo>
                    <a:pt x="13563" y="18698"/>
                    <a:pt x="13060" y="17087"/>
                    <a:pt x="12558" y="15475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5" name="Line"/>
            <p:cNvSpPr/>
            <p:nvPr/>
          </p:nvSpPr>
          <p:spPr>
            <a:xfrm>
              <a:off x="14005860" y="3988978"/>
              <a:ext cx="163496" cy="376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19" extrusionOk="0">
                  <a:moveTo>
                    <a:pt x="2447" y="0"/>
                  </a:moveTo>
                  <a:cubicBezTo>
                    <a:pt x="2024" y="2014"/>
                    <a:pt x="1600" y="4027"/>
                    <a:pt x="1177" y="6773"/>
                  </a:cubicBezTo>
                  <a:cubicBezTo>
                    <a:pt x="753" y="9519"/>
                    <a:pt x="330" y="12997"/>
                    <a:pt x="118" y="15193"/>
                  </a:cubicBezTo>
                  <a:cubicBezTo>
                    <a:pt x="-94" y="17390"/>
                    <a:pt x="-94" y="18305"/>
                    <a:pt x="753" y="19220"/>
                  </a:cubicBezTo>
                  <a:cubicBezTo>
                    <a:pt x="1600" y="20136"/>
                    <a:pt x="3294" y="21051"/>
                    <a:pt x="6259" y="21325"/>
                  </a:cubicBezTo>
                  <a:cubicBezTo>
                    <a:pt x="9224" y="21600"/>
                    <a:pt x="13459" y="21234"/>
                    <a:pt x="16212" y="20685"/>
                  </a:cubicBezTo>
                  <a:cubicBezTo>
                    <a:pt x="18965" y="20136"/>
                    <a:pt x="20235" y="19403"/>
                    <a:pt x="21506" y="18671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6" name="Line"/>
            <p:cNvSpPr/>
            <p:nvPr/>
          </p:nvSpPr>
          <p:spPr>
            <a:xfrm>
              <a:off x="13966505" y="4182167"/>
              <a:ext cx="193191" cy="1"/>
            </a:xfrm>
            <a:prstGeom prst="ellipse">
              <a:avLst/>
            </a:pr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7" name="Line"/>
            <p:cNvSpPr/>
            <p:nvPr/>
          </p:nvSpPr>
          <p:spPr>
            <a:xfrm>
              <a:off x="14824346" y="3853746"/>
              <a:ext cx="378575" cy="47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85" extrusionOk="0">
                  <a:moveTo>
                    <a:pt x="3400" y="0"/>
                  </a:moveTo>
                  <a:cubicBezTo>
                    <a:pt x="2485" y="4059"/>
                    <a:pt x="1569" y="8118"/>
                    <a:pt x="929" y="11380"/>
                  </a:cubicBezTo>
                  <a:cubicBezTo>
                    <a:pt x="288" y="14642"/>
                    <a:pt x="-78" y="17106"/>
                    <a:pt x="14" y="18628"/>
                  </a:cubicBezTo>
                  <a:cubicBezTo>
                    <a:pt x="105" y="20150"/>
                    <a:pt x="654" y="20730"/>
                    <a:pt x="1569" y="21093"/>
                  </a:cubicBezTo>
                  <a:cubicBezTo>
                    <a:pt x="2485" y="21455"/>
                    <a:pt x="3766" y="21600"/>
                    <a:pt x="5230" y="21383"/>
                  </a:cubicBezTo>
                  <a:cubicBezTo>
                    <a:pt x="6695" y="21165"/>
                    <a:pt x="8342" y="20585"/>
                    <a:pt x="9441" y="20005"/>
                  </a:cubicBezTo>
                  <a:cubicBezTo>
                    <a:pt x="10539" y="19426"/>
                    <a:pt x="11088" y="18846"/>
                    <a:pt x="11546" y="18193"/>
                  </a:cubicBezTo>
                  <a:cubicBezTo>
                    <a:pt x="12003" y="17541"/>
                    <a:pt x="12369" y="16816"/>
                    <a:pt x="12186" y="16671"/>
                  </a:cubicBezTo>
                  <a:cubicBezTo>
                    <a:pt x="12003" y="16526"/>
                    <a:pt x="11271" y="16961"/>
                    <a:pt x="11271" y="17396"/>
                  </a:cubicBezTo>
                  <a:cubicBezTo>
                    <a:pt x="11271" y="17831"/>
                    <a:pt x="12003" y="18266"/>
                    <a:pt x="13285" y="18628"/>
                  </a:cubicBezTo>
                  <a:cubicBezTo>
                    <a:pt x="14566" y="18991"/>
                    <a:pt x="16397" y="19281"/>
                    <a:pt x="17769" y="19281"/>
                  </a:cubicBezTo>
                  <a:cubicBezTo>
                    <a:pt x="19142" y="19281"/>
                    <a:pt x="20058" y="18991"/>
                    <a:pt x="20607" y="18483"/>
                  </a:cubicBezTo>
                  <a:cubicBezTo>
                    <a:pt x="21156" y="17976"/>
                    <a:pt x="21339" y="17251"/>
                    <a:pt x="21522" y="16526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8" name="Line"/>
            <p:cNvSpPr/>
            <p:nvPr/>
          </p:nvSpPr>
          <p:spPr>
            <a:xfrm>
              <a:off x="15009730" y="4008297"/>
              <a:ext cx="48298" cy="2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9" name="Line"/>
            <p:cNvSpPr/>
            <p:nvPr/>
          </p:nvSpPr>
          <p:spPr>
            <a:xfrm>
              <a:off x="15270536" y="4143530"/>
              <a:ext cx="772759" cy="309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0" y="2250"/>
                    <a:pt x="540" y="4500"/>
                    <a:pt x="675" y="6412"/>
                  </a:cubicBezTo>
                  <a:cubicBezTo>
                    <a:pt x="810" y="8325"/>
                    <a:pt x="810" y="9900"/>
                    <a:pt x="855" y="10125"/>
                  </a:cubicBezTo>
                  <a:cubicBezTo>
                    <a:pt x="900" y="10350"/>
                    <a:pt x="990" y="9225"/>
                    <a:pt x="1305" y="7763"/>
                  </a:cubicBezTo>
                  <a:cubicBezTo>
                    <a:pt x="1620" y="6300"/>
                    <a:pt x="2160" y="4500"/>
                    <a:pt x="2610" y="3150"/>
                  </a:cubicBezTo>
                  <a:cubicBezTo>
                    <a:pt x="3060" y="1800"/>
                    <a:pt x="3420" y="900"/>
                    <a:pt x="3780" y="787"/>
                  </a:cubicBezTo>
                  <a:cubicBezTo>
                    <a:pt x="4140" y="675"/>
                    <a:pt x="4500" y="1350"/>
                    <a:pt x="4680" y="2250"/>
                  </a:cubicBezTo>
                  <a:cubicBezTo>
                    <a:pt x="4860" y="3150"/>
                    <a:pt x="4860" y="4275"/>
                    <a:pt x="5040" y="6075"/>
                  </a:cubicBezTo>
                  <a:cubicBezTo>
                    <a:pt x="5220" y="7875"/>
                    <a:pt x="5580" y="10350"/>
                    <a:pt x="6390" y="11812"/>
                  </a:cubicBezTo>
                  <a:cubicBezTo>
                    <a:pt x="7200" y="13275"/>
                    <a:pt x="8460" y="13725"/>
                    <a:pt x="9540" y="13725"/>
                  </a:cubicBezTo>
                  <a:cubicBezTo>
                    <a:pt x="10620" y="13725"/>
                    <a:pt x="11520" y="13275"/>
                    <a:pt x="12285" y="12262"/>
                  </a:cubicBezTo>
                  <a:cubicBezTo>
                    <a:pt x="13050" y="11250"/>
                    <a:pt x="13680" y="9675"/>
                    <a:pt x="13995" y="8325"/>
                  </a:cubicBezTo>
                  <a:cubicBezTo>
                    <a:pt x="14310" y="6975"/>
                    <a:pt x="14310" y="5850"/>
                    <a:pt x="14175" y="4838"/>
                  </a:cubicBezTo>
                  <a:cubicBezTo>
                    <a:pt x="14040" y="3825"/>
                    <a:pt x="13770" y="2925"/>
                    <a:pt x="13410" y="2362"/>
                  </a:cubicBezTo>
                  <a:cubicBezTo>
                    <a:pt x="13050" y="1800"/>
                    <a:pt x="12600" y="1575"/>
                    <a:pt x="12150" y="1463"/>
                  </a:cubicBezTo>
                  <a:cubicBezTo>
                    <a:pt x="11700" y="1350"/>
                    <a:pt x="11250" y="1350"/>
                    <a:pt x="10935" y="2025"/>
                  </a:cubicBezTo>
                  <a:cubicBezTo>
                    <a:pt x="10620" y="2700"/>
                    <a:pt x="10440" y="4050"/>
                    <a:pt x="10755" y="6187"/>
                  </a:cubicBezTo>
                  <a:cubicBezTo>
                    <a:pt x="11070" y="8325"/>
                    <a:pt x="11880" y="11250"/>
                    <a:pt x="13770" y="13950"/>
                  </a:cubicBezTo>
                  <a:cubicBezTo>
                    <a:pt x="15660" y="16650"/>
                    <a:pt x="18630" y="19125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0" name="Line"/>
            <p:cNvSpPr/>
            <p:nvPr/>
          </p:nvSpPr>
          <p:spPr>
            <a:xfrm>
              <a:off x="-1" y="5515176"/>
              <a:ext cx="143789" cy="2269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21435" y="0"/>
                  </a:moveTo>
                  <a:cubicBezTo>
                    <a:pt x="16635" y="61"/>
                    <a:pt x="11835" y="123"/>
                    <a:pt x="8475" y="352"/>
                  </a:cubicBezTo>
                  <a:cubicBezTo>
                    <a:pt x="5115" y="582"/>
                    <a:pt x="3195" y="980"/>
                    <a:pt x="2235" y="1685"/>
                  </a:cubicBezTo>
                  <a:cubicBezTo>
                    <a:pt x="1275" y="2390"/>
                    <a:pt x="1275" y="3401"/>
                    <a:pt x="1035" y="4351"/>
                  </a:cubicBezTo>
                  <a:cubicBezTo>
                    <a:pt x="795" y="5300"/>
                    <a:pt x="315" y="6189"/>
                    <a:pt x="315" y="7001"/>
                  </a:cubicBezTo>
                  <a:cubicBezTo>
                    <a:pt x="315" y="7813"/>
                    <a:pt x="795" y="8548"/>
                    <a:pt x="1515" y="9237"/>
                  </a:cubicBezTo>
                  <a:cubicBezTo>
                    <a:pt x="2235" y="9927"/>
                    <a:pt x="3195" y="10570"/>
                    <a:pt x="3915" y="11397"/>
                  </a:cubicBezTo>
                  <a:cubicBezTo>
                    <a:pt x="4635" y="12225"/>
                    <a:pt x="5115" y="13236"/>
                    <a:pt x="5115" y="14277"/>
                  </a:cubicBezTo>
                  <a:cubicBezTo>
                    <a:pt x="5115" y="15319"/>
                    <a:pt x="4635" y="16391"/>
                    <a:pt x="4155" y="17234"/>
                  </a:cubicBezTo>
                  <a:cubicBezTo>
                    <a:pt x="3675" y="18077"/>
                    <a:pt x="3195" y="18689"/>
                    <a:pt x="2475" y="19149"/>
                  </a:cubicBezTo>
                  <a:cubicBezTo>
                    <a:pt x="1755" y="19609"/>
                    <a:pt x="795" y="19915"/>
                    <a:pt x="315" y="20145"/>
                  </a:cubicBezTo>
                  <a:cubicBezTo>
                    <a:pt x="-165" y="20374"/>
                    <a:pt x="-165" y="20528"/>
                    <a:pt x="795" y="20650"/>
                  </a:cubicBezTo>
                  <a:cubicBezTo>
                    <a:pt x="1755" y="20773"/>
                    <a:pt x="3675" y="20865"/>
                    <a:pt x="7275" y="21018"/>
                  </a:cubicBezTo>
                  <a:cubicBezTo>
                    <a:pt x="10875" y="21171"/>
                    <a:pt x="16155" y="21386"/>
                    <a:pt x="21435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1" name="Line"/>
            <p:cNvSpPr/>
            <p:nvPr/>
          </p:nvSpPr>
          <p:spPr>
            <a:xfrm>
              <a:off x="647556" y="5536223"/>
              <a:ext cx="265770" cy="260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0547" extrusionOk="0">
                  <a:moveTo>
                    <a:pt x="12996" y="4438"/>
                  </a:moveTo>
                  <a:cubicBezTo>
                    <a:pt x="12996" y="3168"/>
                    <a:pt x="12996" y="1897"/>
                    <a:pt x="12354" y="1008"/>
                  </a:cubicBezTo>
                  <a:cubicBezTo>
                    <a:pt x="11711" y="118"/>
                    <a:pt x="10425" y="-390"/>
                    <a:pt x="8368" y="372"/>
                  </a:cubicBezTo>
                  <a:cubicBezTo>
                    <a:pt x="6311" y="1135"/>
                    <a:pt x="3482" y="3168"/>
                    <a:pt x="1811" y="5455"/>
                  </a:cubicBezTo>
                  <a:cubicBezTo>
                    <a:pt x="139" y="7742"/>
                    <a:pt x="-375" y="10283"/>
                    <a:pt x="268" y="12697"/>
                  </a:cubicBezTo>
                  <a:cubicBezTo>
                    <a:pt x="911" y="15111"/>
                    <a:pt x="2711" y="17398"/>
                    <a:pt x="5796" y="18923"/>
                  </a:cubicBezTo>
                  <a:cubicBezTo>
                    <a:pt x="8882" y="20448"/>
                    <a:pt x="13254" y="21210"/>
                    <a:pt x="16339" y="19812"/>
                  </a:cubicBezTo>
                  <a:cubicBezTo>
                    <a:pt x="19425" y="18415"/>
                    <a:pt x="21225" y="14857"/>
                    <a:pt x="21225" y="11808"/>
                  </a:cubicBezTo>
                  <a:cubicBezTo>
                    <a:pt x="21225" y="8758"/>
                    <a:pt x="19425" y="6217"/>
                    <a:pt x="17111" y="4565"/>
                  </a:cubicBezTo>
                  <a:cubicBezTo>
                    <a:pt x="14796" y="2914"/>
                    <a:pt x="11968" y="2151"/>
                    <a:pt x="9139" y="138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2" name="Line"/>
            <p:cNvSpPr/>
            <p:nvPr/>
          </p:nvSpPr>
          <p:spPr>
            <a:xfrm>
              <a:off x="1534752" y="5524836"/>
              <a:ext cx="28980" cy="22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3" name="Line"/>
            <p:cNvSpPr/>
            <p:nvPr/>
          </p:nvSpPr>
          <p:spPr>
            <a:xfrm>
              <a:off x="2288192" y="5616173"/>
              <a:ext cx="231829" cy="1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700" y="2735"/>
                    <a:pt x="11400" y="-1585"/>
                    <a:pt x="15000" y="575"/>
                  </a:cubicBezTo>
                  <a:cubicBezTo>
                    <a:pt x="18600" y="2735"/>
                    <a:pt x="20100" y="11375"/>
                    <a:pt x="21600" y="2001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4" name="Line"/>
            <p:cNvSpPr/>
            <p:nvPr/>
          </p:nvSpPr>
          <p:spPr>
            <a:xfrm>
              <a:off x="2800145" y="5384403"/>
              <a:ext cx="257625" cy="40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50" extrusionOk="0">
                  <a:moveTo>
                    <a:pt x="5600" y="3337"/>
                  </a:moveTo>
                  <a:cubicBezTo>
                    <a:pt x="5600" y="2486"/>
                    <a:pt x="5600" y="1636"/>
                    <a:pt x="6533" y="1040"/>
                  </a:cubicBezTo>
                  <a:cubicBezTo>
                    <a:pt x="7467" y="445"/>
                    <a:pt x="9333" y="105"/>
                    <a:pt x="10933" y="20"/>
                  </a:cubicBezTo>
                  <a:cubicBezTo>
                    <a:pt x="12533" y="-65"/>
                    <a:pt x="13867" y="105"/>
                    <a:pt x="14933" y="955"/>
                  </a:cubicBezTo>
                  <a:cubicBezTo>
                    <a:pt x="16000" y="1806"/>
                    <a:pt x="16800" y="3337"/>
                    <a:pt x="16400" y="4782"/>
                  </a:cubicBezTo>
                  <a:cubicBezTo>
                    <a:pt x="16000" y="6228"/>
                    <a:pt x="14400" y="7589"/>
                    <a:pt x="12933" y="8354"/>
                  </a:cubicBezTo>
                  <a:cubicBezTo>
                    <a:pt x="11467" y="9119"/>
                    <a:pt x="10133" y="9289"/>
                    <a:pt x="10400" y="9629"/>
                  </a:cubicBezTo>
                  <a:cubicBezTo>
                    <a:pt x="10667" y="9970"/>
                    <a:pt x="12533" y="10480"/>
                    <a:pt x="14667" y="11585"/>
                  </a:cubicBezTo>
                  <a:cubicBezTo>
                    <a:pt x="16800" y="12691"/>
                    <a:pt x="19200" y="14392"/>
                    <a:pt x="20400" y="15667"/>
                  </a:cubicBezTo>
                  <a:cubicBezTo>
                    <a:pt x="21600" y="16943"/>
                    <a:pt x="21600" y="17793"/>
                    <a:pt x="20667" y="18729"/>
                  </a:cubicBezTo>
                  <a:cubicBezTo>
                    <a:pt x="19733" y="19664"/>
                    <a:pt x="17867" y="20685"/>
                    <a:pt x="14800" y="21110"/>
                  </a:cubicBezTo>
                  <a:cubicBezTo>
                    <a:pt x="11733" y="21535"/>
                    <a:pt x="7467" y="21365"/>
                    <a:pt x="4800" y="20855"/>
                  </a:cubicBezTo>
                  <a:cubicBezTo>
                    <a:pt x="2133" y="20344"/>
                    <a:pt x="1067" y="19494"/>
                    <a:pt x="0" y="18644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5" name="Line"/>
            <p:cNvSpPr/>
            <p:nvPr/>
          </p:nvSpPr>
          <p:spPr>
            <a:xfrm>
              <a:off x="3865280" y="5341306"/>
              <a:ext cx="317093" cy="31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462" extrusionOk="0">
                  <a:moveTo>
                    <a:pt x="14584" y="0"/>
                  </a:moveTo>
                  <a:cubicBezTo>
                    <a:pt x="10949" y="3967"/>
                    <a:pt x="7313" y="7935"/>
                    <a:pt x="5068" y="10359"/>
                  </a:cubicBezTo>
                  <a:cubicBezTo>
                    <a:pt x="2822" y="12784"/>
                    <a:pt x="1967" y="13665"/>
                    <a:pt x="1218" y="14657"/>
                  </a:cubicBezTo>
                  <a:cubicBezTo>
                    <a:pt x="470" y="15649"/>
                    <a:pt x="-172" y="16751"/>
                    <a:pt x="42" y="17302"/>
                  </a:cubicBezTo>
                  <a:cubicBezTo>
                    <a:pt x="256" y="17853"/>
                    <a:pt x="1325" y="17853"/>
                    <a:pt x="4212" y="18404"/>
                  </a:cubicBezTo>
                  <a:cubicBezTo>
                    <a:pt x="7099" y="18955"/>
                    <a:pt x="11804" y="20057"/>
                    <a:pt x="15119" y="20718"/>
                  </a:cubicBezTo>
                  <a:cubicBezTo>
                    <a:pt x="18434" y="21380"/>
                    <a:pt x="20359" y="21600"/>
                    <a:pt x="20893" y="21380"/>
                  </a:cubicBezTo>
                  <a:cubicBezTo>
                    <a:pt x="21428" y="21159"/>
                    <a:pt x="20573" y="20498"/>
                    <a:pt x="19931" y="20167"/>
                  </a:cubicBezTo>
                  <a:cubicBezTo>
                    <a:pt x="19289" y="19837"/>
                    <a:pt x="18862" y="19837"/>
                    <a:pt x="18434" y="19837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6" name="Line"/>
            <p:cNvSpPr/>
            <p:nvPr/>
          </p:nvSpPr>
          <p:spPr>
            <a:xfrm>
              <a:off x="4017239" y="5476538"/>
              <a:ext cx="19320" cy="30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extrusionOk="0">
                  <a:moveTo>
                    <a:pt x="21600" y="0"/>
                  </a:moveTo>
                  <a:cubicBezTo>
                    <a:pt x="14400" y="6300"/>
                    <a:pt x="7200" y="12600"/>
                    <a:pt x="3600" y="16313"/>
                  </a:cubicBezTo>
                  <a:cubicBezTo>
                    <a:pt x="0" y="20025"/>
                    <a:pt x="0" y="21150"/>
                    <a:pt x="0" y="21375"/>
                  </a:cubicBezTo>
                  <a:cubicBezTo>
                    <a:pt x="0" y="21600"/>
                    <a:pt x="0" y="20925"/>
                    <a:pt x="0" y="2025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7" name="Line"/>
            <p:cNvSpPr/>
            <p:nvPr/>
          </p:nvSpPr>
          <p:spPr>
            <a:xfrm>
              <a:off x="4915571" y="5534496"/>
              <a:ext cx="202850" cy="1"/>
            </a:xfrm>
            <a:prstGeom prst="ellipse">
              <a:avLst/>
            </a:pr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8" name="Line"/>
            <p:cNvSpPr/>
            <p:nvPr/>
          </p:nvSpPr>
          <p:spPr>
            <a:xfrm>
              <a:off x="5437183" y="5391137"/>
              <a:ext cx="210559" cy="44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67" extrusionOk="0">
                  <a:moveTo>
                    <a:pt x="6873" y="2241"/>
                  </a:moveTo>
                  <a:cubicBezTo>
                    <a:pt x="7527" y="1470"/>
                    <a:pt x="8182" y="698"/>
                    <a:pt x="9327" y="313"/>
                  </a:cubicBezTo>
                  <a:cubicBezTo>
                    <a:pt x="10473" y="-73"/>
                    <a:pt x="12109" y="-73"/>
                    <a:pt x="13745" y="158"/>
                  </a:cubicBezTo>
                  <a:cubicBezTo>
                    <a:pt x="15382" y="390"/>
                    <a:pt x="17018" y="853"/>
                    <a:pt x="17836" y="1933"/>
                  </a:cubicBezTo>
                  <a:cubicBezTo>
                    <a:pt x="18655" y="3013"/>
                    <a:pt x="18655" y="4710"/>
                    <a:pt x="17836" y="5790"/>
                  </a:cubicBezTo>
                  <a:cubicBezTo>
                    <a:pt x="17018" y="6870"/>
                    <a:pt x="15382" y="7333"/>
                    <a:pt x="14891" y="7950"/>
                  </a:cubicBezTo>
                  <a:cubicBezTo>
                    <a:pt x="14400" y="8567"/>
                    <a:pt x="15055" y="9338"/>
                    <a:pt x="16364" y="10418"/>
                  </a:cubicBezTo>
                  <a:cubicBezTo>
                    <a:pt x="17673" y="11498"/>
                    <a:pt x="19636" y="12887"/>
                    <a:pt x="20618" y="14353"/>
                  </a:cubicBezTo>
                  <a:cubicBezTo>
                    <a:pt x="21600" y="15818"/>
                    <a:pt x="21600" y="17361"/>
                    <a:pt x="20945" y="18441"/>
                  </a:cubicBezTo>
                  <a:cubicBezTo>
                    <a:pt x="20291" y="19521"/>
                    <a:pt x="18982" y="20138"/>
                    <a:pt x="17345" y="20601"/>
                  </a:cubicBezTo>
                  <a:cubicBezTo>
                    <a:pt x="15709" y="21064"/>
                    <a:pt x="13745" y="21373"/>
                    <a:pt x="11945" y="21450"/>
                  </a:cubicBezTo>
                  <a:cubicBezTo>
                    <a:pt x="10145" y="21527"/>
                    <a:pt x="8509" y="21373"/>
                    <a:pt x="6545" y="20601"/>
                  </a:cubicBezTo>
                  <a:cubicBezTo>
                    <a:pt x="4582" y="19830"/>
                    <a:pt x="2291" y="18441"/>
                    <a:pt x="0" y="17053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9" name="Line"/>
            <p:cNvSpPr/>
            <p:nvPr/>
          </p:nvSpPr>
          <p:spPr>
            <a:xfrm>
              <a:off x="6470747" y="5460561"/>
              <a:ext cx="309104" cy="30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extrusionOk="0">
                  <a:moveTo>
                    <a:pt x="4050" y="4539"/>
                  </a:moveTo>
                  <a:cubicBezTo>
                    <a:pt x="5850" y="2947"/>
                    <a:pt x="7650" y="1356"/>
                    <a:pt x="9113" y="560"/>
                  </a:cubicBezTo>
                  <a:cubicBezTo>
                    <a:pt x="10575" y="-236"/>
                    <a:pt x="11700" y="-236"/>
                    <a:pt x="12600" y="901"/>
                  </a:cubicBezTo>
                  <a:cubicBezTo>
                    <a:pt x="13500" y="2038"/>
                    <a:pt x="14175" y="4311"/>
                    <a:pt x="13950" y="6585"/>
                  </a:cubicBezTo>
                  <a:cubicBezTo>
                    <a:pt x="13725" y="8859"/>
                    <a:pt x="12600" y="11132"/>
                    <a:pt x="10575" y="13179"/>
                  </a:cubicBezTo>
                  <a:cubicBezTo>
                    <a:pt x="8550" y="15225"/>
                    <a:pt x="5625" y="17044"/>
                    <a:pt x="3488" y="18181"/>
                  </a:cubicBezTo>
                  <a:cubicBezTo>
                    <a:pt x="1350" y="19318"/>
                    <a:pt x="0" y="19772"/>
                    <a:pt x="0" y="19886"/>
                  </a:cubicBezTo>
                  <a:cubicBezTo>
                    <a:pt x="0" y="20000"/>
                    <a:pt x="1350" y="19772"/>
                    <a:pt x="4275" y="19886"/>
                  </a:cubicBezTo>
                  <a:cubicBezTo>
                    <a:pt x="7200" y="20000"/>
                    <a:pt x="11700" y="20455"/>
                    <a:pt x="14513" y="20796"/>
                  </a:cubicBezTo>
                  <a:cubicBezTo>
                    <a:pt x="17325" y="21137"/>
                    <a:pt x="18450" y="21364"/>
                    <a:pt x="19350" y="21023"/>
                  </a:cubicBezTo>
                  <a:cubicBezTo>
                    <a:pt x="20250" y="20682"/>
                    <a:pt x="20925" y="19772"/>
                    <a:pt x="21600" y="18863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0" name="Line"/>
            <p:cNvSpPr/>
            <p:nvPr/>
          </p:nvSpPr>
          <p:spPr>
            <a:xfrm>
              <a:off x="7813417" y="5379944"/>
              <a:ext cx="303736" cy="383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51" extrusionOk="0">
                  <a:moveTo>
                    <a:pt x="11596" y="0"/>
                  </a:moveTo>
                  <a:cubicBezTo>
                    <a:pt x="10686" y="540"/>
                    <a:pt x="9777" y="1080"/>
                    <a:pt x="8754" y="2070"/>
                  </a:cubicBezTo>
                  <a:cubicBezTo>
                    <a:pt x="7731" y="3060"/>
                    <a:pt x="6594" y="4500"/>
                    <a:pt x="6707" y="5310"/>
                  </a:cubicBezTo>
                  <a:cubicBezTo>
                    <a:pt x="6821" y="6120"/>
                    <a:pt x="8185" y="6300"/>
                    <a:pt x="10573" y="7020"/>
                  </a:cubicBezTo>
                  <a:cubicBezTo>
                    <a:pt x="12960" y="7740"/>
                    <a:pt x="16371" y="9000"/>
                    <a:pt x="18417" y="10530"/>
                  </a:cubicBezTo>
                  <a:cubicBezTo>
                    <a:pt x="20463" y="12060"/>
                    <a:pt x="21145" y="13860"/>
                    <a:pt x="21373" y="15390"/>
                  </a:cubicBezTo>
                  <a:cubicBezTo>
                    <a:pt x="21600" y="16920"/>
                    <a:pt x="21373" y="18180"/>
                    <a:pt x="19895" y="19170"/>
                  </a:cubicBezTo>
                  <a:cubicBezTo>
                    <a:pt x="18417" y="20160"/>
                    <a:pt x="15688" y="20880"/>
                    <a:pt x="13187" y="21240"/>
                  </a:cubicBezTo>
                  <a:cubicBezTo>
                    <a:pt x="10686" y="21600"/>
                    <a:pt x="8413" y="21600"/>
                    <a:pt x="6253" y="20430"/>
                  </a:cubicBezTo>
                  <a:cubicBezTo>
                    <a:pt x="4093" y="19260"/>
                    <a:pt x="2046" y="16920"/>
                    <a:pt x="0" y="1458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1" name="Line"/>
            <p:cNvSpPr/>
            <p:nvPr/>
          </p:nvSpPr>
          <p:spPr>
            <a:xfrm>
              <a:off x="7881033" y="5370284"/>
              <a:ext cx="341800" cy="9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extrusionOk="0">
                  <a:moveTo>
                    <a:pt x="0" y="21600"/>
                  </a:moveTo>
                  <a:cubicBezTo>
                    <a:pt x="5047" y="14400"/>
                    <a:pt x="10093" y="7200"/>
                    <a:pt x="13222" y="3600"/>
                  </a:cubicBezTo>
                  <a:cubicBezTo>
                    <a:pt x="16351" y="0"/>
                    <a:pt x="17563" y="0"/>
                    <a:pt x="18673" y="0"/>
                  </a:cubicBezTo>
                  <a:cubicBezTo>
                    <a:pt x="19783" y="0"/>
                    <a:pt x="20793" y="0"/>
                    <a:pt x="21196" y="3600"/>
                  </a:cubicBezTo>
                  <a:cubicBezTo>
                    <a:pt x="21600" y="7200"/>
                    <a:pt x="21398" y="14400"/>
                    <a:pt x="21196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2" name="Line"/>
            <p:cNvSpPr/>
            <p:nvPr/>
          </p:nvSpPr>
          <p:spPr>
            <a:xfrm>
              <a:off x="630075" y="6564563"/>
              <a:ext cx="245275" cy="25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7" h="20885" extrusionOk="0">
                  <a:moveTo>
                    <a:pt x="8632" y="282"/>
                  </a:moveTo>
                  <a:cubicBezTo>
                    <a:pt x="7282" y="282"/>
                    <a:pt x="5932" y="282"/>
                    <a:pt x="4447" y="2104"/>
                  </a:cubicBezTo>
                  <a:cubicBezTo>
                    <a:pt x="2962" y="3926"/>
                    <a:pt x="1342" y="7569"/>
                    <a:pt x="532" y="10042"/>
                  </a:cubicBezTo>
                  <a:cubicBezTo>
                    <a:pt x="-278" y="12514"/>
                    <a:pt x="-278" y="13815"/>
                    <a:pt x="1342" y="15637"/>
                  </a:cubicBezTo>
                  <a:cubicBezTo>
                    <a:pt x="2962" y="17458"/>
                    <a:pt x="6202" y="19801"/>
                    <a:pt x="9442" y="20581"/>
                  </a:cubicBezTo>
                  <a:cubicBezTo>
                    <a:pt x="12682" y="21362"/>
                    <a:pt x="15922" y="20581"/>
                    <a:pt x="18082" y="18890"/>
                  </a:cubicBezTo>
                  <a:cubicBezTo>
                    <a:pt x="20242" y="17198"/>
                    <a:pt x="21322" y="14596"/>
                    <a:pt x="19972" y="11343"/>
                  </a:cubicBezTo>
                  <a:cubicBezTo>
                    <a:pt x="18622" y="8090"/>
                    <a:pt x="14842" y="4186"/>
                    <a:pt x="11737" y="2104"/>
                  </a:cubicBezTo>
                  <a:cubicBezTo>
                    <a:pt x="8632" y="22"/>
                    <a:pt x="6202" y="-238"/>
                    <a:pt x="4582" y="152"/>
                  </a:cubicBezTo>
                  <a:cubicBezTo>
                    <a:pt x="2962" y="543"/>
                    <a:pt x="2152" y="1584"/>
                    <a:pt x="1342" y="262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3" name="Line"/>
            <p:cNvSpPr/>
            <p:nvPr/>
          </p:nvSpPr>
          <p:spPr>
            <a:xfrm>
              <a:off x="1420411" y="6530864"/>
              <a:ext cx="262759" cy="28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118" extrusionOk="0">
                  <a:moveTo>
                    <a:pt x="11446" y="1347"/>
                  </a:moveTo>
                  <a:cubicBezTo>
                    <a:pt x="7846" y="3046"/>
                    <a:pt x="4246" y="4745"/>
                    <a:pt x="2188" y="7172"/>
                  </a:cubicBezTo>
                  <a:cubicBezTo>
                    <a:pt x="131" y="9599"/>
                    <a:pt x="-383" y="12754"/>
                    <a:pt x="260" y="15181"/>
                  </a:cubicBezTo>
                  <a:cubicBezTo>
                    <a:pt x="903" y="17608"/>
                    <a:pt x="2703" y="19307"/>
                    <a:pt x="5788" y="20278"/>
                  </a:cubicBezTo>
                  <a:cubicBezTo>
                    <a:pt x="8874" y="21248"/>
                    <a:pt x="13246" y="21491"/>
                    <a:pt x="16331" y="20399"/>
                  </a:cubicBezTo>
                  <a:cubicBezTo>
                    <a:pt x="19417" y="19307"/>
                    <a:pt x="21217" y="16880"/>
                    <a:pt x="20960" y="13482"/>
                  </a:cubicBezTo>
                  <a:cubicBezTo>
                    <a:pt x="20703" y="10084"/>
                    <a:pt x="18388" y="5716"/>
                    <a:pt x="16588" y="3167"/>
                  </a:cubicBezTo>
                  <a:cubicBezTo>
                    <a:pt x="14788" y="619"/>
                    <a:pt x="13503" y="-109"/>
                    <a:pt x="11574" y="12"/>
                  </a:cubicBezTo>
                  <a:cubicBezTo>
                    <a:pt x="9646" y="134"/>
                    <a:pt x="7074" y="1104"/>
                    <a:pt x="4503" y="207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4" name="Line"/>
            <p:cNvSpPr/>
            <p:nvPr/>
          </p:nvSpPr>
          <p:spPr>
            <a:xfrm>
              <a:off x="2473922" y="6558401"/>
              <a:ext cx="254629" cy="21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0850" extrusionOk="0">
                  <a:moveTo>
                    <a:pt x="12618" y="0"/>
                  </a:moveTo>
                  <a:cubicBezTo>
                    <a:pt x="9951" y="313"/>
                    <a:pt x="7285" y="626"/>
                    <a:pt x="5151" y="2035"/>
                  </a:cubicBezTo>
                  <a:cubicBezTo>
                    <a:pt x="3018" y="3444"/>
                    <a:pt x="1418" y="5948"/>
                    <a:pt x="618" y="7983"/>
                  </a:cubicBezTo>
                  <a:cubicBezTo>
                    <a:pt x="-182" y="10017"/>
                    <a:pt x="-182" y="11583"/>
                    <a:pt x="485" y="13617"/>
                  </a:cubicBezTo>
                  <a:cubicBezTo>
                    <a:pt x="1151" y="15652"/>
                    <a:pt x="2485" y="18157"/>
                    <a:pt x="5151" y="19565"/>
                  </a:cubicBezTo>
                  <a:cubicBezTo>
                    <a:pt x="7818" y="20974"/>
                    <a:pt x="11818" y="21287"/>
                    <a:pt x="14751" y="20191"/>
                  </a:cubicBezTo>
                  <a:cubicBezTo>
                    <a:pt x="17685" y="19096"/>
                    <a:pt x="19551" y="16591"/>
                    <a:pt x="20485" y="14557"/>
                  </a:cubicBezTo>
                  <a:cubicBezTo>
                    <a:pt x="21418" y="12522"/>
                    <a:pt x="21418" y="10957"/>
                    <a:pt x="19418" y="8452"/>
                  </a:cubicBezTo>
                  <a:cubicBezTo>
                    <a:pt x="17418" y="5948"/>
                    <a:pt x="13418" y="2504"/>
                    <a:pt x="10751" y="1096"/>
                  </a:cubicBezTo>
                  <a:cubicBezTo>
                    <a:pt x="8085" y="-313"/>
                    <a:pt x="6751" y="313"/>
                    <a:pt x="5418" y="93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5" name="Line"/>
            <p:cNvSpPr/>
            <p:nvPr/>
          </p:nvSpPr>
          <p:spPr>
            <a:xfrm>
              <a:off x="3758198" y="6471465"/>
              <a:ext cx="222071" cy="26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273" extrusionOk="0">
                  <a:moveTo>
                    <a:pt x="11698" y="3123"/>
                  </a:moveTo>
                  <a:cubicBezTo>
                    <a:pt x="8656" y="3383"/>
                    <a:pt x="5613" y="3643"/>
                    <a:pt x="3636" y="4424"/>
                  </a:cubicBezTo>
                  <a:cubicBezTo>
                    <a:pt x="1658" y="5205"/>
                    <a:pt x="746" y="6506"/>
                    <a:pt x="289" y="8458"/>
                  </a:cubicBezTo>
                  <a:cubicBezTo>
                    <a:pt x="-167" y="10410"/>
                    <a:pt x="-167" y="13012"/>
                    <a:pt x="898" y="15224"/>
                  </a:cubicBezTo>
                  <a:cubicBezTo>
                    <a:pt x="1963" y="17436"/>
                    <a:pt x="4092" y="19258"/>
                    <a:pt x="6678" y="20299"/>
                  </a:cubicBezTo>
                  <a:cubicBezTo>
                    <a:pt x="9264" y="21340"/>
                    <a:pt x="12306" y="21600"/>
                    <a:pt x="15044" y="20819"/>
                  </a:cubicBezTo>
                  <a:cubicBezTo>
                    <a:pt x="17782" y="20039"/>
                    <a:pt x="20216" y="18217"/>
                    <a:pt x="20825" y="15484"/>
                  </a:cubicBezTo>
                  <a:cubicBezTo>
                    <a:pt x="21433" y="12752"/>
                    <a:pt x="20216" y="9108"/>
                    <a:pt x="18239" y="6376"/>
                  </a:cubicBezTo>
                  <a:cubicBezTo>
                    <a:pt x="16261" y="3643"/>
                    <a:pt x="13523" y="1822"/>
                    <a:pt x="11394" y="911"/>
                  </a:cubicBezTo>
                  <a:cubicBezTo>
                    <a:pt x="9264" y="0"/>
                    <a:pt x="7743" y="0"/>
                    <a:pt x="6222" y="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6" name="Line"/>
            <p:cNvSpPr/>
            <p:nvPr/>
          </p:nvSpPr>
          <p:spPr>
            <a:xfrm>
              <a:off x="5369567" y="6519763"/>
              <a:ext cx="9660" cy="25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7" name="Line"/>
            <p:cNvSpPr/>
            <p:nvPr/>
          </p:nvSpPr>
          <p:spPr>
            <a:xfrm>
              <a:off x="6405724" y="6394189"/>
              <a:ext cx="238896" cy="27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7912" y="0"/>
                  </a:moveTo>
                  <a:cubicBezTo>
                    <a:pt x="13592" y="4114"/>
                    <a:pt x="9272" y="8229"/>
                    <a:pt x="6536" y="10929"/>
                  </a:cubicBezTo>
                  <a:cubicBezTo>
                    <a:pt x="3800" y="13629"/>
                    <a:pt x="2648" y="14914"/>
                    <a:pt x="1640" y="16071"/>
                  </a:cubicBezTo>
                  <a:cubicBezTo>
                    <a:pt x="632" y="17229"/>
                    <a:pt x="-232" y="18257"/>
                    <a:pt x="56" y="18643"/>
                  </a:cubicBezTo>
                  <a:cubicBezTo>
                    <a:pt x="344" y="19029"/>
                    <a:pt x="1784" y="18771"/>
                    <a:pt x="5528" y="19157"/>
                  </a:cubicBezTo>
                  <a:cubicBezTo>
                    <a:pt x="9272" y="19543"/>
                    <a:pt x="15320" y="20571"/>
                    <a:pt x="21368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8" name="Line"/>
            <p:cNvSpPr/>
            <p:nvPr/>
          </p:nvSpPr>
          <p:spPr>
            <a:xfrm>
              <a:off x="6528705" y="6529423"/>
              <a:ext cx="38640" cy="22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9" name="Line"/>
            <p:cNvSpPr/>
            <p:nvPr/>
          </p:nvSpPr>
          <p:spPr>
            <a:xfrm>
              <a:off x="7794097" y="6606699"/>
              <a:ext cx="202851" cy="2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0" name="Line"/>
            <p:cNvSpPr/>
            <p:nvPr/>
          </p:nvSpPr>
          <p:spPr>
            <a:xfrm>
              <a:off x="8180476" y="6500445"/>
              <a:ext cx="67617" cy="318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86" y="3709"/>
                    <a:pt x="6171" y="7418"/>
                    <a:pt x="9257" y="10364"/>
                  </a:cubicBezTo>
                  <a:cubicBezTo>
                    <a:pt x="12343" y="13309"/>
                    <a:pt x="15429" y="15491"/>
                    <a:pt x="17486" y="17236"/>
                  </a:cubicBezTo>
                  <a:cubicBezTo>
                    <a:pt x="19543" y="18982"/>
                    <a:pt x="20571" y="20291"/>
                    <a:pt x="21086" y="20945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1" name="Line"/>
            <p:cNvSpPr/>
            <p:nvPr/>
          </p:nvSpPr>
          <p:spPr>
            <a:xfrm>
              <a:off x="715785" y="7552523"/>
              <a:ext cx="227956" cy="297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213" extrusionOk="0">
                  <a:moveTo>
                    <a:pt x="7797" y="2815"/>
                  </a:moveTo>
                  <a:cubicBezTo>
                    <a:pt x="6318" y="2356"/>
                    <a:pt x="4838" y="1896"/>
                    <a:pt x="3507" y="2126"/>
                  </a:cubicBezTo>
                  <a:cubicBezTo>
                    <a:pt x="2175" y="2356"/>
                    <a:pt x="992" y="3275"/>
                    <a:pt x="400" y="5802"/>
                  </a:cubicBezTo>
                  <a:cubicBezTo>
                    <a:pt x="-192" y="8330"/>
                    <a:pt x="-192" y="12466"/>
                    <a:pt x="844" y="15339"/>
                  </a:cubicBezTo>
                  <a:cubicBezTo>
                    <a:pt x="1879" y="18211"/>
                    <a:pt x="3950" y="19820"/>
                    <a:pt x="6466" y="20624"/>
                  </a:cubicBezTo>
                  <a:cubicBezTo>
                    <a:pt x="8981" y="21428"/>
                    <a:pt x="11940" y="21428"/>
                    <a:pt x="14750" y="20509"/>
                  </a:cubicBezTo>
                  <a:cubicBezTo>
                    <a:pt x="17561" y="19590"/>
                    <a:pt x="20224" y="17751"/>
                    <a:pt x="20816" y="15224"/>
                  </a:cubicBezTo>
                  <a:cubicBezTo>
                    <a:pt x="21408" y="12696"/>
                    <a:pt x="19929" y="9479"/>
                    <a:pt x="18005" y="6951"/>
                  </a:cubicBezTo>
                  <a:cubicBezTo>
                    <a:pt x="16082" y="4424"/>
                    <a:pt x="13715" y="2585"/>
                    <a:pt x="11792" y="1437"/>
                  </a:cubicBezTo>
                  <a:cubicBezTo>
                    <a:pt x="9868" y="288"/>
                    <a:pt x="8389" y="-172"/>
                    <a:pt x="7205" y="58"/>
                  </a:cubicBezTo>
                  <a:cubicBezTo>
                    <a:pt x="6022" y="288"/>
                    <a:pt x="5134" y="1207"/>
                    <a:pt x="4246" y="2126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2" name="Line"/>
            <p:cNvSpPr/>
            <p:nvPr/>
          </p:nvSpPr>
          <p:spPr>
            <a:xfrm>
              <a:off x="1600740" y="7533932"/>
              <a:ext cx="247434" cy="24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001" extrusionOk="0">
                  <a:moveTo>
                    <a:pt x="10667" y="838"/>
                  </a:moveTo>
                  <a:cubicBezTo>
                    <a:pt x="9317" y="284"/>
                    <a:pt x="7967" y="-270"/>
                    <a:pt x="6077" y="145"/>
                  </a:cubicBezTo>
                  <a:cubicBezTo>
                    <a:pt x="4187" y="561"/>
                    <a:pt x="1757" y="1945"/>
                    <a:pt x="677" y="4853"/>
                  </a:cubicBezTo>
                  <a:cubicBezTo>
                    <a:pt x="-403" y="7761"/>
                    <a:pt x="-133" y="12192"/>
                    <a:pt x="1082" y="15376"/>
                  </a:cubicBezTo>
                  <a:cubicBezTo>
                    <a:pt x="2297" y="18561"/>
                    <a:pt x="4457" y="20499"/>
                    <a:pt x="7697" y="20915"/>
                  </a:cubicBezTo>
                  <a:cubicBezTo>
                    <a:pt x="10937" y="21330"/>
                    <a:pt x="15257" y="20222"/>
                    <a:pt x="17822" y="18145"/>
                  </a:cubicBezTo>
                  <a:cubicBezTo>
                    <a:pt x="20387" y="16068"/>
                    <a:pt x="21197" y="13022"/>
                    <a:pt x="20522" y="10115"/>
                  </a:cubicBezTo>
                  <a:cubicBezTo>
                    <a:pt x="19847" y="7207"/>
                    <a:pt x="17687" y="4438"/>
                    <a:pt x="15257" y="2776"/>
                  </a:cubicBezTo>
                  <a:cubicBezTo>
                    <a:pt x="12827" y="1115"/>
                    <a:pt x="10127" y="561"/>
                    <a:pt x="7427" y="7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3" name="Line"/>
            <p:cNvSpPr/>
            <p:nvPr/>
          </p:nvSpPr>
          <p:spPr>
            <a:xfrm>
              <a:off x="2488417" y="7469627"/>
              <a:ext cx="265120" cy="28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023" extrusionOk="0">
                  <a:moveTo>
                    <a:pt x="11507" y="3359"/>
                  </a:moveTo>
                  <a:cubicBezTo>
                    <a:pt x="10502" y="2639"/>
                    <a:pt x="9497" y="1919"/>
                    <a:pt x="7865" y="2039"/>
                  </a:cubicBezTo>
                  <a:cubicBezTo>
                    <a:pt x="6232" y="2159"/>
                    <a:pt x="3972" y="3119"/>
                    <a:pt x="2339" y="4679"/>
                  </a:cubicBezTo>
                  <a:cubicBezTo>
                    <a:pt x="707" y="6239"/>
                    <a:pt x="-298" y="8399"/>
                    <a:pt x="79" y="11039"/>
                  </a:cubicBezTo>
                  <a:cubicBezTo>
                    <a:pt x="455" y="13679"/>
                    <a:pt x="2214" y="16799"/>
                    <a:pt x="4600" y="18719"/>
                  </a:cubicBezTo>
                  <a:cubicBezTo>
                    <a:pt x="6986" y="20639"/>
                    <a:pt x="10000" y="21359"/>
                    <a:pt x="12637" y="20879"/>
                  </a:cubicBezTo>
                  <a:cubicBezTo>
                    <a:pt x="15274" y="20399"/>
                    <a:pt x="17535" y="18719"/>
                    <a:pt x="19042" y="16799"/>
                  </a:cubicBezTo>
                  <a:cubicBezTo>
                    <a:pt x="20549" y="14879"/>
                    <a:pt x="21302" y="12719"/>
                    <a:pt x="20046" y="9839"/>
                  </a:cubicBezTo>
                  <a:cubicBezTo>
                    <a:pt x="18790" y="6959"/>
                    <a:pt x="15525" y="3359"/>
                    <a:pt x="13265" y="1559"/>
                  </a:cubicBezTo>
                  <a:cubicBezTo>
                    <a:pt x="11004" y="-241"/>
                    <a:pt x="9749" y="-241"/>
                    <a:pt x="8744" y="359"/>
                  </a:cubicBezTo>
                  <a:cubicBezTo>
                    <a:pt x="7739" y="959"/>
                    <a:pt x="6986" y="2159"/>
                    <a:pt x="6232" y="335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4" name="Line"/>
            <p:cNvSpPr/>
            <p:nvPr/>
          </p:nvSpPr>
          <p:spPr>
            <a:xfrm>
              <a:off x="3553584" y="7591966"/>
              <a:ext cx="222170" cy="3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5" name="Line"/>
            <p:cNvSpPr/>
            <p:nvPr/>
          </p:nvSpPr>
          <p:spPr>
            <a:xfrm>
              <a:off x="4020459" y="7437414"/>
              <a:ext cx="160890" cy="35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518" extrusionOk="0">
                  <a:moveTo>
                    <a:pt x="19906" y="0"/>
                  </a:moveTo>
                  <a:cubicBezTo>
                    <a:pt x="14400" y="1929"/>
                    <a:pt x="8894" y="3857"/>
                    <a:pt x="5294" y="6461"/>
                  </a:cubicBezTo>
                  <a:cubicBezTo>
                    <a:pt x="1694" y="9064"/>
                    <a:pt x="0" y="12343"/>
                    <a:pt x="0" y="14850"/>
                  </a:cubicBezTo>
                  <a:cubicBezTo>
                    <a:pt x="0" y="17357"/>
                    <a:pt x="1694" y="19093"/>
                    <a:pt x="4659" y="20154"/>
                  </a:cubicBezTo>
                  <a:cubicBezTo>
                    <a:pt x="7624" y="21214"/>
                    <a:pt x="11859" y="21600"/>
                    <a:pt x="15035" y="21504"/>
                  </a:cubicBezTo>
                  <a:cubicBezTo>
                    <a:pt x="18212" y="21407"/>
                    <a:pt x="20329" y="20829"/>
                    <a:pt x="20965" y="19575"/>
                  </a:cubicBezTo>
                  <a:cubicBezTo>
                    <a:pt x="21600" y="18321"/>
                    <a:pt x="20753" y="16393"/>
                    <a:pt x="17788" y="15139"/>
                  </a:cubicBezTo>
                  <a:cubicBezTo>
                    <a:pt x="14824" y="13886"/>
                    <a:pt x="9741" y="13307"/>
                    <a:pt x="4659" y="1272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6" name="Line"/>
            <p:cNvSpPr/>
            <p:nvPr/>
          </p:nvSpPr>
          <p:spPr>
            <a:xfrm>
              <a:off x="5306418" y="7418094"/>
              <a:ext cx="164871" cy="312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1366" extrusionOk="0">
                  <a:moveTo>
                    <a:pt x="18645" y="0"/>
                  </a:moveTo>
                  <a:cubicBezTo>
                    <a:pt x="14645" y="661"/>
                    <a:pt x="10645" y="1322"/>
                    <a:pt x="7245" y="3637"/>
                  </a:cubicBezTo>
                  <a:cubicBezTo>
                    <a:pt x="3845" y="5951"/>
                    <a:pt x="1045" y="9918"/>
                    <a:pt x="245" y="13114"/>
                  </a:cubicBezTo>
                  <a:cubicBezTo>
                    <a:pt x="-555" y="16310"/>
                    <a:pt x="645" y="18735"/>
                    <a:pt x="3245" y="20057"/>
                  </a:cubicBezTo>
                  <a:cubicBezTo>
                    <a:pt x="5845" y="21380"/>
                    <a:pt x="9845" y="21600"/>
                    <a:pt x="13245" y="21159"/>
                  </a:cubicBezTo>
                  <a:cubicBezTo>
                    <a:pt x="16645" y="20718"/>
                    <a:pt x="19445" y="19616"/>
                    <a:pt x="20245" y="18073"/>
                  </a:cubicBezTo>
                  <a:cubicBezTo>
                    <a:pt x="21045" y="16531"/>
                    <a:pt x="19845" y="14547"/>
                    <a:pt x="16245" y="13224"/>
                  </a:cubicBezTo>
                  <a:cubicBezTo>
                    <a:pt x="12645" y="11902"/>
                    <a:pt x="6645" y="11241"/>
                    <a:pt x="645" y="1058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7" name="Line"/>
            <p:cNvSpPr/>
            <p:nvPr/>
          </p:nvSpPr>
          <p:spPr>
            <a:xfrm>
              <a:off x="6338107" y="7389116"/>
              <a:ext cx="258216" cy="280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extrusionOk="0">
                  <a:moveTo>
                    <a:pt x="16585" y="0"/>
                  </a:moveTo>
                  <a:cubicBezTo>
                    <a:pt x="12585" y="3972"/>
                    <a:pt x="8585" y="7945"/>
                    <a:pt x="6052" y="10428"/>
                  </a:cubicBezTo>
                  <a:cubicBezTo>
                    <a:pt x="3518" y="12910"/>
                    <a:pt x="2452" y="13903"/>
                    <a:pt x="1518" y="14897"/>
                  </a:cubicBezTo>
                  <a:cubicBezTo>
                    <a:pt x="585" y="15890"/>
                    <a:pt x="-215" y="16883"/>
                    <a:pt x="52" y="17379"/>
                  </a:cubicBezTo>
                  <a:cubicBezTo>
                    <a:pt x="318" y="17876"/>
                    <a:pt x="1652" y="17876"/>
                    <a:pt x="5385" y="18497"/>
                  </a:cubicBezTo>
                  <a:cubicBezTo>
                    <a:pt x="9118" y="19117"/>
                    <a:pt x="15252" y="20359"/>
                    <a:pt x="21385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8" name="Line"/>
            <p:cNvSpPr/>
            <p:nvPr/>
          </p:nvSpPr>
          <p:spPr>
            <a:xfrm>
              <a:off x="6478548" y="7495370"/>
              <a:ext cx="21180" cy="280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20297" y="0"/>
                  </a:moveTo>
                  <a:cubicBezTo>
                    <a:pt x="11040" y="993"/>
                    <a:pt x="1783" y="1986"/>
                    <a:pt x="240" y="5586"/>
                  </a:cubicBezTo>
                  <a:cubicBezTo>
                    <a:pt x="-1303" y="9186"/>
                    <a:pt x="4869" y="15393"/>
                    <a:pt x="1104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9" name="Line"/>
            <p:cNvSpPr/>
            <p:nvPr/>
          </p:nvSpPr>
          <p:spPr>
            <a:xfrm>
              <a:off x="7736141" y="7553328"/>
              <a:ext cx="202849" cy="3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0" name="Line"/>
            <p:cNvSpPr/>
            <p:nvPr/>
          </p:nvSpPr>
          <p:spPr>
            <a:xfrm>
              <a:off x="8035584" y="7466392"/>
              <a:ext cx="298615" cy="386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246" extrusionOk="0">
                  <a:moveTo>
                    <a:pt x="15166" y="0"/>
                  </a:moveTo>
                  <a:cubicBezTo>
                    <a:pt x="14706" y="885"/>
                    <a:pt x="14247" y="1770"/>
                    <a:pt x="13328" y="2656"/>
                  </a:cubicBezTo>
                  <a:cubicBezTo>
                    <a:pt x="12409" y="3541"/>
                    <a:pt x="11030" y="4426"/>
                    <a:pt x="10915" y="4957"/>
                  </a:cubicBezTo>
                  <a:cubicBezTo>
                    <a:pt x="10800" y="5489"/>
                    <a:pt x="11949" y="5666"/>
                    <a:pt x="13787" y="6639"/>
                  </a:cubicBezTo>
                  <a:cubicBezTo>
                    <a:pt x="15626" y="7613"/>
                    <a:pt x="18153" y="9384"/>
                    <a:pt x="19647" y="11154"/>
                  </a:cubicBezTo>
                  <a:cubicBezTo>
                    <a:pt x="21140" y="12925"/>
                    <a:pt x="21600" y="14695"/>
                    <a:pt x="21140" y="16377"/>
                  </a:cubicBezTo>
                  <a:cubicBezTo>
                    <a:pt x="20681" y="18059"/>
                    <a:pt x="19302" y="19652"/>
                    <a:pt x="17234" y="20538"/>
                  </a:cubicBezTo>
                  <a:cubicBezTo>
                    <a:pt x="15166" y="21423"/>
                    <a:pt x="12409" y="21600"/>
                    <a:pt x="9421" y="20361"/>
                  </a:cubicBezTo>
                  <a:cubicBezTo>
                    <a:pt x="6434" y="19121"/>
                    <a:pt x="3217" y="16466"/>
                    <a:pt x="0" y="1381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1" name="Line"/>
            <p:cNvSpPr/>
            <p:nvPr/>
          </p:nvSpPr>
          <p:spPr>
            <a:xfrm>
              <a:off x="8180476" y="7455876"/>
              <a:ext cx="280126" cy="2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3228" y="11375"/>
                    <a:pt x="6455" y="2735"/>
                    <a:pt x="10055" y="575"/>
                  </a:cubicBezTo>
                  <a:cubicBezTo>
                    <a:pt x="13655" y="-1585"/>
                    <a:pt x="17628" y="2735"/>
                    <a:pt x="21600" y="705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2" name="Line"/>
            <p:cNvSpPr/>
            <p:nvPr/>
          </p:nvSpPr>
          <p:spPr>
            <a:xfrm>
              <a:off x="8721408" y="5273690"/>
              <a:ext cx="260807" cy="263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0" y="0"/>
                  </a:moveTo>
                  <a:cubicBezTo>
                    <a:pt x="11467" y="79"/>
                    <a:pt x="14133" y="158"/>
                    <a:pt x="16267" y="303"/>
                  </a:cubicBezTo>
                  <a:cubicBezTo>
                    <a:pt x="18400" y="448"/>
                    <a:pt x="20000" y="659"/>
                    <a:pt x="20800" y="1240"/>
                  </a:cubicBezTo>
                  <a:cubicBezTo>
                    <a:pt x="21600" y="1820"/>
                    <a:pt x="21600" y="2769"/>
                    <a:pt x="21600" y="3771"/>
                  </a:cubicBezTo>
                  <a:cubicBezTo>
                    <a:pt x="21600" y="4774"/>
                    <a:pt x="21600" y="5829"/>
                    <a:pt x="21200" y="6738"/>
                  </a:cubicBezTo>
                  <a:cubicBezTo>
                    <a:pt x="20800" y="7648"/>
                    <a:pt x="20000" y="8413"/>
                    <a:pt x="19333" y="9165"/>
                  </a:cubicBezTo>
                  <a:cubicBezTo>
                    <a:pt x="18667" y="9916"/>
                    <a:pt x="18133" y="10655"/>
                    <a:pt x="17600" y="11433"/>
                  </a:cubicBezTo>
                  <a:cubicBezTo>
                    <a:pt x="17067" y="12211"/>
                    <a:pt x="16533" y="13029"/>
                    <a:pt x="16000" y="13807"/>
                  </a:cubicBezTo>
                  <a:cubicBezTo>
                    <a:pt x="15467" y="14585"/>
                    <a:pt x="14933" y="15323"/>
                    <a:pt x="14400" y="15903"/>
                  </a:cubicBezTo>
                  <a:cubicBezTo>
                    <a:pt x="13867" y="16484"/>
                    <a:pt x="13333" y="16905"/>
                    <a:pt x="12800" y="17393"/>
                  </a:cubicBezTo>
                  <a:cubicBezTo>
                    <a:pt x="12267" y="17881"/>
                    <a:pt x="11733" y="18435"/>
                    <a:pt x="11200" y="18910"/>
                  </a:cubicBezTo>
                  <a:cubicBezTo>
                    <a:pt x="10667" y="19385"/>
                    <a:pt x="10133" y="19780"/>
                    <a:pt x="9600" y="20110"/>
                  </a:cubicBezTo>
                  <a:cubicBezTo>
                    <a:pt x="9067" y="20440"/>
                    <a:pt x="8533" y="20703"/>
                    <a:pt x="6933" y="20941"/>
                  </a:cubicBezTo>
                  <a:cubicBezTo>
                    <a:pt x="5333" y="21178"/>
                    <a:pt x="2667" y="21389"/>
                    <a:pt x="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3" name="Line"/>
            <p:cNvSpPr/>
            <p:nvPr/>
          </p:nvSpPr>
          <p:spPr>
            <a:xfrm>
              <a:off x="7127593" y="5235052"/>
              <a:ext cx="154553" cy="255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00" y="82"/>
                    <a:pt x="18000" y="163"/>
                    <a:pt x="17550" y="462"/>
                  </a:cubicBezTo>
                  <a:cubicBezTo>
                    <a:pt x="17100" y="761"/>
                    <a:pt x="18000" y="1277"/>
                    <a:pt x="18450" y="2078"/>
                  </a:cubicBezTo>
                  <a:cubicBezTo>
                    <a:pt x="18900" y="2880"/>
                    <a:pt x="18900" y="3967"/>
                    <a:pt x="18675" y="4972"/>
                  </a:cubicBezTo>
                  <a:cubicBezTo>
                    <a:pt x="18450" y="5977"/>
                    <a:pt x="18000" y="6901"/>
                    <a:pt x="17550" y="7689"/>
                  </a:cubicBezTo>
                  <a:cubicBezTo>
                    <a:pt x="17100" y="8477"/>
                    <a:pt x="16650" y="9129"/>
                    <a:pt x="16200" y="9890"/>
                  </a:cubicBezTo>
                  <a:cubicBezTo>
                    <a:pt x="15750" y="10651"/>
                    <a:pt x="15300" y="11520"/>
                    <a:pt x="14850" y="12226"/>
                  </a:cubicBezTo>
                  <a:cubicBezTo>
                    <a:pt x="14400" y="12933"/>
                    <a:pt x="13950" y="13476"/>
                    <a:pt x="13275" y="14115"/>
                  </a:cubicBezTo>
                  <a:cubicBezTo>
                    <a:pt x="12600" y="14753"/>
                    <a:pt x="11700" y="15487"/>
                    <a:pt x="10800" y="16139"/>
                  </a:cubicBezTo>
                  <a:cubicBezTo>
                    <a:pt x="9900" y="16791"/>
                    <a:pt x="9000" y="17362"/>
                    <a:pt x="7875" y="17946"/>
                  </a:cubicBezTo>
                  <a:cubicBezTo>
                    <a:pt x="6750" y="18530"/>
                    <a:pt x="5400" y="19128"/>
                    <a:pt x="4050" y="19739"/>
                  </a:cubicBezTo>
                  <a:cubicBezTo>
                    <a:pt x="2700" y="20350"/>
                    <a:pt x="1350" y="20975"/>
                    <a:pt x="0" y="21600"/>
                  </a:cubicBezTo>
                </a:path>
              </a:pathLst>
            </a:custGeom>
            <a:noFill/>
            <a:ln w="35461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4" name="Line"/>
            <p:cNvSpPr/>
            <p:nvPr/>
          </p:nvSpPr>
          <p:spPr>
            <a:xfrm>
              <a:off x="2210916" y="6413509"/>
              <a:ext cx="41859" cy="1693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62" y="1191"/>
                    <a:pt x="3323" y="2382"/>
                    <a:pt x="5815" y="3552"/>
                  </a:cubicBezTo>
                  <a:cubicBezTo>
                    <a:pt x="8308" y="4722"/>
                    <a:pt x="11631" y="5872"/>
                    <a:pt x="13292" y="7186"/>
                  </a:cubicBezTo>
                  <a:cubicBezTo>
                    <a:pt x="14954" y="8500"/>
                    <a:pt x="14954" y="9979"/>
                    <a:pt x="14123" y="11334"/>
                  </a:cubicBezTo>
                  <a:cubicBezTo>
                    <a:pt x="13292" y="12689"/>
                    <a:pt x="11631" y="13921"/>
                    <a:pt x="10800" y="15132"/>
                  </a:cubicBezTo>
                  <a:cubicBezTo>
                    <a:pt x="9969" y="16344"/>
                    <a:pt x="9969" y="17535"/>
                    <a:pt x="10800" y="18500"/>
                  </a:cubicBezTo>
                  <a:cubicBezTo>
                    <a:pt x="11631" y="19465"/>
                    <a:pt x="13292" y="20204"/>
                    <a:pt x="15785" y="20738"/>
                  </a:cubicBezTo>
                  <a:cubicBezTo>
                    <a:pt x="18277" y="21271"/>
                    <a:pt x="21600" y="21600"/>
                    <a:pt x="21600" y="21600"/>
                  </a:cubicBezTo>
                  <a:cubicBezTo>
                    <a:pt x="21600" y="21600"/>
                    <a:pt x="18277" y="21271"/>
                    <a:pt x="14954" y="20943"/>
                  </a:cubicBezTo>
                </a:path>
              </a:pathLst>
            </a:custGeom>
            <a:noFill/>
            <a:ln w="35461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5" name="Line"/>
            <p:cNvSpPr/>
            <p:nvPr/>
          </p:nvSpPr>
          <p:spPr>
            <a:xfrm>
              <a:off x="2191597" y="6124126"/>
              <a:ext cx="7157677" cy="385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7" extrusionOk="0">
                  <a:moveTo>
                    <a:pt x="0" y="21577"/>
                  </a:moveTo>
                  <a:cubicBezTo>
                    <a:pt x="0" y="17977"/>
                    <a:pt x="0" y="14377"/>
                    <a:pt x="5" y="12127"/>
                  </a:cubicBezTo>
                  <a:cubicBezTo>
                    <a:pt x="10" y="9877"/>
                    <a:pt x="19" y="8977"/>
                    <a:pt x="49" y="8527"/>
                  </a:cubicBezTo>
                  <a:cubicBezTo>
                    <a:pt x="78" y="8077"/>
                    <a:pt x="126" y="8077"/>
                    <a:pt x="248" y="7987"/>
                  </a:cubicBezTo>
                  <a:cubicBezTo>
                    <a:pt x="369" y="7897"/>
                    <a:pt x="564" y="7717"/>
                    <a:pt x="748" y="7267"/>
                  </a:cubicBezTo>
                  <a:cubicBezTo>
                    <a:pt x="933" y="6817"/>
                    <a:pt x="1108" y="6097"/>
                    <a:pt x="1302" y="5647"/>
                  </a:cubicBezTo>
                  <a:cubicBezTo>
                    <a:pt x="1496" y="5197"/>
                    <a:pt x="1710" y="5017"/>
                    <a:pt x="1929" y="4747"/>
                  </a:cubicBezTo>
                  <a:cubicBezTo>
                    <a:pt x="2147" y="4477"/>
                    <a:pt x="2371" y="4117"/>
                    <a:pt x="2614" y="3847"/>
                  </a:cubicBezTo>
                  <a:cubicBezTo>
                    <a:pt x="2857" y="3577"/>
                    <a:pt x="3119" y="3397"/>
                    <a:pt x="3401" y="3397"/>
                  </a:cubicBezTo>
                  <a:cubicBezTo>
                    <a:pt x="3683" y="3397"/>
                    <a:pt x="3984" y="3577"/>
                    <a:pt x="4295" y="3667"/>
                  </a:cubicBezTo>
                  <a:cubicBezTo>
                    <a:pt x="4606" y="3757"/>
                    <a:pt x="4926" y="3757"/>
                    <a:pt x="5237" y="3667"/>
                  </a:cubicBezTo>
                  <a:cubicBezTo>
                    <a:pt x="5548" y="3577"/>
                    <a:pt x="5849" y="3397"/>
                    <a:pt x="6146" y="3397"/>
                  </a:cubicBezTo>
                  <a:cubicBezTo>
                    <a:pt x="6442" y="3397"/>
                    <a:pt x="6734" y="3577"/>
                    <a:pt x="7083" y="3667"/>
                  </a:cubicBezTo>
                  <a:cubicBezTo>
                    <a:pt x="7433" y="3757"/>
                    <a:pt x="7841" y="3757"/>
                    <a:pt x="8177" y="3577"/>
                  </a:cubicBezTo>
                  <a:cubicBezTo>
                    <a:pt x="8512" y="3397"/>
                    <a:pt x="8774" y="3037"/>
                    <a:pt x="9032" y="2767"/>
                  </a:cubicBezTo>
                  <a:cubicBezTo>
                    <a:pt x="9289" y="2497"/>
                    <a:pt x="9542" y="2317"/>
                    <a:pt x="9819" y="2137"/>
                  </a:cubicBezTo>
                  <a:cubicBezTo>
                    <a:pt x="10096" y="1957"/>
                    <a:pt x="10397" y="1777"/>
                    <a:pt x="10654" y="1597"/>
                  </a:cubicBezTo>
                  <a:cubicBezTo>
                    <a:pt x="10912" y="1417"/>
                    <a:pt x="11126" y="1237"/>
                    <a:pt x="11412" y="1057"/>
                  </a:cubicBezTo>
                  <a:cubicBezTo>
                    <a:pt x="11699" y="877"/>
                    <a:pt x="12058" y="697"/>
                    <a:pt x="12403" y="607"/>
                  </a:cubicBezTo>
                  <a:cubicBezTo>
                    <a:pt x="12748" y="517"/>
                    <a:pt x="13079" y="517"/>
                    <a:pt x="13375" y="427"/>
                  </a:cubicBezTo>
                  <a:cubicBezTo>
                    <a:pt x="13671" y="337"/>
                    <a:pt x="13934" y="157"/>
                    <a:pt x="14279" y="67"/>
                  </a:cubicBezTo>
                  <a:cubicBezTo>
                    <a:pt x="14623" y="-23"/>
                    <a:pt x="15051" y="-23"/>
                    <a:pt x="15391" y="67"/>
                  </a:cubicBezTo>
                  <a:cubicBezTo>
                    <a:pt x="15731" y="157"/>
                    <a:pt x="15984" y="337"/>
                    <a:pt x="16270" y="517"/>
                  </a:cubicBezTo>
                  <a:cubicBezTo>
                    <a:pt x="16557" y="697"/>
                    <a:pt x="16878" y="877"/>
                    <a:pt x="17174" y="1057"/>
                  </a:cubicBezTo>
                  <a:cubicBezTo>
                    <a:pt x="17470" y="1237"/>
                    <a:pt x="17743" y="1417"/>
                    <a:pt x="18053" y="1597"/>
                  </a:cubicBezTo>
                  <a:cubicBezTo>
                    <a:pt x="18364" y="1777"/>
                    <a:pt x="18714" y="1957"/>
                    <a:pt x="19093" y="2047"/>
                  </a:cubicBezTo>
                  <a:cubicBezTo>
                    <a:pt x="19472" y="2137"/>
                    <a:pt x="19880" y="2137"/>
                    <a:pt x="20215" y="2227"/>
                  </a:cubicBezTo>
                  <a:cubicBezTo>
                    <a:pt x="20551" y="2317"/>
                    <a:pt x="20813" y="2497"/>
                    <a:pt x="21032" y="2677"/>
                  </a:cubicBezTo>
                  <a:cubicBezTo>
                    <a:pt x="21250" y="2857"/>
                    <a:pt x="21425" y="3037"/>
                    <a:pt x="21600" y="3217"/>
                  </a:cubicBezTo>
                </a:path>
              </a:pathLst>
            </a:custGeom>
            <a:noFill/>
            <a:ln w="35461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6" name="Line"/>
            <p:cNvSpPr/>
            <p:nvPr/>
          </p:nvSpPr>
          <p:spPr>
            <a:xfrm>
              <a:off x="2230235" y="6191341"/>
              <a:ext cx="7220893" cy="190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0" y="21600"/>
                  </a:moveTo>
                  <a:cubicBezTo>
                    <a:pt x="173" y="21454"/>
                    <a:pt x="347" y="21308"/>
                    <a:pt x="554" y="21216"/>
                  </a:cubicBezTo>
                  <a:cubicBezTo>
                    <a:pt x="761" y="21125"/>
                    <a:pt x="1002" y="21088"/>
                    <a:pt x="1266" y="21070"/>
                  </a:cubicBezTo>
                  <a:cubicBezTo>
                    <a:pt x="1531" y="21052"/>
                    <a:pt x="1820" y="21052"/>
                    <a:pt x="2090" y="21015"/>
                  </a:cubicBezTo>
                  <a:cubicBezTo>
                    <a:pt x="2359" y="20979"/>
                    <a:pt x="2610" y="20906"/>
                    <a:pt x="2913" y="20869"/>
                  </a:cubicBezTo>
                  <a:cubicBezTo>
                    <a:pt x="3216" y="20832"/>
                    <a:pt x="3573" y="20832"/>
                    <a:pt x="3876" y="20851"/>
                  </a:cubicBezTo>
                  <a:cubicBezTo>
                    <a:pt x="4179" y="20869"/>
                    <a:pt x="4430" y="20906"/>
                    <a:pt x="4690" y="20887"/>
                  </a:cubicBezTo>
                  <a:cubicBezTo>
                    <a:pt x="4950" y="20869"/>
                    <a:pt x="5219" y="20796"/>
                    <a:pt x="5542" y="20759"/>
                  </a:cubicBezTo>
                  <a:cubicBezTo>
                    <a:pt x="5865" y="20723"/>
                    <a:pt x="6240" y="20723"/>
                    <a:pt x="6568" y="20705"/>
                  </a:cubicBezTo>
                  <a:cubicBezTo>
                    <a:pt x="6895" y="20686"/>
                    <a:pt x="7174" y="20650"/>
                    <a:pt x="7458" y="20613"/>
                  </a:cubicBezTo>
                  <a:cubicBezTo>
                    <a:pt x="7742" y="20577"/>
                    <a:pt x="8031" y="20540"/>
                    <a:pt x="8393" y="20522"/>
                  </a:cubicBezTo>
                  <a:cubicBezTo>
                    <a:pt x="8754" y="20504"/>
                    <a:pt x="9187" y="20504"/>
                    <a:pt x="9606" y="20504"/>
                  </a:cubicBezTo>
                  <a:cubicBezTo>
                    <a:pt x="10025" y="20504"/>
                    <a:pt x="10429" y="20504"/>
                    <a:pt x="10800" y="20485"/>
                  </a:cubicBezTo>
                  <a:cubicBezTo>
                    <a:pt x="11171" y="20467"/>
                    <a:pt x="11508" y="20430"/>
                    <a:pt x="11816" y="20430"/>
                  </a:cubicBezTo>
                  <a:cubicBezTo>
                    <a:pt x="12124" y="20430"/>
                    <a:pt x="12403" y="20467"/>
                    <a:pt x="12668" y="20504"/>
                  </a:cubicBezTo>
                  <a:cubicBezTo>
                    <a:pt x="12933" y="20540"/>
                    <a:pt x="13183" y="20577"/>
                    <a:pt x="13487" y="20613"/>
                  </a:cubicBezTo>
                  <a:cubicBezTo>
                    <a:pt x="13790" y="20650"/>
                    <a:pt x="14146" y="20686"/>
                    <a:pt x="14474" y="20723"/>
                  </a:cubicBezTo>
                  <a:cubicBezTo>
                    <a:pt x="14801" y="20759"/>
                    <a:pt x="15100" y="20796"/>
                    <a:pt x="15408" y="20832"/>
                  </a:cubicBezTo>
                  <a:cubicBezTo>
                    <a:pt x="15716" y="20869"/>
                    <a:pt x="16034" y="20906"/>
                    <a:pt x="16347" y="20942"/>
                  </a:cubicBezTo>
                  <a:cubicBezTo>
                    <a:pt x="16660" y="20979"/>
                    <a:pt x="16968" y="21015"/>
                    <a:pt x="17262" y="21034"/>
                  </a:cubicBezTo>
                  <a:cubicBezTo>
                    <a:pt x="17555" y="21052"/>
                    <a:pt x="17835" y="21052"/>
                    <a:pt x="18124" y="21070"/>
                  </a:cubicBezTo>
                  <a:cubicBezTo>
                    <a:pt x="18412" y="21088"/>
                    <a:pt x="18711" y="21125"/>
                    <a:pt x="19072" y="21143"/>
                  </a:cubicBezTo>
                  <a:cubicBezTo>
                    <a:pt x="19433" y="21161"/>
                    <a:pt x="19857" y="21161"/>
                    <a:pt x="20194" y="21143"/>
                  </a:cubicBezTo>
                  <a:cubicBezTo>
                    <a:pt x="20531" y="21125"/>
                    <a:pt x="20781" y="21088"/>
                    <a:pt x="20955" y="21070"/>
                  </a:cubicBezTo>
                  <a:cubicBezTo>
                    <a:pt x="21128" y="21052"/>
                    <a:pt x="21224" y="21052"/>
                    <a:pt x="21297" y="21052"/>
                  </a:cubicBezTo>
                  <a:cubicBezTo>
                    <a:pt x="21369" y="21052"/>
                    <a:pt x="21417" y="21052"/>
                    <a:pt x="21456" y="20979"/>
                  </a:cubicBezTo>
                  <a:cubicBezTo>
                    <a:pt x="21494" y="20906"/>
                    <a:pt x="21523" y="20759"/>
                    <a:pt x="21537" y="20412"/>
                  </a:cubicBezTo>
                  <a:cubicBezTo>
                    <a:pt x="21552" y="20065"/>
                    <a:pt x="21552" y="19517"/>
                    <a:pt x="21533" y="18786"/>
                  </a:cubicBezTo>
                  <a:cubicBezTo>
                    <a:pt x="21513" y="18055"/>
                    <a:pt x="21475" y="17141"/>
                    <a:pt x="21451" y="16191"/>
                  </a:cubicBezTo>
                  <a:cubicBezTo>
                    <a:pt x="21427" y="15241"/>
                    <a:pt x="21417" y="14254"/>
                    <a:pt x="21427" y="13377"/>
                  </a:cubicBezTo>
                  <a:cubicBezTo>
                    <a:pt x="21436" y="12499"/>
                    <a:pt x="21465" y="11732"/>
                    <a:pt x="21489" y="10964"/>
                  </a:cubicBezTo>
                  <a:cubicBezTo>
                    <a:pt x="21513" y="10197"/>
                    <a:pt x="21533" y="9429"/>
                    <a:pt x="21547" y="8552"/>
                  </a:cubicBezTo>
                  <a:cubicBezTo>
                    <a:pt x="21561" y="7675"/>
                    <a:pt x="21571" y="6688"/>
                    <a:pt x="21581" y="5720"/>
                  </a:cubicBezTo>
                  <a:cubicBezTo>
                    <a:pt x="21590" y="4751"/>
                    <a:pt x="21600" y="3801"/>
                    <a:pt x="21595" y="2851"/>
                  </a:cubicBezTo>
                  <a:cubicBezTo>
                    <a:pt x="21590" y="1901"/>
                    <a:pt x="21571" y="950"/>
                    <a:pt x="21552" y="0"/>
                  </a:cubicBezTo>
                </a:path>
              </a:pathLst>
            </a:custGeom>
            <a:noFill/>
            <a:ln w="35461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760" name="Drawing"/>
          <p:cNvGrpSpPr/>
          <p:nvPr/>
        </p:nvGrpSpPr>
        <p:grpSpPr>
          <a:xfrm>
            <a:off x="2946077" y="6818135"/>
            <a:ext cx="1086762" cy="812257"/>
            <a:chOff x="0" y="0"/>
            <a:chExt cx="1086761" cy="812255"/>
          </a:xfrm>
        </p:grpSpPr>
        <p:sp>
          <p:nvSpPr>
            <p:cNvPr id="3758" name="Line"/>
            <p:cNvSpPr/>
            <p:nvPr/>
          </p:nvSpPr>
          <p:spPr>
            <a:xfrm>
              <a:off x="-1" y="0"/>
              <a:ext cx="1086763" cy="81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32" extrusionOk="0">
                  <a:moveTo>
                    <a:pt x="4282" y="5030"/>
                  </a:moveTo>
                  <a:cubicBezTo>
                    <a:pt x="3545" y="4833"/>
                    <a:pt x="2808" y="4636"/>
                    <a:pt x="2292" y="4685"/>
                  </a:cubicBezTo>
                  <a:cubicBezTo>
                    <a:pt x="1776" y="4734"/>
                    <a:pt x="1481" y="5030"/>
                    <a:pt x="1334" y="5523"/>
                  </a:cubicBezTo>
                  <a:cubicBezTo>
                    <a:pt x="1186" y="6016"/>
                    <a:pt x="1186" y="6707"/>
                    <a:pt x="1518" y="7249"/>
                  </a:cubicBezTo>
                  <a:cubicBezTo>
                    <a:pt x="1850" y="7792"/>
                    <a:pt x="2513" y="8186"/>
                    <a:pt x="3140" y="8137"/>
                  </a:cubicBezTo>
                  <a:cubicBezTo>
                    <a:pt x="3766" y="8088"/>
                    <a:pt x="4356" y="7595"/>
                    <a:pt x="4688" y="7101"/>
                  </a:cubicBezTo>
                  <a:cubicBezTo>
                    <a:pt x="5020" y="6608"/>
                    <a:pt x="5093" y="6115"/>
                    <a:pt x="4983" y="5721"/>
                  </a:cubicBezTo>
                  <a:cubicBezTo>
                    <a:pt x="4872" y="5326"/>
                    <a:pt x="4577" y="5030"/>
                    <a:pt x="4430" y="5178"/>
                  </a:cubicBezTo>
                  <a:cubicBezTo>
                    <a:pt x="4282" y="5326"/>
                    <a:pt x="4282" y="5918"/>
                    <a:pt x="4614" y="7545"/>
                  </a:cubicBezTo>
                  <a:cubicBezTo>
                    <a:pt x="4946" y="9173"/>
                    <a:pt x="5609" y="11836"/>
                    <a:pt x="6015" y="13907"/>
                  </a:cubicBezTo>
                  <a:cubicBezTo>
                    <a:pt x="6420" y="15978"/>
                    <a:pt x="6568" y="17458"/>
                    <a:pt x="6642" y="18444"/>
                  </a:cubicBezTo>
                  <a:cubicBezTo>
                    <a:pt x="6715" y="19430"/>
                    <a:pt x="6715" y="19923"/>
                    <a:pt x="6494" y="20367"/>
                  </a:cubicBezTo>
                  <a:cubicBezTo>
                    <a:pt x="6273" y="20811"/>
                    <a:pt x="5831" y="21205"/>
                    <a:pt x="5241" y="21403"/>
                  </a:cubicBezTo>
                  <a:cubicBezTo>
                    <a:pt x="4651" y="21600"/>
                    <a:pt x="3914" y="21600"/>
                    <a:pt x="3029" y="21205"/>
                  </a:cubicBezTo>
                  <a:cubicBezTo>
                    <a:pt x="2145" y="20811"/>
                    <a:pt x="1113" y="20022"/>
                    <a:pt x="560" y="19381"/>
                  </a:cubicBezTo>
                  <a:cubicBezTo>
                    <a:pt x="7" y="18740"/>
                    <a:pt x="-67" y="18247"/>
                    <a:pt x="44" y="17852"/>
                  </a:cubicBezTo>
                  <a:cubicBezTo>
                    <a:pt x="154" y="17458"/>
                    <a:pt x="449" y="17162"/>
                    <a:pt x="1739" y="16225"/>
                  </a:cubicBezTo>
                  <a:cubicBezTo>
                    <a:pt x="3029" y="15288"/>
                    <a:pt x="5315" y="13710"/>
                    <a:pt x="6789" y="12625"/>
                  </a:cubicBezTo>
                  <a:cubicBezTo>
                    <a:pt x="8263" y="11540"/>
                    <a:pt x="8927" y="10948"/>
                    <a:pt x="9332" y="10405"/>
                  </a:cubicBezTo>
                  <a:cubicBezTo>
                    <a:pt x="9738" y="9863"/>
                    <a:pt x="9885" y="9370"/>
                    <a:pt x="9811" y="8975"/>
                  </a:cubicBezTo>
                  <a:cubicBezTo>
                    <a:pt x="9738" y="8581"/>
                    <a:pt x="9443" y="8285"/>
                    <a:pt x="9111" y="8038"/>
                  </a:cubicBezTo>
                  <a:cubicBezTo>
                    <a:pt x="8779" y="7792"/>
                    <a:pt x="8411" y="7595"/>
                    <a:pt x="8079" y="7644"/>
                  </a:cubicBezTo>
                  <a:cubicBezTo>
                    <a:pt x="7747" y="7693"/>
                    <a:pt x="7452" y="7989"/>
                    <a:pt x="7342" y="8384"/>
                  </a:cubicBezTo>
                  <a:cubicBezTo>
                    <a:pt x="7231" y="8778"/>
                    <a:pt x="7305" y="9271"/>
                    <a:pt x="7674" y="10159"/>
                  </a:cubicBezTo>
                  <a:cubicBezTo>
                    <a:pt x="8042" y="11047"/>
                    <a:pt x="8706" y="12329"/>
                    <a:pt x="9406" y="13068"/>
                  </a:cubicBezTo>
                  <a:cubicBezTo>
                    <a:pt x="10106" y="13808"/>
                    <a:pt x="10844" y="14005"/>
                    <a:pt x="11802" y="13562"/>
                  </a:cubicBezTo>
                  <a:cubicBezTo>
                    <a:pt x="12760" y="13118"/>
                    <a:pt x="13940" y="12033"/>
                    <a:pt x="14751" y="10159"/>
                  </a:cubicBezTo>
                  <a:cubicBezTo>
                    <a:pt x="15562" y="8285"/>
                    <a:pt x="16004" y="5622"/>
                    <a:pt x="16225" y="3995"/>
                  </a:cubicBezTo>
                  <a:cubicBezTo>
                    <a:pt x="16446" y="2367"/>
                    <a:pt x="16446" y="1775"/>
                    <a:pt x="16409" y="1184"/>
                  </a:cubicBezTo>
                  <a:cubicBezTo>
                    <a:pt x="16373" y="592"/>
                    <a:pt x="16299" y="0"/>
                    <a:pt x="16225" y="0"/>
                  </a:cubicBezTo>
                  <a:cubicBezTo>
                    <a:pt x="16151" y="0"/>
                    <a:pt x="16078" y="592"/>
                    <a:pt x="16041" y="2170"/>
                  </a:cubicBezTo>
                  <a:cubicBezTo>
                    <a:pt x="16004" y="3748"/>
                    <a:pt x="16004" y="6312"/>
                    <a:pt x="16151" y="8384"/>
                  </a:cubicBezTo>
                  <a:cubicBezTo>
                    <a:pt x="16299" y="10455"/>
                    <a:pt x="16594" y="12033"/>
                    <a:pt x="16889" y="13216"/>
                  </a:cubicBezTo>
                  <a:cubicBezTo>
                    <a:pt x="17184" y="14400"/>
                    <a:pt x="17478" y="15189"/>
                    <a:pt x="17810" y="15584"/>
                  </a:cubicBezTo>
                  <a:cubicBezTo>
                    <a:pt x="18142" y="15978"/>
                    <a:pt x="18510" y="15978"/>
                    <a:pt x="19063" y="15682"/>
                  </a:cubicBezTo>
                  <a:cubicBezTo>
                    <a:pt x="19616" y="15386"/>
                    <a:pt x="20353" y="14795"/>
                    <a:pt x="20796" y="14252"/>
                  </a:cubicBezTo>
                  <a:cubicBezTo>
                    <a:pt x="21238" y="13710"/>
                    <a:pt x="21386" y="13216"/>
                    <a:pt x="21533" y="12723"/>
                  </a:cubicBezTo>
                </a:path>
              </a:pathLst>
            </a:custGeom>
            <a:noFill/>
            <a:ln w="40976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9" name="Line"/>
            <p:cNvSpPr/>
            <p:nvPr/>
          </p:nvSpPr>
          <p:spPr>
            <a:xfrm>
              <a:off x="774231" y="245558"/>
              <a:ext cx="267883" cy="3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0976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2" name="The process terminates in finitely many steps, as there are only finitely many rows.…"/>
          <p:cNvSpPr txBox="1">
            <a:spLocks noGrp="1"/>
          </p:cNvSpPr>
          <p:nvPr>
            <p:ph type="body" idx="1"/>
          </p:nvPr>
        </p:nvSpPr>
        <p:spPr>
          <a:xfrm>
            <a:off x="819291" y="878769"/>
            <a:ext cx="22992216" cy="12587051"/>
          </a:xfrm>
          <a:prstGeom prst="rect">
            <a:avLst/>
          </a:prstGeom>
        </p:spPr>
        <p:txBody>
          <a:bodyPr numCol="1" spcCol="38100"/>
          <a:lstStyle/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 lang="en-US" dirty="0" smtClean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 dirty="0" smtClean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The </a:t>
            </a:r>
            <a:r>
              <a:rPr dirty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process terminates in finitely many steps, as there are only finitely many rows.</a:t>
            </a:r>
          </a:p>
          <a:p>
            <a:pPr marL="553212" indent="-553212" defTabSz="2414016">
              <a:spcBef>
                <a:spcPts val="2300"/>
              </a:spcBef>
              <a:defRPr sz="4752"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 dirty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The process terminates also if there appears a row (0 0        0 b) with b nonzero, as the linear system will have no solution.</a:t>
            </a:r>
          </a:p>
        </p:txBody>
      </p:sp>
      <p:grpSp>
        <p:nvGrpSpPr>
          <p:cNvPr id="3865" name="Drawing"/>
          <p:cNvGrpSpPr/>
          <p:nvPr/>
        </p:nvGrpSpPr>
        <p:grpSpPr>
          <a:xfrm>
            <a:off x="5782894" y="733693"/>
            <a:ext cx="11916795" cy="8696199"/>
            <a:chOff x="0" y="0"/>
            <a:chExt cx="11916793" cy="8696197"/>
          </a:xfrm>
        </p:grpSpPr>
        <p:sp>
          <p:nvSpPr>
            <p:cNvPr id="3763" name="Line"/>
            <p:cNvSpPr/>
            <p:nvPr/>
          </p:nvSpPr>
          <p:spPr>
            <a:xfrm>
              <a:off x="316242" y="367149"/>
              <a:ext cx="128338" cy="202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21435" y="0"/>
                  </a:moveTo>
                  <a:cubicBezTo>
                    <a:pt x="16635" y="61"/>
                    <a:pt x="11835" y="123"/>
                    <a:pt x="8475" y="352"/>
                  </a:cubicBezTo>
                  <a:cubicBezTo>
                    <a:pt x="5115" y="582"/>
                    <a:pt x="3195" y="980"/>
                    <a:pt x="2235" y="1685"/>
                  </a:cubicBezTo>
                  <a:cubicBezTo>
                    <a:pt x="1275" y="2390"/>
                    <a:pt x="1275" y="3401"/>
                    <a:pt x="1035" y="4351"/>
                  </a:cubicBezTo>
                  <a:cubicBezTo>
                    <a:pt x="795" y="5300"/>
                    <a:pt x="315" y="6189"/>
                    <a:pt x="315" y="7001"/>
                  </a:cubicBezTo>
                  <a:cubicBezTo>
                    <a:pt x="315" y="7813"/>
                    <a:pt x="795" y="8548"/>
                    <a:pt x="1515" y="9237"/>
                  </a:cubicBezTo>
                  <a:cubicBezTo>
                    <a:pt x="2235" y="9927"/>
                    <a:pt x="3195" y="10570"/>
                    <a:pt x="3915" y="11397"/>
                  </a:cubicBezTo>
                  <a:cubicBezTo>
                    <a:pt x="4635" y="12225"/>
                    <a:pt x="5115" y="13236"/>
                    <a:pt x="5115" y="14277"/>
                  </a:cubicBezTo>
                  <a:cubicBezTo>
                    <a:pt x="5115" y="15319"/>
                    <a:pt x="4635" y="16391"/>
                    <a:pt x="4155" y="17234"/>
                  </a:cubicBezTo>
                  <a:cubicBezTo>
                    <a:pt x="3675" y="18077"/>
                    <a:pt x="3195" y="18689"/>
                    <a:pt x="2475" y="19149"/>
                  </a:cubicBezTo>
                  <a:cubicBezTo>
                    <a:pt x="1755" y="19609"/>
                    <a:pt x="795" y="19915"/>
                    <a:pt x="315" y="20145"/>
                  </a:cubicBezTo>
                  <a:cubicBezTo>
                    <a:pt x="-165" y="20374"/>
                    <a:pt x="-165" y="20528"/>
                    <a:pt x="795" y="20650"/>
                  </a:cubicBezTo>
                  <a:cubicBezTo>
                    <a:pt x="1755" y="20773"/>
                    <a:pt x="3675" y="20865"/>
                    <a:pt x="7275" y="21018"/>
                  </a:cubicBezTo>
                  <a:cubicBezTo>
                    <a:pt x="10875" y="21171"/>
                    <a:pt x="16155" y="21386"/>
                    <a:pt x="21435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4" name="Line"/>
            <p:cNvSpPr/>
            <p:nvPr/>
          </p:nvSpPr>
          <p:spPr>
            <a:xfrm>
              <a:off x="894219" y="385934"/>
              <a:ext cx="237214" cy="23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0547" extrusionOk="0">
                  <a:moveTo>
                    <a:pt x="12996" y="4438"/>
                  </a:moveTo>
                  <a:cubicBezTo>
                    <a:pt x="12996" y="3168"/>
                    <a:pt x="12996" y="1897"/>
                    <a:pt x="12354" y="1008"/>
                  </a:cubicBezTo>
                  <a:cubicBezTo>
                    <a:pt x="11711" y="118"/>
                    <a:pt x="10425" y="-390"/>
                    <a:pt x="8368" y="372"/>
                  </a:cubicBezTo>
                  <a:cubicBezTo>
                    <a:pt x="6311" y="1135"/>
                    <a:pt x="3482" y="3168"/>
                    <a:pt x="1811" y="5455"/>
                  </a:cubicBezTo>
                  <a:cubicBezTo>
                    <a:pt x="139" y="7742"/>
                    <a:pt x="-375" y="10283"/>
                    <a:pt x="268" y="12697"/>
                  </a:cubicBezTo>
                  <a:cubicBezTo>
                    <a:pt x="911" y="15111"/>
                    <a:pt x="2711" y="17398"/>
                    <a:pt x="5796" y="18923"/>
                  </a:cubicBezTo>
                  <a:cubicBezTo>
                    <a:pt x="8882" y="20448"/>
                    <a:pt x="13254" y="21210"/>
                    <a:pt x="16339" y="19812"/>
                  </a:cubicBezTo>
                  <a:cubicBezTo>
                    <a:pt x="19425" y="18415"/>
                    <a:pt x="21225" y="14857"/>
                    <a:pt x="21225" y="11808"/>
                  </a:cubicBezTo>
                  <a:cubicBezTo>
                    <a:pt x="21225" y="8758"/>
                    <a:pt x="19425" y="6217"/>
                    <a:pt x="17111" y="4565"/>
                  </a:cubicBezTo>
                  <a:cubicBezTo>
                    <a:pt x="14796" y="2914"/>
                    <a:pt x="11968" y="2151"/>
                    <a:pt x="9139" y="138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5" name="Line"/>
            <p:cNvSpPr/>
            <p:nvPr/>
          </p:nvSpPr>
          <p:spPr>
            <a:xfrm>
              <a:off x="1686088" y="375771"/>
              <a:ext cx="25866" cy="198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6" name="Line"/>
            <p:cNvSpPr/>
            <p:nvPr/>
          </p:nvSpPr>
          <p:spPr>
            <a:xfrm>
              <a:off x="2358573" y="457294"/>
              <a:ext cx="206918" cy="1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700" y="2735"/>
                    <a:pt x="11400" y="-1585"/>
                    <a:pt x="15000" y="575"/>
                  </a:cubicBezTo>
                  <a:cubicBezTo>
                    <a:pt x="18600" y="2735"/>
                    <a:pt x="20100" y="11375"/>
                    <a:pt x="21600" y="2001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7" name="Line"/>
            <p:cNvSpPr/>
            <p:nvPr/>
          </p:nvSpPr>
          <p:spPr>
            <a:xfrm>
              <a:off x="2815517" y="250427"/>
              <a:ext cx="229943" cy="36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50" extrusionOk="0">
                  <a:moveTo>
                    <a:pt x="5600" y="3337"/>
                  </a:moveTo>
                  <a:cubicBezTo>
                    <a:pt x="5600" y="2486"/>
                    <a:pt x="5600" y="1636"/>
                    <a:pt x="6533" y="1040"/>
                  </a:cubicBezTo>
                  <a:cubicBezTo>
                    <a:pt x="7467" y="445"/>
                    <a:pt x="9333" y="105"/>
                    <a:pt x="10933" y="20"/>
                  </a:cubicBezTo>
                  <a:cubicBezTo>
                    <a:pt x="12533" y="-65"/>
                    <a:pt x="13867" y="105"/>
                    <a:pt x="14933" y="955"/>
                  </a:cubicBezTo>
                  <a:cubicBezTo>
                    <a:pt x="16000" y="1806"/>
                    <a:pt x="16800" y="3337"/>
                    <a:pt x="16400" y="4782"/>
                  </a:cubicBezTo>
                  <a:cubicBezTo>
                    <a:pt x="16000" y="6228"/>
                    <a:pt x="14400" y="7589"/>
                    <a:pt x="12933" y="8354"/>
                  </a:cubicBezTo>
                  <a:cubicBezTo>
                    <a:pt x="11467" y="9119"/>
                    <a:pt x="10133" y="9289"/>
                    <a:pt x="10400" y="9629"/>
                  </a:cubicBezTo>
                  <a:cubicBezTo>
                    <a:pt x="10667" y="9970"/>
                    <a:pt x="12533" y="10480"/>
                    <a:pt x="14667" y="11585"/>
                  </a:cubicBezTo>
                  <a:cubicBezTo>
                    <a:pt x="16800" y="12691"/>
                    <a:pt x="19200" y="14392"/>
                    <a:pt x="20400" y="15667"/>
                  </a:cubicBezTo>
                  <a:cubicBezTo>
                    <a:pt x="21600" y="16943"/>
                    <a:pt x="21600" y="17793"/>
                    <a:pt x="20667" y="18729"/>
                  </a:cubicBezTo>
                  <a:cubicBezTo>
                    <a:pt x="19733" y="19664"/>
                    <a:pt x="17867" y="20685"/>
                    <a:pt x="14800" y="21110"/>
                  </a:cubicBezTo>
                  <a:cubicBezTo>
                    <a:pt x="11733" y="21535"/>
                    <a:pt x="7467" y="21365"/>
                    <a:pt x="4800" y="20855"/>
                  </a:cubicBezTo>
                  <a:cubicBezTo>
                    <a:pt x="2133" y="20344"/>
                    <a:pt x="1067" y="19494"/>
                    <a:pt x="0" y="18644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8" name="Line"/>
            <p:cNvSpPr/>
            <p:nvPr/>
          </p:nvSpPr>
          <p:spPr>
            <a:xfrm>
              <a:off x="3766204" y="211961"/>
              <a:ext cx="283022" cy="27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462" extrusionOk="0">
                  <a:moveTo>
                    <a:pt x="14584" y="0"/>
                  </a:moveTo>
                  <a:cubicBezTo>
                    <a:pt x="10949" y="3967"/>
                    <a:pt x="7313" y="7935"/>
                    <a:pt x="5068" y="10359"/>
                  </a:cubicBezTo>
                  <a:cubicBezTo>
                    <a:pt x="2822" y="12784"/>
                    <a:pt x="1967" y="13665"/>
                    <a:pt x="1218" y="14657"/>
                  </a:cubicBezTo>
                  <a:cubicBezTo>
                    <a:pt x="470" y="15649"/>
                    <a:pt x="-172" y="16751"/>
                    <a:pt x="42" y="17302"/>
                  </a:cubicBezTo>
                  <a:cubicBezTo>
                    <a:pt x="256" y="17853"/>
                    <a:pt x="1325" y="17853"/>
                    <a:pt x="4212" y="18404"/>
                  </a:cubicBezTo>
                  <a:cubicBezTo>
                    <a:pt x="7099" y="18955"/>
                    <a:pt x="11804" y="20057"/>
                    <a:pt x="15119" y="20718"/>
                  </a:cubicBezTo>
                  <a:cubicBezTo>
                    <a:pt x="18434" y="21380"/>
                    <a:pt x="20359" y="21600"/>
                    <a:pt x="20893" y="21380"/>
                  </a:cubicBezTo>
                  <a:cubicBezTo>
                    <a:pt x="21428" y="21159"/>
                    <a:pt x="20573" y="20498"/>
                    <a:pt x="19931" y="20167"/>
                  </a:cubicBezTo>
                  <a:cubicBezTo>
                    <a:pt x="19289" y="19837"/>
                    <a:pt x="18862" y="19837"/>
                    <a:pt x="18434" y="19837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9" name="Line"/>
            <p:cNvSpPr/>
            <p:nvPr/>
          </p:nvSpPr>
          <p:spPr>
            <a:xfrm>
              <a:off x="3901836" y="332662"/>
              <a:ext cx="17244" cy="2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extrusionOk="0">
                  <a:moveTo>
                    <a:pt x="21600" y="0"/>
                  </a:moveTo>
                  <a:cubicBezTo>
                    <a:pt x="14400" y="6300"/>
                    <a:pt x="7200" y="12600"/>
                    <a:pt x="3600" y="16313"/>
                  </a:cubicBezTo>
                  <a:cubicBezTo>
                    <a:pt x="0" y="20025"/>
                    <a:pt x="0" y="21150"/>
                    <a:pt x="0" y="21375"/>
                  </a:cubicBezTo>
                  <a:cubicBezTo>
                    <a:pt x="0" y="21600"/>
                    <a:pt x="0" y="20925"/>
                    <a:pt x="0" y="2025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0" name="Line"/>
            <p:cNvSpPr/>
            <p:nvPr/>
          </p:nvSpPr>
          <p:spPr>
            <a:xfrm>
              <a:off x="4703643" y="384393"/>
              <a:ext cx="181055" cy="1"/>
            </a:xfrm>
            <a:prstGeom prst="ellipse">
              <a:avLst/>
            </a:pr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1" name="Line"/>
            <p:cNvSpPr/>
            <p:nvPr/>
          </p:nvSpPr>
          <p:spPr>
            <a:xfrm>
              <a:off x="5169210" y="256438"/>
              <a:ext cx="187934" cy="399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67" extrusionOk="0">
                  <a:moveTo>
                    <a:pt x="6873" y="2241"/>
                  </a:moveTo>
                  <a:cubicBezTo>
                    <a:pt x="7527" y="1470"/>
                    <a:pt x="8182" y="698"/>
                    <a:pt x="9327" y="313"/>
                  </a:cubicBezTo>
                  <a:cubicBezTo>
                    <a:pt x="10473" y="-73"/>
                    <a:pt x="12109" y="-73"/>
                    <a:pt x="13745" y="158"/>
                  </a:cubicBezTo>
                  <a:cubicBezTo>
                    <a:pt x="15382" y="390"/>
                    <a:pt x="17018" y="853"/>
                    <a:pt x="17836" y="1933"/>
                  </a:cubicBezTo>
                  <a:cubicBezTo>
                    <a:pt x="18655" y="3013"/>
                    <a:pt x="18655" y="4710"/>
                    <a:pt x="17836" y="5790"/>
                  </a:cubicBezTo>
                  <a:cubicBezTo>
                    <a:pt x="17018" y="6870"/>
                    <a:pt x="15382" y="7333"/>
                    <a:pt x="14891" y="7950"/>
                  </a:cubicBezTo>
                  <a:cubicBezTo>
                    <a:pt x="14400" y="8567"/>
                    <a:pt x="15055" y="9338"/>
                    <a:pt x="16364" y="10418"/>
                  </a:cubicBezTo>
                  <a:cubicBezTo>
                    <a:pt x="17673" y="11498"/>
                    <a:pt x="19636" y="12887"/>
                    <a:pt x="20618" y="14353"/>
                  </a:cubicBezTo>
                  <a:cubicBezTo>
                    <a:pt x="21600" y="15818"/>
                    <a:pt x="21600" y="17361"/>
                    <a:pt x="20945" y="18441"/>
                  </a:cubicBezTo>
                  <a:cubicBezTo>
                    <a:pt x="20291" y="19521"/>
                    <a:pt x="18982" y="20138"/>
                    <a:pt x="17345" y="20601"/>
                  </a:cubicBezTo>
                  <a:cubicBezTo>
                    <a:pt x="15709" y="21064"/>
                    <a:pt x="13745" y="21373"/>
                    <a:pt x="11945" y="21450"/>
                  </a:cubicBezTo>
                  <a:cubicBezTo>
                    <a:pt x="10145" y="21527"/>
                    <a:pt x="8509" y="21373"/>
                    <a:pt x="6545" y="20601"/>
                  </a:cubicBezTo>
                  <a:cubicBezTo>
                    <a:pt x="4582" y="19830"/>
                    <a:pt x="2291" y="18441"/>
                    <a:pt x="0" y="17053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2" name="Line"/>
            <p:cNvSpPr/>
            <p:nvPr/>
          </p:nvSpPr>
          <p:spPr>
            <a:xfrm>
              <a:off x="6091719" y="318402"/>
              <a:ext cx="275891" cy="26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extrusionOk="0">
                  <a:moveTo>
                    <a:pt x="4050" y="4539"/>
                  </a:moveTo>
                  <a:cubicBezTo>
                    <a:pt x="5850" y="2947"/>
                    <a:pt x="7650" y="1356"/>
                    <a:pt x="9113" y="560"/>
                  </a:cubicBezTo>
                  <a:cubicBezTo>
                    <a:pt x="10575" y="-236"/>
                    <a:pt x="11700" y="-236"/>
                    <a:pt x="12600" y="901"/>
                  </a:cubicBezTo>
                  <a:cubicBezTo>
                    <a:pt x="13500" y="2038"/>
                    <a:pt x="14175" y="4311"/>
                    <a:pt x="13950" y="6585"/>
                  </a:cubicBezTo>
                  <a:cubicBezTo>
                    <a:pt x="13725" y="8859"/>
                    <a:pt x="12600" y="11132"/>
                    <a:pt x="10575" y="13179"/>
                  </a:cubicBezTo>
                  <a:cubicBezTo>
                    <a:pt x="8550" y="15225"/>
                    <a:pt x="5625" y="17044"/>
                    <a:pt x="3488" y="18181"/>
                  </a:cubicBezTo>
                  <a:cubicBezTo>
                    <a:pt x="1350" y="19318"/>
                    <a:pt x="0" y="19772"/>
                    <a:pt x="0" y="19886"/>
                  </a:cubicBezTo>
                  <a:cubicBezTo>
                    <a:pt x="0" y="20000"/>
                    <a:pt x="1350" y="19772"/>
                    <a:pt x="4275" y="19886"/>
                  </a:cubicBezTo>
                  <a:cubicBezTo>
                    <a:pt x="7200" y="20000"/>
                    <a:pt x="11700" y="20455"/>
                    <a:pt x="14513" y="20796"/>
                  </a:cubicBezTo>
                  <a:cubicBezTo>
                    <a:pt x="17325" y="21137"/>
                    <a:pt x="18450" y="21364"/>
                    <a:pt x="19350" y="21023"/>
                  </a:cubicBezTo>
                  <a:cubicBezTo>
                    <a:pt x="20250" y="20682"/>
                    <a:pt x="20925" y="19772"/>
                    <a:pt x="21600" y="18863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3" name="Line"/>
            <p:cNvSpPr/>
            <p:nvPr/>
          </p:nvSpPr>
          <p:spPr>
            <a:xfrm>
              <a:off x="7290121" y="246447"/>
              <a:ext cx="271101" cy="34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51" extrusionOk="0">
                  <a:moveTo>
                    <a:pt x="11596" y="0"/>
                  </a:moveTo>
                  <a:cubicBezTo>
                    <a:pt x="10686" y="540"/>
                    <a:pt x="9777" y="1080"/>
                    <a:pt x="8754" y="2070"/>
                  </a:cubicBezTo>
                  <a:cubicBezTo>
                    <a:pt x="7731" y="3060"/>
                    <a:pt x="6594" y="4500"/>
                    <a:pt x="6707" y="5310"/>
                  </a:cubicBezTo>
                  <a:cubicBezTo>
                    <a:pt x="6821" y="6120"/>
                    <a:pt x="8185" y="6300"/>
                    <a:pt x="10573" y="7020"/>
                  </a:cubicBezTo>
                  <a:cubicBezTo>
                    <a:pt x="12960" y="7740"/>
                    <a:pt x="16371" y="9000"/>
                    <a:pt x="18417" y="10530"/>
                  </a:cubicBezTo>
                  <a:cubicBezTo>
                    <a:pt x="20463" y="12060"/>
                    <a:pt x="21145" y="13860"/>
                    <a:pt x="21373" y="15390"/>
                  </a:cubicBezTo>
                  <a:cubicBezTo>
                    <a:pt x="21600" y="16920"/>
                    <a:pt x="21373" y="18180"/>
                    <a:pt x="19895" y="19170"/>
                  </a:cubicBezTo>
                  <a:cubicBezTo>
                    <a:pt x="18417" y="20160"/>
                    <a:pt x="15688" y="20880"/>
                    <a:pt x="13187" y="21240"/>
                  </a:cubicBezTo>
                  <a:cubicBezTo>
                    <a:pt x="10686" y="21600"/>
                    <a:pt x="8413" y="21600"/>
                    <a:pt x="6253" y="20430"/>
                  </a:cubicBezTo>
                  <a:cubicBezTo>
                    <a:pt x="4093" y="19260"/>
                    <a:pt x="2046" y="16920"/>
                    <a:pt x="0" y="1458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4" name="Line"/>
            <p:cNvSpPr/>
            <p:nvPr/>
          </p:nvSpPr>
          <p:spPr>
            <a:xfrm>
              <a:off x="7350472" y="237825"/>
              <a:ext cx="305075" cy="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extrusionOk="0">
                  <a:moveTo>
                    <a:pt x="0" y="21600"/>
                  </a:moveTo>
                  <a:cubicBezTo>
                    <a:pt x="5047" y="14400"/>
                    <a:pt x="10093" y="7200"/>
                    <a:pt x="13222" y="3600"/>
                  </a:cubicBezTo>
                  <a:cubicBezTo>
                    <a:pt x="16351" y="0"/>
                    <a:pt x="17563" y="0"/>
                    <a:pt x="18673" y="0"/>
                  </a:cubicBezTo>
                  <a:cubicBezTo>
                    <a:pt x="19783" y="0"/>
                    <a:pt x="20793" y="0"/>
                    <a:pt x="21196" y="3600"/>
                  </a:cubicBezTo>
                  <a:cubicBezTo>
                    <a:pt x="21600" y="7200"/>
                    <a:pt x="21398" y="14400"/>
                    <a:pt x="21196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5" name="Line"/>
            <p:cNvSpPr/>
            <p:nvPr/>
          </p:nvSpPr>
          <p:spPr>
            <a:xfrm>
              <a:off x="878617" y="1303781"/>
              <a:ext cx="218920" cy="23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7" h="20885" extrusionOk="0">
                  <a:moveTo>
                    <a:pt x="8632" y="282"/>
                  </a:moveTo>
                  <a:cubicBezTo>
                    <a:pt x="7282" y="282"/>
                    <a:pt x="5932" y="282"/>
                    <a:pt x="4447" y="2104"/>
                  </a:cubicBezTo>
                  <a:cubicBezTo>
                    <a:pt x="2962" y="3926"/>
                    <a:pt x="1342" y="7569"/>
                    <a:pt x="532" y="10042"/>
                  </a:cubicBezTo>
                  <a:cubicBezTo>
                    <a:pt x="-278" y="12514"/>
                    <a:pt x="-278" y="13815"/>
                    <a:pt x="1342" y="15637"/>
                  </a:cubicBezTo>
                  <a:cubicBezTo>
                    <a:pt x="2962" y="17458"/>
                    <a:pt x="6202" y="19801"/>
                    <a:pt x="9442" y="20581"/>
                  </a:cubicBezTo>
                  <a:cubicBezTo>
                    <a:pt x="12682" y="21362"/>
                    <a:pt x="15922" y="20581"/>
                    <a:pt x="18082" y="18890"/>
                  </a:cubicBezTo>
                  <a:cubicBezTo>
                    <a:pt x="20242" y="17198"/>
                    <a:pt x="21322" y="14596"/>
                    <a:pt x="19972" y="11343"/>
                  </a:cubicBezTo>
                  <a:cubicBezTo>
                    <a:pt x="18622" y="8090"/>
                    <a:pt x="14842" y="4186"/>
                    <a:pt x="11737" y="2104"/>
                  </a:cubicBezTo>
                  <a:cubicBezTo>
                    <a:pt x="8632" y="22"/>
                    <a:pt x="6202" y="-238"/>
                    <a:pt x="4582" y="152"/>
                  </a:cubicBezTo>
                  <a:cubicBezTo>
                    <a:pt x="2962" y="543"/>
                    <a:pt x="2152" y="1584"/>
                    <a:pt x="1342" y="262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6" name="Line"/>
            <p:cNvSpPr/>
            <p:nvPr/>
          </p:nvSpPr>
          <p:spPr>
            <a:xfrm>
              <a:off x="1584033" y="1273703"/>
              <a:ext cx="234526" cy="250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118" extrusionOk="0">
                  <a:moveTo>
                    <a:pt x="11446" y="1347"/>
                  </a:moveTo>
                  <a:cubicBezTo>
                    <a:pt x="7846" y="3046"/>
                    <a:pt x="4246" y="4745"/>
                    <a:pt x="2188" y="7172"/>
                  </a:cubicBezTo>
                  <a:cubicBezTo>
                    <a:pt x="131" y="9599"/>
                    <a:pt x="-383" y="12754"/>
                    <a:pt x="260" y="15181"/>
                  </a:cubicBezTo>
                  <a:cubicBezTo>
                    <a:pt x="903" y="17608"/>
                    <a:pt x="2703" y="19307"/>
                    <a:pt x="5788" y="20278"/>
                  </a:cubicBezTo>
                  <a:cubicBezTo>
                    <a:pt x="8874" y="21248"/>
                    <a:pt x="13246" y="21491"/>
                    <a:pt x="16331" y="20399"/>
                  </a:cubicBezTo>
                  <a:cubicBezTo>
                    <a:pt x="19417" y="19307"/>
                    <a:pt x="21217" y="16880"/>
                    <a:pt x="20960" y="13482"/>
                  </a:cubicBezTo>
                  <a:cubicBezTo>
                    <a:pt x="20703" y="10084"/>
                    <a:pt x="18388" y="5716"/>
                    <a:pt x="16588" y="3167"/>
                  </a:cubicBezTo>
                  <a:cubicBezTo>
                    <a:pt x="14788" y="619"/>
                    <a:pt x="13503" y="-109"/>
                    <a:pt x="11574" y="12"/>
                  </a:cubicBezTo>
                  <a:cubicBezTo>
                    <a:pt x="9646" y="134"/>
                    <a:pt x="7074" y="1104"/>
                    <a:pt x="4503" y="207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7" name="Line"/>
            <p:cNvSpPr/>
            <p:nvPr/>
          </p:nvSpPr>
          <p:spPr>
            <a:xfrm>
              <a:off x="2524346" y="1298281"/>
              <a:ext cx="227270" cy="19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0850" extrusionOk="0">
                  <a:moveTo>
                    <a:pt x="12618" y="0"/>
                  </a:moveTo>
                  <a:cubicBezTo>
                    <a:pt x="9951" y="313"/>
                    <a:pt x="7285" y="626"/>
                    <a:pt x="5151" y="2035"/>
                  </a:cubicBezTo>
                  <a:cubicBezTo>
                    <a:pt x="3018" y="3444"/>
                    <a:pt x="1418" y="5948"/>
                    <a:pt x="618" y="7983"/>
                  </a:cubicBezTo>
                  <a:cubicBezTo>
                    <a:pt x="-182" y="10017"/>
                    <a:pt x="-182" y="11583"/>
                    <a:pt x="485" y="13617"/>
                  </a:cubicBezTo>
                  <a:cubicBezTo>
                    <a:pt x="1151" y="15652"/>
                    <a:pt x="2485" y="18157"/>
                    <a:pt x="5151" y="19565"/>
                  </a:cubicBezTo>
                  <a:cubicBezTo>
                    <a:pt x="7818" y="20974"/>
                    <a:pt x="11818" y="21287"/>
                    <a:pt x="14751" y="20191"/>
                  </a:cubicBezTo>
                  <a:cubicBezTo>
                    <a:pt x="17685" y="19096"/>
                    <a:pt x="19551" y="16591"/>
                    <a:pt x="20485" y="14557"/>
                  </a:cubicBezTo>
                  <a:cubicBezTo>
                    <a:pt x="21418" y="12522"/>
                    <a:pt x="21418" y="10957"/>
                    <a:pt x="19418" y="8452"/>
                  </a:cubicBezTo>
                  <a:cubicBezTo>
                    <a:pt x="17418" y="5948"/>
                    <a:pt x="13418" y="2504"/>
                    <a:pt x="10751" y="1096"/>
                  </a:cubicBezTo>
                  <a:cubicBezTo>
                    <a:pt x="8085" y="-313"/>
                    <a:pt x="6751" y="313"/>
                    <a:pt x="5418" y="93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8" name="Line"/>
            <p:cNvSpPr/>
            <p:nvPr/>
          </p:nvSpPr>
          <p:spPr>
            <a:xfrm>
              <a:off x="3670628" y="1220686"/>
              <a:ext cx="198210" cy="23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273" extrusionOk="0">
                  <a:moveTo>
                    <a:pt x="11698" y="3123"/>
                  </a:moveTo>
                  <a:cubicBezTo>
                    <a:pt x="8656" y="3383"/>
                    <a:pt x="5613" y="3643"/>
                    <a:pt x="3636" y="4424"/>
                  </a:cubicBezTo>
                  <a:cubicBezTo>
                    <a:pt x="1658" y="5205"/>
                    <a:pt x="746" y="6506"/>
                    <a:pt x="289" y="8458"/>
                  </a:cubicBezTo>
                  <a:cubicBezTo>
                    <a:pt x="-167" y="10410"/>
                    <a:pt x="-167" y="13012"/>
                    <a:pt x="898" y="15224"/>
                  </a:cubicBezTo>
                  <a:cubicBezTo>
                    <a:pt x="1963" y="17436"/>
                    <a:pt x="4092" y="19258"/>
                    <a:pt x="6678" y="20299"/>
                  </a:cubicBezTo>
                  <a:cubicBezTo>
                    <a:pt x="9264" y="21340"/>
                    <a:pt x="12306" y="21600"/>
                    <a:pt x="15044" y="20819"/>
                  </a:cubicBezTo>
                  <a:cubicBezTo>
                    <a:pt x="17782" y="20039"/>
                    <a:pt x="20216" y="18217"/>
                    <a:pt x="20825" y="15484"/>
                  </a:cubicBezTo>
                  <a:cubicBezTo>
                    <a:pt x="21433" y="12752"/>
                    <a:pt x="20216" y="9108"/>
                    <a:pt x="18239" y="6376"/>
                  </a:cubicBezTo>
                  <a:cubicBezTo>
                    <a:pt x="16261" y="3643"/>
                    <a:pt x="13523" y="1822"/>
                    <a:pt x="11394" y="911"/>
                  </a:cubicBezTo>
                  <a:cubicBezTo>
                    <a:pt x="9264" y="0"/>
                    <a:pt x="7743" y="0"/>
                    <a:pt x="6222" y="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9" name="Line"/>
            <p:cNvSpPr/>
            <p:nvPr/>
          </p:nvSpPr>
          <p:spPr>
            <a:xfrm>
              <a:off x="5108858" y="1263794"/>
              <a:ext cx="8622" cy="22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0" name="Line"/>
            <p:cNvSpPr/>
            <p:nvPr/>
          </p:nvSpPr>
          <p:spPr>
            <a:xfrm>
              <a:off x="6033682" y="1151713"/>
              <a:ext cx="213227" cy="241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7912" y="0"/>
                  </a:moveTo>
                  <a:cubicBezTo>
                    <a:pt x="13592" y="4114"/>
                    <a:pt x="9272" y="8229"/>
                    <a:pt x="6536" y="10929"/>
                  </a:cubicBezTo>
                  <a:cubicBezTo>
                    <a:pt x="3800" y="13629"/>
                    <a:pt x="2648" y="14914"/>
                    <a:pt x="1640" y="16071"/>
                  </a:cubicBezTo>
                  <a:cubicBezTo>
                    <a:pt x="632" y="17229"/>
                    <a:pt x="-232" y="18257"/>
                    <a:pt x="56" y="18643"/>
                  </a:cubicBezTo>
                  <a:cubicBezTo>
                    <a:pt x="344" y="19029"/>
                    <a:pt x="1784" y="18771"/>
                    <a:pt x="5528" y="19157"/>
                  </a:cubicBezTo>
                  <a:cubicBezTo>
                    <a:pt x="9272" y="19543"/>
                    <a:pt x="15320" y="20571"/>
                    <a:pt x="21368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1" name="Line"/>
            <p:cNvSpPr/>
            <p:nvPr/>
          </p:nvSpPr>
          <p:spPr>
            <a:xfrm>
              <a:off x="6143449" y="1272416"/>
              <a:ext cx="34488" cy="19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2" name="Line"/>
            <p:cNvSpPr/>
            <p:nvPr/>
          </p:nvSpPr>
          <p:spPr>
            <a:xfrm>
              <a:off x="7272877" y="1341389"/>
              <a:ext cx="181055" cy="25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3" name="Line"/>
            <p:cNvSpPr/>
            <p:nvPr/>
          </p:nvSpPr>
          <p:spPr>
            <a:xfrm>
              <a:off x="7617741" y="1246552"/>
              <a:ext cx="60353" cy="28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86" y="3709"/>
                    <a:pt x="6171" y="7418"/>
                    <a:pt x="9257" y="10364"/>
                  </a:cubicBezTo>
                  <a:cubicBezTo>
                    <a:pt x="12343" y="13309"/>
                    <a:pt x="15429" y="15491"/>
                    <a:pt x="17486" y="17236"/>
                  </a:cubicBezTo>
                  <a:cubicBezTo>
                    <a:pt x="19543" y="18982"/>
                    <a:pt x="20571" y="20291"/>
                    <a:pt x="21086" y="20945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4" name="Line"/>
            <p:cNvSpPr/>
            <p:nvPr/>
          </p:nvSpPr>
          <p:spPr>
            <a:xfrm>
              <a:off x="955117" y="2185586"/>
              <a:ext cx="203463" cy="265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213" extrusionOk="0">
                  <a:moveTo>
                    <a:pt x="7797" y="2815"/>
                  </a:moveTo>
                  <a:cubicBezTo>
                    <a:pt x="6318" y="2356"/>
                    <a:pt x="4838" y="1896"/>
                    <a:pt x="3507" y="2126"/>
                  </a:cubicBezTo>
                  <a:cubicBezTo>
                    <a:pt x="2175" y="2356"/>
                    <a:pt x="992" y="3275"/>
                    <a:pt x="400" y="5802"/>
                  </a:cubicBezTo>
                  <a:cubicBezTo>
                    <a:pt x="-192" y="8330"/>
                    <a:pt x="-192" y="12466"/>
                    <a:pt x="844" y="15339"/>
                  </a:cubicBezTo>
                  <a:cubicBezTo>
                    <a:pt x="1879" y="18211"/>
                    <a:pt x="3950" y="19820"/>
                    <a:pt x="6466" y="20624"/>
                  </a:cubicBezTo>
                  <a:cubicBezTo>
                    <a:pt x="8981" y="21428"/>
                    <a:pt x="11940" y="21428"/>
                    <a:pt x="14750" y="20509"/>
                  </a:cubicBezTo>
                  <a:cubicBezTo>
                    <a:pt x="17561" y="19590"/>
                    <a:pt x="20224" y="17751"/>
                    <a:pt x="20816" y="15224"/>
                  </a:cubicBezTo>
                  <a:cubicBezTo>
                    <a:pt x="21408" y="12696"/>
                    <a:pt x="19929" y="9479"/>
                    <a:pt x="18005" y="6951"/>
                  </a:cubicBezTo>
                  <a:cubicBezTo>
                    <a:pt x="16082" y="4424"/>
                    <a:pt x="13715" y="2585"/>
                    <a:pt x="11792" y="1437"/>
                  </a:cubicBezTo>
                  <a:cubicBezTo>
                    <a:pt x="9868" y="288"/>
                    <a:pt x="8389" y="-172"/>
                    <a:pt x="7205" y="58"/>
                  </a:cubicBezTo>
                  <a:cubicBezTo>
                    <a:pt x="6022" y="288"/>
                    <a:pt x="5134" y="1207"/>
                    <a:pt x="4246" y="2126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5" name="Line"/>
            <p:cNvSpPr/>
            <p:nvPr/>
          </p:nvSpPr>
          <p:spPr>
            <a:xfrm>
              <a:off x="1744985" y="2168992"/>
              <a:ext cx="220848" cy="21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001" extrusionOk="0">
                  <a:moveTo>
                    <a:pt x="10667" y="838"/>
                  </a:moveTo>
                  <a:cubicBezTo>
                    <a:pt x="9317" y="284"/>
                    <a:pt x="7967" y="-270"/>
                    <a:pt x="6077" y="145"/>
                  </a:cubicBezTo>
                  <a:cubicBezTo>
                    <a:pt x="4187" y="561"/>
                    <a:pt x="1757" y="1945"/>
                    <a:pt x="677" y="4853"/>
                  </a:cubicBezTo>
                  <a:cubicBezTo>
                    <a:pt x="-403" y="7761"/>
                    <a:pt x="-133" y="12192"/>
                    <a:pt x="1082" y="15376"/>
                  </a:cubicBezTo>
                  <a:cubicBezTo>
                    <a:pt x="2297" y="18561"/>
                    <a:pt x="4457" y="20499"/>
                    <a:pt x="7697" y="20915"/>
                  </a:cubicBezTo>
                  <a:cubicBezTo>
                    <a:pt x="10937" y="21330"/>
                    <a:pt x="15257" y="20222"/>
                    <a:pt x="17822" y="18145"/>
                  </a:cubicBezTo>
                  <a:cubicBezTo>
                    <a:pt x="20387" y="16068"/>
                    <a:pt x="21197" y="13022"/>
                    <a:pt x="20522" y="10115"/>
                  </a:cubicBezTo>
                  <a:cubicBezTo>
                    <a:pt x="19847" y="7207"/>
                    <a:pt x="17687" y="4438"/>
                    <a:pt x="15257" y="2776"/>
                  </a:cubicBezTo>
                  <a:cubicBezTo>
                    <a:pt x="12827" y="1115"/>
                    <a:pt x="10127" y="561"/>
                    <a:pt x="7427" y="7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6" name="Line"/>
            <p:cNvSpPr/>
            <p:nvPr/>
          </p:nvSpPr>
          <p:spPr>
            <a:xfrm>
              <a:off x="2537284" y="2111597"/>
              <a:ext cx="236633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023" extrusionOk="0">
                  <a:moveTo>
                    <a:pt x="11507" y="3359"/>
                  </a:moveTo>
                  <a:cubicBezTo>
                    <a:pt x="10502" y="2639"/>
                    <a:pt x="9497" y="1919"/>
                    <a:pt x="7865" y="2039"/>
                  </a:cubicBezTo>
                  <a:cubicBezTo>
                    <a:pt x="6232" y="2159"/>
                    <a:pt x="3972" y="3119"/>
                    <a:pt x="2339" y="4679"/>
                  </a:cubicBezTo>
                  <a:cubicBezTo>
                    <a:pt x="707" y="6239"/>
                    <a:pt x="-298" y="8399"/>
                    <a:pt x="79" y="11039"/>
                  </a:cubicBezTo>
                  <a:cubicBezTo>
                    <a:pt x="455" y="13679"/>
                    <a:pt x="2214" y="16799"/>
                    <a:pt x="4600" y="18719"/>
                  </a:cubicBezTo>
                  <a:cubicBezTo>
                    <a:pt x="6986" y="20639"/>
                    <a:pt x="10000" y="21359"/>
                    <a:pt x="12637" y="20879"/>
                  </a:cubicBezTo>
                  <a:cubicBezTo>
                    <a:pt x="15274" y="20399"/>
                    <a:pt x="17535" y="18719"/>
                    <a:pt x="19042" y="16799"/>
                  </a:cubicBezTo>
                  <a:cubicBezTo>
                    <a:pt x="20549" y="14879"/>
                    <a:pt x="21302" y="12719"/>
                    <a:pt x="20046" y="9839"/>
                  </a:cubicBezTo>
                  <a:cubicBezTo>
                    <a:pt x="18790" y="6959"/>
                    <a:pt x="15525" y="3359"/>
                    <a:pt x="13265" y="1559"/>
                  </a:cubicBezTo>
                  <a:cubicBezTo>
                    <a:pt x="11004" y="-241"/>
                    <a:pt x="9749" y="-241"/>
                    <a:pt x="8744" y="359"/>
                  </a:cubicBezTo>
                  <a:cubicBezTo>
                    <a:pt x="7739" y="959"/>
                    <a:pt x="6986" y="2159"/>
                    <a:pt x="6232" y="335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7" name="Line"/>
            <p:cNvSpPr/>
            <p:nvPr/>
          </p:nvSpPr>
          <p:spPr>
            <a:xfrm>
              <a:off x="3488000" y="2220790"/>
              <a:ext cx="198297" cy="34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8" name="Line"/>
            <p:cNvSpPr/>
            <p:nvPr/>
          </p:nvSpPr>
          <p:spPr>
            <a:xfrm>
              <a:off x="3904710" y="2082845"/>
              <a:ext cx="143603" cy="32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518" extrusionOk="0">
                  <a:moveTo>
                    <a:pt x="19906" y="0"/>
                  </a:moveTo>
                  <a:cubicBezTo>
                    <a:pt x="14400" y="1929"/>
                    <a:pt x="8894" y="3857"/>
                    <a:pt x="5294" y="6461"/>
                  </a:cubicBezTo>
                  <a:cubicBezTo>
                    <a:pt x="1694" y="9064"/>
                    <a:pt x="0" y="12343"/>
                    <a:pt x="0" y="14850"/>
                  </a:cubicBezTo>
                  <a:cubicBezTo>
                    <a:pt x="0" y="17357"/>
                    <a:pt x="1694" y="19093"/>
                    <a:pt x="4659" y="20154"/>
                  </a:cubicBezTo>
                  <a:cubicBezTo>
                    <a:pt x="7624" y="21214"/>
                    <a:pt x="11859" y="21600"/>
                    <a:pt x="15035" y="21504"/>
                  </a:cubicBezTo>
                  <a:cubicBezTo>
                    <a:pt x="18212" y="21407"/>
                    <a:pt x="20329" y="20829"/>
                    <a:pt x="20965" y="19575"/>
                  </a:cubicBezTo>
                  <a:cubicBezTo>
                    <a:pt x="21600" y="18321"/>
                    <a:pt x="20753" y="16393"/>
                    <a:pt x="17788" y="15139"/>
                  </a:cubicBezTo>
                  <a:cubicBezTo>
                    <a:pt x="14824" y="13886"/>
                    <a:pt x="9741" y="13307"/>
                    <a:pt x="4659" y="12729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9" name="Line"/>
            <p:cNvSpPr/>
            <p:nvPr/>
          </p:nvSpPr>
          <p:spPr>
            <a:xfrm>
              <a:off x="5052495" y="2065601"/>
              <a:ext cx="147156" cy="27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1366" extrusionOk="0">
                  <a:moveTo>
                    <a:pt x="18645" y="0"/>
                  </a:moveTo>
                  <a:cubicBezTo>
                    <a:pt x="14645" y="661"/>
                    <a:pt x="10645" y="1322"/>
                    <a:pt x="7245" y="3637"/>
                  </a:cubicBezTo>
                  <a:cubicBezTo>
                    <a:pt x="3845" y="5951"/>
                    <a:pt x="1045" y="9918"/>
                    <a:pt x="245" y="13114"/>
                  </a:cubicBezTo>
                  <a:cubicBezTo>
                    <a:pt x="-555" y="16310"/>
                    <a:pt x="645" y="18735"/>
                    <a:pt x="3245" y="20057"/>
                  </a:cubicBezTo>
                  <a:cubicBezTo>
                    <a:pt x="5845" y="21380"/>
                    <a:pt x="9845" y="21600"/>
                    <a:pt x="13245" y="21159"/>
                  </a:cubicBezTo>
                  <a:cubicBezTo>
                    <a:pt x="16645" y="20718"/>
                    <a:pt x="19445" y="19616"/>
                    <a:pt x="20245" y="18073"/>
                  </a:cubicBezTo>
                  <a:cubicBezTo>
                    <a:pt x="21045" y="16531"/>
                    <a:pt x="19845" y="14547"/>
                    <a:pt x="16245" y="13224"/>
                  </a:cubicBezTo>
                  <a:cubicBezTo>
                    <a:pt x="12645" y="11902"/>
                    <a:pt x="6645" y="11241"/>
                    <a:pt x="645" y="1058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0" name="Line"/>
            <p:cNvSpPr/>
            <p:nvPr/>
          </p:nvSpPr>
          <p:spPr>
            <a:xfrm>
              <a:off x="5973331" y="2039736"/>
              <a:ext cx="230470" cy="25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extrusionOk="0">
                  <a:moveTo>
                    <a:pt x="16585" y="0"/>
                  </a:moveTo>
                  <a:cubicBezTo>
                    <a:pt x="12585" y="3972"/>
                    <a:pt x="8585" y="7945"/>
                    <a:pt x="6052" y="10428"/>
                  </a:cubicBezTo>
                  <a:cubicBezTo>
                    <a:pt x="3518" y="12910"/>
                    <a:pt x="2452" y="13903"/>
                    <a:pt x="1518" y="14897"/>
                  </a:cubicBezTo>
                  <a:cubicBezTo>
                    <a:pt x="585" y="15890"/>
                    <a:pt x="-215" y="16883"/>
                    <a:pt x="52" y="17379"/>
                  </a:cubicBezTo>
                  <a:cubicBezTo>
                    <a:pt x="318" y="17876"/>
                    <a:pt x="1652" y="17876"/>
                    <a:pt x="5385" y="18497"/>
                  </a:cubicBezTo>
                  <a:cubicBezTo>
                    <a:pt x="9118" y="19117"/>
                    <a:pt x="15252" y="20359"/>
                    <a:pt x="21385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1" name="Line"/>
            <p:cNvSpPr/>
            <p:nvPr/>
          </p:nvSpPr>
          <p:spPr>
            <a:xfrm>
              <a:off x="6098682" y="2134574"/>
              <a:ext cx="18904" cy="250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20297" y="0"/>
                  </a:moveTo>
                  <a:cubicBezTo>
                    <a:pt x="11040" y="993"/>
                    <a:pt x="1783" y="1986"/>
                    <a:pt x="240" y="5586"/>
                  </a:cubicBezTo>
                  <a:cubicBezTo>
                    <a:pt x="-1303" y="9186"/>
                    <a:pt x="4869" y="15393"/>
                    <a:pt x="1104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2" name="Line"/>
            <p:cNvSpPr/>
            <p:nvPr/>
          </p:nvSpPr>
          <p:spPr>
            <a:xfrm>
              <a:off x="7221149" y="2186304"/>
              <a:ext cx="181053" cy="3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3" name="Line"/>
            <p:cNvSpPr/>
            <p:nvPr/>
          </p:nvSpPr>
          <p:spPr>
            <a:xfrm>
              <a:off x="7488418" y="2108709"/>
              <a:ext cx="266529" cy="34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246" extrusionOk="0">
                  <a:moveTo>
                    <a:pt x="15166" y="0"/>
                  </a:moveTo>
                  <a:cubicBezTo>
                    <a:pt x="14706" y="885"/>
                    <a:pt x="14247" y="1770"/>
                    <a:pt x="13328" y="2656"/>
                  </a:cubicBezTo>
                  <a:cubicBezTo>
                    <a:pt x="12409" y="3541"/>
                    <a:pt x="11030" y="4426"/>
                    <a:pt x="10915" y="4957"/>
                  </a:cubicBezTo>
                  <a:cubicBezTo>
                    <a:pt x="10800" y="5489"/>
                    <a:pt x="11949" y="5666"/>
                    <a:pt x="13787" y="6639"/>
                  </a:cubicBezTo>
                  <a:cubicBezTo>
                    <a:pt x="15626" y="7613"/>
                    <a:pt x="18153" y="9384"/>
                    <a:pt x="19647" y="11154"/>
                  </a:cubicBezTo>
                  <a:cubicBezTo>
                    <a:pt x="21140" y="12925"/>
                    <a:pt x="21600" y="14695"/>
                    <a:pt x="21140" y="16377"/>
                  </a:cubicBezTo>
                  <a:cubicBezTo>
                    <a:pt x="20681" y="18059"/>
                    <a:pt x="19302" y="19652"/>
                    <a:pt x="17234" y="20538"/>
                  </a:cubicBezTo>
                  <a:cubicBezTo>
                    <a:pt x="15166" y="21423"/>
                    <a:pt x="12409" y="21600"/>
                    <a:pt x="9421" y="20361"/>
                  </a:cubicBezTo>
                  <a:cubicBezTo>
                    <a:pt x="6434" y="19121"/>
                    <a:pt x="3217" y="16466"/>
                    <a:pt x="0" y="13810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4" name="Line"/>
            <p:cNvSpPr/>
            <p:nvPr/>
          </p:nvSpPr>
          <p:spPr>
            <a:xfrm>
              <a:off x="7617741" y="2099323"/>
              <a:ext cx="250028" cy="2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3228" y="11375"/>
                    <a:pt x="6455" y="2735"/>
                    <a:pt x="10055" y="575"/>
                  </a:cubicBezTo>
                  <a:cubicBezTo>
                    <a:pt x="13655" y="-1585"/>
                    <a:pt x="17628" y="2735"/>
                    <a:pt x="21600" y="7055"/>
                  </a:cubicBezTo>
                </a:path>
              </a:pathLst>
            </a:custGeom>
            <a:noFill/>
            <a:ln w="354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5" name="Line"/>
            <p:cNvSpPr/>
            <p:nvPr/>
          </p:nvSpPr>
          <p:spPr>
            <a:xfrm>
              <a:off x="6766474" y="14023"/>
              <a:ext cx="27791" cy="2519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38"/>
                    <a:pt x="21600" y="2276"/>
                    <a:pt x="21600" y="3335"/>
                  </a:cubicBezTo>
                  <a:cubicBezTo>
                    <a:pt x="21600" y="4394"/>
                    <a:pt x="21600" y="5374"/>
                    <a:pt x="20400" y="6221"/>
                  </a:cubicBezTo>
                  <a:cubicBezTo>
                    <a:pt x="19200" y="7068"/>
                    <a:pt x="16800" y="7782"/>
                    <a:pt x="14400" y="8510"/>
                  </a:cubicBezTo>
                  <a:cubicBezTo>
                    <a:pt x="12000" y="9238"/>
                    <a:pt x="9600" y="9979"/>
                    <a:pt x="9600" y="10774"/>
                  </a:cubicBezTo>
                  <a:cubicBezTo>
                    <a:pt x="9600" y="11568"/>
                    <a:pt x="12000" y="12415"/>
                    <a:pt x="12000" y="13209"/>
                  </a:cubicBezTo>
                  <a:cubicBezTo>
                    <a:pt x="12000" y="14003"/>
                    <a:pt x="9600" y="14744"/>
                    <a:pt x="7200" y="15472"/>
                  </a:cubicBezTo>
                  <a:cubicBezTo>
                    <a:pt x="4800" y="16200"/>
                    <a:pt x="2400" y="16915"/>
                    <a:pt x="1200" y="17868"/>
                  </a:cubicBezTo>
                  <a:cubicBezTo>
                    <a:pt x="0" y="18821"/>
                    <a:pt x="0" y="20012"/>
                    <a:pt x="0" y="20674"/>
                  </a:cubicBezTo>
                  <a:cubicBezTo>
                    <a:pt x="0" y="21335"/>
                    <a:pt x="0" y="2146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6" name="Line"/>
            <p:cNvSpPr/>
            <p:nvPr/>
          </p:nvSpPr>
          <p:spPr>
            <a:xfrm>
              <a:off x="8017002" y="0"/>
              <a:ext cx="179990" cy="249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588" extrusionOk="0">
                  <a:moveTo>
                    <a:pt x="4393" y="282"/>
                  </a:moveTo>
                  <a:cubicBezTo>
                    <a:pt x="3661" y="148"/>
                    <a:pt x="2929" y="15"/>
                    <a:pt x="3112" y="1"/>
                  </a:cubicBezTo>
                  <a:cubicBezTo>
                    <a:pt x="3295" y="-12"/>
                    <a:pt x="4393" y="95"/>
                    <a:pt x="6956" y="308"/>
                  </a:cubicBezTo>
                  <a:cubicBezTo>
                    <a:pt x="9519" y="522"/>
                    <a:pt x="13546" y="842"/>
                    <a:pt x="16292" y="1256"/>
                  </a:cubicBezTo>
                  <a:cubicBezTo>
                    <a:pt x="19037" y="1670"/>
                    <a:pt x="20502" y="2177"/>
                    <a:pt x="21051" y="2805"/>
                  </a:cubicBezTo>
                  <a:cubicBezTo>
                    <a:pt x="21600" y="3432"/>
                    <a:pt x="21234" y="4180"/>
                    <a:pt x="21051" y="5128"/>
                  </a:cubicBezTo>
                  <a:cubicBezTo>
                    <a:pt x="20868" y="6076"/>
                    <a:pt x="20868" y="7224"/>
                    <a:pt x="20685" y="8225"/>
                  </a:cubicBezTo>
                  <a:cubicBezTo>
                    <a:pt x="20502" y="9226"/>
                    <a:pt x="20136" y="10080"/>
                    <a:pt x="19769" y="10828"/>
                  </a:cubicBezTo>
                  <a:cubicBezTo>
                    <a:pt x="19403" y="11576"/>
                    <a:pt x="19037" y="12216"/>
                    <a:pt x="18671" y="12911"/>
                  </a:cubicBezTo>
                  <a:cubicBezTo>
                    <a:pt x="18305" y="13605"/>
                    <a:pt x="17939" y="14352"/>
                    <a:pt x="17573" y="15060"/>
                  </a:cubicBezTo>
                  <a:cubicBezTo>
                    <a:pt x="17207" y="15767"/>
                    <a:pt x="16841" y="16435"/>
                    <a:pt x="16475" y="17102"/>
                  </a:cubicBezTo>
                  <a:cubicBezTo>
                    <a:pt x="16108" y="17770"/>
                    <a:pt x="15742" y="18437"/>
                    <a:pt x="15010" y="18985"/>
                  </a:cubicBezTo>
                  <a:cubicBezTo>
                    <a:pt x="14278" y="19532"/>
                    <a:pt x="13180" y="19959"/>
                    <a:pt x="10617" y="20373"/>
                  </a:cubicBezTo>
                  <a:cubicBezTo>
                    <a:pt x="8054" y="20787"/>
                    <a:pt x="4027" y="21188"/>
                    <a:pt x="0" y="215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7" name="Line"/>
            <p:cNvSpPr/>
            <p:nvPr/>
          </p:nvSpPr>
          <p:spPr>
            <a:xfrm>
              <a:off x="2243140" y="977392"/>
              <a:ext cx="6474775" cy="192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96" extrusionOk="0">
                  <a:moveTo>
                    <a:pt x="10" y="1454"/>
                  </a:moveTo>
                  <a:cubicBezTo>
                    <a:pt x="40" y="1592"/>
                    <a:pt x="71" y="1731"/>
                    <a:pt x="92" y="1973"/>
                  </a:cubicBezTo>
                  <a:cubicBezTo>
                    <a:pt x="113" y="2215"/>
                    <a:pt x="123" y="2562"/>
                    <a:pt x="133" y="3185"/>
                  </a:cubicBezTo>
                  <a:cubicBezTo>
                    <a:pt x="143" y="3808"/>
                    <a:pt x="154" y="4708"/>
                    <a:pt x="164" y="5452"/>
                  </a:cubicBezTo>
                  <a:cubicBezTo>
                    <a:pt x="174" y="6196"/>
                    <a:pt x="185" y="6785"/>
                    <a:pt x="200" y="7425"/>
                  </a:cubicBezTo>
                  <a:cubicBezTo>
                    <a:pt x="216" y="8065"/>
                    <a:pt x="236" y="8758"/>
                    <a:pt x="257" y="9554"/>
                  </a:cubicBezTo>
                  <a:cubicBezTo>
                    <a:pt x="277" y="10350"/>
                    <a:pt x="298" y="11250"/>
                    <a:pt x="313" y="12167"/>
                  </a:cubicBezTo>
                  <a:cubicBezTo>
                    <a:pt x="329" y="13085"/>
                    <a:pt x="339" y="14019"/>
                    <a:pt x="349" y="14919"/>
                  </a:cubicBezTo>
                  <a:cubicBezTo>
                    <a:pt x="360" y="15819"/>
                    <a:pt x="370" y="16685"/>
                    <a:pt x="385" y="17290"/>
                  </a:cubicBezTo>
                  <a:cubicBezTo>
                    <a:pt x="401" y="17896"/>
                    <a:pt x="421" y="18242"/>
                    <a:pt x="432" y="18502"/>
                  </a:cubicBezTo>
                  <a:cubicBezTo>
                    <a:pt x="442" y="18762"/>
                    <a:pt x="442" y="18935"/>
                    <a:pt x="468" y="19021"/>
                  </a:cubicBezTo>
                  <a:cubicBezTo>
                    <a:pt x="493" y="19108"/>
                    <a:pt x="545" y="19108"/>
                    <a:pt x="761" y="19108"/>
                  </a:cubicBezTo>
                  <a:cubicBezTo>
                    <a:pt x="977" y="19108"/>
                    <a:pt x="1358" y="19108"/>
                    <a:pt x="1683" y="19142"/>
                  </a:cubicBezTo>
                  <a:cubicBezTo>
                    <a:pt x="2007" y="19177"/>
                    <a:pt x="2275" y="19246"/>
                    <a:pt x="2547" y="19298"/>
                  </a:cubicBezTo>
                  <a:cubicBezTo>
                    <a:pt x="2820" y="19350"/>
                    <a:pt x="3098" y="19385"/>
                    <a:pt x="3371" y="19454"/>
                  </a:cubicBezTo>
                  <a:cubicBezTo>
                    <a:pt x="3644" y="19523"/>
                    <a:pt x="3912" y="19627"/>
                    <a:pt x="4190" y="19731"/>
                  </a:cubicBezTo>
                  <a:cubicBezTo>
                    <a:pt x="4468" y="19835"/>
                    <a:pt x="4756" y="19938"/>
                    <a:pt x="5024" y="20025"/>
                  </a:cubicBezTo>
                  <a:cubicBezTo>
                    <a:pt x="5291" y="20112"/>
                    <a:pt x="5538" y="20181"/>
                    <a:pt x="5780" y="20233"/>
                  </a:cubicBezTo>
                  <a:cubicBezTo>
                    <a:pt x="6022" y="20285"/>
                    <a:pt x="6259" y="20319"/>
                    <a:pt x="6496" y="20388"/>
                  </a:cubicBezTo>
                  <a:cubicBezTo>
                    <a:pt x="6733" y="20458"/>
                    <a:pt x="6969" y="20562"/>
                    <a:pt x="7227" y="20648"/>
                  </a:cubicBezTo>
                  <a:cubicBezTo>
                    <a:pt x="7484" y="20735"/>
                    <a:pt x="7762" y="20804"/>
                    <a:pt x="8066" y="20856"/>
                  </a:cubicBezTo>
                  <a:cubicBezTo>
                    <a:pt x="8370" y="20908"/>
                    <a:pt x="8699" y="20942"/>
                    <a:pt x="9049" y="20960"/>
                  </a:cubicBezTo>
                  <a:cubicBezTo>
                    <a:pt x="9399" y="20977"/>
                    <a:pt x="9770" y="20977"/>
                    <a:pt x="10156" y="20977"/>
                  </a:cubicBezTo>
                  <a:cubicBezTo>
                    <a:pt x="10542" y="20977"/>
                    <a:pt x="10943" y="20977"/>
                    <a:pt x="11304" y="20994"/>
                  </a:cubicBezTo>
                  <a:cubicBezTo>
                    <a:pt x="11664" y="21012"/>
                    <a:pt x="11983" y="21046"/>
                    <a:pt x="12318" y="21081"/>
                  </a:cubicBezTo>
                  <a:cubicBezTo>
                    <a:pt x="12652" y="21115"/>
                    <a:pt x="13003" y="21150"/>
                    <a:pt x="13363" y="21185"/>
                  </a:cubicBezTo>
                  <a:cubicBezTo>
                    <a:pt x="13723" y="21219"/>
                    <a:pt x="14094" y="21254"/>
                    <a:pt x="14413" y="21306"/>
                  </a:cubicBezTo>
                  <a:cubicBezTo>
                    <a:pt x="14732" y="21358"/>
                    <a:pt x="15000" y="21427"/>
                    <a:pt x="15293" y="21479"/>
                  </a:cubicBezTo>
                  <a:cubicBezTo>
                    <a:pt x="15587" y="21531"/>
                    <a:pt x="15906" y="21565"/>
                    <a:pt x="16292" y="21583"/>
                  </a:cubicBezTo>
                  <a:cubicBezTo>
                    <a:pt x="16678" y="21600"/>
                    <a:pt x="17131" y="21600"/>
                    <a:pt x="17522" y="21583"/>
                  </a:cubicBezTo>
                  <a:cubicBezTo>
                    <a:pt x="17914" y="21565"/>
                    <a:pt x="18243" y="21531"/>
                    <a:pt x="18542" y="21513"/>
                  </a:cubicBezTo>
                  <a:cubicBezTo>
                    <a:pt x="18840" y="21496"/>
                    <a:pt x="19108" y="21496"/>
                    <a:pt x="19350" y="21462"/>
                  </a:cubicBezTo>
                  <a:cubicBezTo>
                    <a:pt x="19592" y="21427"/>
                    <a:pt x="19808" y="21358"/>
                    <a:pt x="20009" y="21306"/>
                  </a:cubicBezTo>
                  <a:cubicBezTo>
                    <a:pt x="20209" y="21254"/>
                    <a:pt x="20395" y="21219"/>
                    <a:pt x="20575" y="21150"/>
                  </a:cubicBezTo>
                  <a:cubicBezTo>
                    <a:pt x="20755" y="21081"/>
                    <a:pt x="20930" y="20977"/>
                    <a:pt x="21069" y="20873"/>
                  </a:cubicBezTo>
                  <a:cubicBezTo>
                    <a:pt x="21208" y="20769"/>
                    <a:pt x="21311" y="20665"/>
                    <a:pt x="21388" y="20285"/>
                  </a:cubicBezTo>
                  <a:cubicBezTo>
                    <a:pt x="21465" y="19904"/>
                    <a:pt x="21517" y="19246"/>
                    <a:pt x="21548" y="18485"/>
                  </a:cubicBezTo>
                  <a:cubicBezTo>
                    <a:pt x="21579" y="17723"/>
                    <a:pt x="21589" y="16858"/>
                    <a:pt x="21589" y="16079"/>
                  </a:cubicBezTo>
                  <a:cubicBezTo>
                    <a:pt x="21589" y="15300"/>
                    <a:pt x="21579" y="14608"/>
                    <a:pt x="21558" y="13881"/>
                  </a:cubicBezTo>
                  <a:cubicBezTo>
                    <a:pt x="21538" y="13154"/>
                    <a:pt x="21507" y="12392"/>
                    <a:pt x="21471" y="11562"/>
                  </a:cubicBezTo>
                  <a:cubicBezTo>
                    <a:pt x="21435" y="10731"/>
                    <a:pt x="21393" y="9831"/>
                    <a:pt x="21347" y="8931"/>
                  </a:cubicBezTo>
                  <a:cubicBezTo>
                    <a:pt x="21301" y="8031"/>
                    <a:pt x="21249" y="7131"/>
                    <a:pt x="21203" y="6231"/>
                  </a:cubicBezTo>
                  <a:cubicBezTo>
                    <a:pt x="21157" y="5331"/>
                    <a:pt x="21115" y="4431"/>
                    <a:pt x="21069" y="3565"/>
                  </a:cubicBezTo>
                  <a:cubicBezTo>
                    <a:pt x="21023" y="2700"/>
                    <a:pt x="20971" y="1869"/>
                    <a:pt x="20909" y="1333"/>
                  </a:cubicBezTo>
                  <a:cubicBezTo>
                    <a:pt x="20848" y="796"/>
                    <a:pt x="20776" y="554"/>
                    <a:pt x="20601" y="398"/>
                  </a:cubicBezTo>
                  <a:cubicBezTo>
                    <a:pt x="20426" y="242"/>
                    <a:pt x="20148" y="173"/>
                    <a:pt x="19803" y="138"/>
                  </a:cubicBezTo>
                  <a:cubicBezTo>
                    <a:pt x="19458" y="104"/>
                    <a:pt x="19046" y="104"/>
                    <a:pt x="18696" y="87"/>
                  </a:cubicBezTo>
                  <a:cubicBezTo>
                    <a:pt x="18346" y="69"/>
                    <a:pt x="18058" y="35"/>
                    <a:pt x="17738" y="17"/>
                  </a:cubicBezTo>
                  <a:cubicBezTo>
                    <a:pt x="17419" y="0"/>
                    <a:pt x="17069" y="0"/>
                    <a:pt x="16673" y="0"/>
                  </a:cubicBezTo>
                  <a:cubicBezTo>
                    <a:pt x="16277" y="0"/>
                    <a:pt x="15834" y="0"/>
                    <a:pt x="15489" y="35"/>
                  </a:cubicBezTo>
                  <a:cubicBezTo>
                    <a:pt x="15144" y="69"/>
                    <a:pt x="14897" y="138"/>
                    <a:pt x="14645" y="208"/>
                  </a:cubicBezTo>
                  <a:cubicBezTo>
                    <a:pt x="14392" y="277"/>
                    <a:pt x="14135" y="346"/>
                    <a:pt x="13888" y="415"/>
                  </a:cubicBezTo>
                  <a:cubicBezTo>
                    <a:pt x="13641" y="485"/>
                    <a:pt x="13404" y="554"/>
                    <a:pt x="13080" y="588"/>
                  </a:cubicBezTo>
                  <a:cubicBezTo>
                    <a:pt x="12755" y="623"/>
                    <a:pt x="12344" y="623"/>
                    <a:pt x="11983" y="640"/>
                  </a:cubicBezTo>
                  <a:cubicBezTo>
                    <a:pt x="11623" y="658"/>
                    <a:pt x="11314" y="692"/>
                    <a:pt x="11021" y="744"/>
                  </a:cubicBezTo>
                  <a:cubicBezTo>
                    <a:pt x="10727" y="796"/>
                    <a:pt x="10449" y="865"/>
                    <a:pt x="10115" y="900"/>
                  </a:cubicBezTo>
                  <a:cubicBezTo>
                    <a:pt x="9780" y="935"/>
                    <a:pt x="9389" y="935"/>
                    <a:pt x="8982" y="935"/>
                  </a:cubicBezTo>
                  <a:cubicBezTo>
                    <a:pt x="8575" y="935"/>
                    <a:pt x="8153" y="935"/>
                    <a:pt x="7834" y="900"/>
                  </a:cubicBezTo>
                  <a:cubicBezTo>
                    <a:pt x="7515" y="865"/>
                    <a:pt x="7299" y="796"/>
                    <a:pt x="7057" y="710"/>
                  </a:cubicBezTo>
                  <a:cubicBezTo>
                    <a:pt x="6815" y="623"/>
                    <a:pt x="6547" y="519"/>
                    <a:pt x="6290" y="433"/>
                  </a:cubicBezTo>
                  <a:cubicBezTo>
                    <a:pt x="6032" y="346"/>
                    <a:pt x="5785" y="277"/>
                    <a:pt x="5492" y="225"/>
                  </a:cubicBezTo>
                  <a:cubicBezTo>
                    <a:pt x="5199" y="173"/>
                    <a:pt x="4859" y="138"/>
                    <a:pt x="4509" y="121"/>
                  </a:cubicBezTo>
                  <a:cubicBezTo>
                    <a:pt x="4159" y="104"/>
                    <a:pt x="3798" y="104"/>
                    <a:pt x="3469" y="121"/>
                  </a:cubicBezTo>
                  <a:cubicBezTo>
                    <a:pt x="3139" y="138"/>
                    <a:pt x="2841" y="173"/>
                    <a:pt x="2583" y="190"/>
                  </a:cubicBezTo>
                  <a:cubicBezTo>
                    <a:pt x="2326" y="208"/>
                    <a:pt x="2110" y="208"/>
                    <a:pt x="1806" y="208"/>
                  </a:cubicBezTo>
                  <a:cubicBezTo>
                    <a:pt x="1502" y="208"/>
                    <a:pt x="1111" y="208"/>
                    <a:pt x="833" y="208"/>
                  </a:cubicBezTo>
                  <a:cubicBezTo>
                    <a:pt x="555" y="208"/>
                    <a:pt x="391" y="208"/>
                    <a:pt x="267" y="242"/>
                  </a:cubicBezTo>
                  <a:cubicBezTo>
                    <a:pt x="143" y="277"/>
                    <a:pt x="61" y="346"/>
                    <a:pt x="25" y="519"/>
                  </a:cubicBezTo>
                  <a:cubicBezTo>
                    <a:pt x="-11" y="692"/>
                    <a:pt x="-1" y="969"/>
                    <a:pt x="10" y="124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8" name="Line"/>
            <p:cNvSpPr/>
            <p:nvPr/>
          </p:nvSpPr>
          <p:spPr>
            <a:xfrm>
              <a:off x="8980370" y="1367474"/>
              <a:ext cx="584308" cy="93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77" extrusionOk="0">
                  <a:moveTo>
                    <a:pt x="0" y="18973"/>
                  </a:moveTo>
                  <a:cubicBezTo>
                    <a:pt x="909" y="19677"/>
                    <a:pt x="1819" y="20380"/>
                    <a:pt x="3354" y="20838"/>
                  </a:cubicBezTo>
                  <a:cubicBezTo>
                    <a:pt x="4888" y="21295"/>
                    <a:pt x="7048" y="21506"/>
                    <a:pt x="9152" y="21295"/>
                  </a:cubicBezTo>
                  <a:cubicBezTo>
                    <a:pt x="11255" y="21084"/>
                    <a:pt x="13301" y="20451"/>
                    <a:pt x="15177" y="19466"/>
                  </a:cubicBezTo>
                  <a:cubicBezTo>
                    <a:pt x="17053" y="18481"/>
                    <a:pt x="18758" y="17144"/>
                    <a:pt x="19838" y="15561"/>
                  </a:cubicBezTo>
                  <a:cubicBezTo>
                    <a:pt x="20918" y="13978"/>
                    <a:pt x="21373" y="12148"/>
                    <a:pt x="21486" y="10495"/>
                  </a:cubicBezTo>
                  <a:cubicBezTo>
                    <a:pt x="21600" y="8842"/>
                    <a:pt x="21373" y="7364"/>
                    <a:pt x="20406" y="5851"/>
                  </a:cubicBezTo>
                  <a:cubicBezTo>
                    <a:pt x="19440" y="4339"/>
                    <a:pt x="17735" y="2791"/>
                    <a:pt x="15745" y="1770"/>
                  </a:cubicBezTo>
                  <a:cubicBezTo>
                    <a:pt x="13756" y="750"/>
                    <a:pt x="11482" y="258"/>
                    <a:pt x="9095" y="82"/>
                  </a:cubicBezTo>
                  <a:cubicBezTo>
                    <a:pt x="6707" y="-94"/>
                    <a:pt x="4206" y="47"/>
                    <a:pt x="1705" y="18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9" name="Line"/>
            <p:cNvSpPr/>
            <p:nvPr/>
          </p:nvSpPr>
          <p:spPr>
            <a:xfrm>
              <a:off x="8942917" y="1236761"/>
              <a:ext cx="194928" cy="26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extrusionOk="0">
                  <a:moveTo>
                    <a:pt x="21306" y="0"/>
                  </a:moveTo>
                  <a:cubicBezTo>
                    <a:pt x="18606" y="1490"/>
                    <a:pt x="15906" y="2979"/>
                    <a:pt x="13375" y="4593"/>
                  </a:cubicBezTo>
                  <a:cubicBezTo>
                    <a:pt x="10844" y="6207"/>
                    <a:pt x="8481" y="7945"/>
                    <a:pt x="6794" y="9310"/>
                  </a:cubicBezTo>
                  <a:cubicBezTo>
                    <a:pt x="5106" y="10676"/>
                    <a:pt x="4094" y="11669"/>
                    <a:pt x="2744" y="12290"/>
                  </a:cubicBezTo>
                  <a:cubicBezTo>
                    <a:pt x="1394" y="12910"/>
                    <a:pt x="-294" y="13159"/>
                    <a:pt x="43" y="13779"/>
                  </a:cubicBezTo>
                  <a:cubicBezTo>
                    <a:pt x="381" y="14400"/>
                    <a:pt x="2743" y="15393"/>
                    <a:pt x="5275" y="16759"/>
                  </a:cubicBezTo>
                  <a:cubicBezTo>
                    <a:pt x="7806" y="18124"/>
                    <a:pt x="10506" y="19862"/>
                    <a:pt x="1320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0" name="Line"/>
            <p:cNvSpPr/>
            <p:nvPr/>
          </p:nvSpPr>
          <p:spPr>
            <a:xfrm>
              <a:off x="8896235" y="2135288"/>
              <a:ext cx="213821" cy="23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600" extrusionOk="0">
                  <a:moveTo>
                    <a:pt x="21067" y="0"/>
                  </a:moveTo>
                  <a:cubicBezTo>
                    <a:pt x="16199" y="1440"/>
                    <a:pt x="11332" y="2880"/>
                    <a:pt x="7529" y="4032"/>
                  </a:cubicBezTo>
                  <a:cubicBezTo>
                    <a:pt x="3726" y="5184"/>
                    <a:pt x="988" y="6048"/>
                    <a:pt x="228" y="6912"/>
                  </a:cubicBezTo>
                  <a:cubicBezTo>
                    <a:pt x="-533" y="7776"/>
                    <a:pt x="684" y="8640"/>
                    <a:pt x="2813" y="11088"/>
                  </a:cubicBezTo>
                  <a:cubicBezTo>
                    <a:pt x="4943" y="13536"/>
                    <a:pt x="7985" y="17568"/>
                    <a:pt x="11028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1" name="Line"/>
            <p:cNvSpPr/>
            <p:nvPr/>
          </p:nvSpPr>
          <p:spPr>
            <a:xfrm>
              <a:off x="0" y="4127896"/>
              <a:ext cx="143315" cy="1805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51" extrusionOk="0">
                  <a:moveTo>
                    <a:pt x="21331" y="98"/>
                  </a:moveTo>
                  <a:cubicBezTo>
                    <a:pt x="19033" y="25"/>
                    <a:pt x="16735" y="-49"/>
                    <a:pt x="13748" y="43"/>
                  </a:cubicBezTo>
                  <a:cubicBezTo>
                    <a:pt x="10761" y="135"/>
                    <a:pt x="7084" y="393"/>
                    <a:pt x="4557" y="891"/>
                  </a:cubicBezTo>
                  <a:cubicBezTo>
                    <a:pt x="2029" y="1389"/>
                    <a:pt x="650" y="2126"/>
                    <a:pt x="191" y="2937"/>
                  </a:cubicBezTo>
                  <a:cubicBezTo>
                    <a:pt x="-269" y="3748"/>
                    <a:pt x="191" y="4632"/>
                    <a:pt x="650" y="5443"/>
                  </a:cubicBezTo>
                  <a:cubicBezTo>
                    <a:pt x="1110" y="6254"/>
                    <a:pt x="1569" y="6991"/>
                    <a:pt x="2029" y="7950"/>
                  </a:cubicBezTo>
                  <a:cubicBezTo>
                    <a:pt x="2488" y="8908"/>
                    <a:pt x="2948" y="10088"/>
                    <a:pt x="2948" y="11212"/>
                  </a:cubicBezTo>
                  <a:cubicBezTo>
                    <a:pt x="2948" y="12336"/>
                    <a:pt x="2488" y="13405"/>
                    <a:pt x="2259" y="14529"/>
                  </a:cubicBezTo>
                  <a:cubicBezTo>
                    <a:pt x="2029" y="15653"/>
                    <a:pt x="2029" y="16833"/>
                    <a:pt x="1569" y="17754"/>
                  </a:cubicBezTo>
                  <a:cubicBezTo>
                    <a:pt x="1110" y="18676"/>
                    <a:pt x="191" y="19339"/>
                    <a:pt x="2488" y="19929"/>
                  </a:cubicBezTo>
                  <a:cubicBezTo>
                    <a:pt x="4786" y="20519"/>
                    <a:pt x="10301" y="21035"/>
                    <a:pt x="15816" y="215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2" name="Line"/>
            <p:cNvSpPr/>
            <p:nvPr/>
          </p:nvSpPr>
          <p:spPr>
            <a:xfrm>
              <a:off x="577175" y="4137945"/>
              <a:ext cx="288763" cy="22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006" extrusionOk="0">
                  <a:moveTo>
                    <a:pt x="11465" y="2423"/>
                  </a:moveTo>
                  <a:cubicBezTo>
                    <a:pt x="9016" y="1559"/>
                    <a:pt x="6566" y="695"/>
                    <a:pt x="4562" y="1415"/>
                  </a:cubicBezTo>
                  <a:cubicBezTo>
                    <a:pt x="2558" y="2135"/>
                    <a:pt x="999" y="4439"/>
                    <a:pt x="331" y="7319"/>
                  </a:cubicBezTo>
                  <a:cubicBezTo>
                    <a:pt x="-337" y="10199"/>
                    <a:pt x="-114" y="13655"/>
                    <a:pt x="2112" y="16391"/>
                  </a:cubicBezTo>
                  <a:cubicBezTo>
                    <a:pt x="4339" y="19127"/>
                    <a:pt x="8570" y="21143"/>
                    <a:pt x="12133" y="20999"/>
                  </a:cubicBezTo>
                  <a:cubicBezTo>
                    <a:pt x="15696" y="20855"/>
                    <a:pt x="18591" y="18551"/>
                    <a:pt x="19927" y="15815"/>
                  </a:cubicBezTo>
                  <a:cubicBezTo>
                    <a:pt x="21263" y="13079"/>
                    <a:pt x="21040" y="9911"/>
                    <a:pt x="19704" y="7031"/>
                  </a:cubicBezTo>
                  <a:cubicBezTo>
                    <a:pt x="18368" y="4151"/>
                    <a:pt x="15919" y="1559"/>
                    <a:pt x="13246" y="551"/>
                  </a:cubicBezTo>
                  <a:cubicBezTo>
                    <a:pt x="10574" y="-457"/>
                    <a:pt x="7679" y="119"/>
                    <a:pt x="4785" y="6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3" name="Line"/>
            <p:cNvSpPr/>
            <p:nvPr/>
          </p:nvSpPr>
          <p:spPr>
            <a:xfrm>
              <a:off x="1477209" y="4108340"/>
              <a:ext cx="18527" cy="27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4" name="Line"/>
            <p:cNvSpPr/>
            <p:nvPr/>
          </p:nvSpPr>
          <p:spPr>
            <a:xfrm>
              <a:off x="2144157" y="4219499"/>
              <a:ext cx="194527" cy="1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5" name="Line"/>
            <p:cNvSpPr/>
            <p:nvPr/>
          </p:nvSpPr>
          <p:spPr>
            <a:xfrm>
              <a:off x="2579525" y="4039827"/>
              <a:ext cx="246928" cy="439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78" extrusionOk="0">
                  <a:moveTo>
                    <a:pt x="800" y="2446"/>
                  </a:moveTo>
                  <a:cubicBezTo>
                    <a:pt x="1333" y="1691"/>
                    <a:pt x="1867" y="935"/>
                    <a:pt x="2800" y="482"/>
                  </a:cubicBezTo>
                  <a:cubicBezTo>
                    <a:pt x="3733" y="29"/>
                    <a:pt x="5067" y="-122"/>
                    <a:pt x="6933" y="105"/>
                  </a:cubicBezTo>
                  <a:cubicBezTo>
                    <a:pt x="8800" y="331"/>
                    <a:pt x="11200" y="935"/>
                    <a:pt x="12800" y="1691"/>
                  </a:cubicBezTo>
                  <a:cubicBezTo>
                    <a:pt x="14400" y="2446"/>
                    <a:pt x="15200" y="3352"/>
                    <a:pt x="14933" y="4409"/>
                  </a:cubicBezTo>
                  <a:cubicBezTo>
                    <a:pt x="14667" y="5467"/>
                    <a:pt x="13333" y="6675"/>
                    <a:pt x="12000" y="7430"/>
                  </a:cubicBezTo>
                  <a:cubicBezTo>
                    <a:pt x="10667" y="8186"/>
                    <a:pt x="9333" y="8488"/>
                    <a:pt x="7733" y="8790"/>
                  </a:cubicBezTo>
                  <a:cubicBezTo>
                    <a:pt x="6133" y="9092"/>
                    <a:pt x="4267" y="9394"/>
                    <a:pt x="4133" y="9545"/>
                  </a:cubicBezTo>
                  <a:cubicBezTo>
                    <a:pt x="4000" y="9696"/>
                    <a:pt x="5600" y="9696"/>
                    <a:pt x="8000" y="9998"/>
                  </a:cubicBezTo>
                  <a:cubicBezTo>
                    <a:pt x="10400" y="10300"/>
                    <a:pt x="13600" y="10905"/>
                    <a:pt x="16000" y="11886"/>
                  </a:cubicBezTo>
                  <a:cubicBezTo>
                    <a:pt x="18400" y="12868"/>
                    <a:pt x="20000" y="14228"/>
                    <a:pt x="20800" y="15285"/>
                  </a:cubicBezTo>
                  <a:cubicBezTo>
                    <a:pt x="21600" y="16342"/>
                    <a:pt x="21600" y="17098"/>
                    <a:pt x="20000" y="18079"/>
                  </a:cubicBezTo>
                  <a:cubicBezTo>
                    <a:pt x="18400" y="19061"/>
                    <a:pt x="15200" y="20270"/>
                    <a:pt x="12933" y="20874"/>
                  </a:cubicBezTo>
                  <a:cubicBezTo>
                    <a:pt x="10667" y="21478"/>
                    <a:pt x="9333" y="21478"/>
                    <a:pt x="8000" y="21478"/>
                  </a:cubicBezTo>
                  <a:cubicBezTo>
                    <a:pt x="6667" y="21478"/>
                    <a:pt x="5333" y="21478"/>
                    <a:pt x="4000" y="20874"/>
                  </a:cubicBezTo>
                  <a:cubicBezTo>
                    <a:pt x="2667" y="20270"/>
                    <a:pt x="1333" y="19061"/>
                    <a:pt x="0" y="178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6" name="Line"/>
            <p:cNvSpPr/>
            <p:nvPr/>
          </p:nvSpPr>
          <p:spPr>
            <a:xfrm>
              <a:off x="3485668" y="4099078"/>
              <a:ext cx="319683" cy="29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17" extrusionOk="0">
                  <a:moveTo>
                    <a:pt x="18803" y="0"/>
                  </a:moveTo>
                  <a:cubicBezTo>
                    <a:pt x="15065" y="2728"/>
                    <a:pt x="11326" y="5457"/>
                    <a:pt x="8626" y="7617"/>
                  </a:cubicBezTo>
                  <a:cubicBezTo>
                    <a:pt x="5926" y="9777"/>
                    <a:pt x="4265" y="11368"/>
                    <a:pt x="2811" y="12846"/>
                  </a:cubicBezTo>
                  <a:cubicBezTo>
                    <a:pt x="1357" y="14324"/>
                    <a:pt x="111" y="15688"/>
                    <a:pt x="7" y="16371"/>
                  </a:cubicBezTo>
                  <a:cubicBezTo>
                    <a:pt x="-97" y="17053"/>
                    <a:pt x="941" y="17053"/>
                    <a:pt x="4368" y="17621"/>
                  </a:cubicBezTo>
                  <a:cubicBezTo>
                    <a:pt x="7795" y="18189"/>
                    <a:pt x="13611" y="19326"/>
                    <a:pt x="17038" y="20122"/>
                  </a:cubicBezTo>
                  <a:cubicBezTo>
                    <a:pt x="20465" y="20918"/>
                    <a:pt x="21503" y="21373"/>
                    <a:pt x="21503" y="21486"/>
                  </a:cubicBezTo>
                  <a:cubicBezTo>
                    <a:pt x="21503" y="21600"/>
                    <a:pt x="20465" y="21373"/>
                    <a:pt x="19426" y="211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7" name="Line"/>
            <p:cNvSpPr/>
            <p:nvPr/>
          </p:nvSpPr>
          <p:spPr>
            <a:xfrm>
              <a:off x="3672578" y="4191709"/>
              <a:ext cx="9264" cy="31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extrusionOk="0">
                  <a:moveTo>
                    <a:pt x="21600" y="0"/>
                  </a:moveTo>
                  <a:cubicBezTo>
                    <a:pt x="14400" y="6291"/>
                    <a:pt x="7200" y="12583"/>
                    <a:pt x="3600" y="16252"/>
                  </a:cubicBezTo>
                  <a:cubicBezTo>
                    <a:pt x="0" y="19922"/>
                    <a:pt x="0" y="20971"/>
                    <a:pt x="0" y="21285"/>
                  </a:cubicBezTo>
                  <a:cubicBezTo>
                    <a:pt x="0" y="21600"/>
                    <a:pt x="0" y="21181"/>
                    <a:pt x="0" y="207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8" name="Line"/>
            <p:cNvSpPr/>
            <p:nvPr/>
          </p:nvSpPr>
          <p:spPr>
            <a:xfrm>
              <a:off x="4376578" y="4238025"/>
              <a:ext cx="203791" cy="9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9" name="Line"/>
            <p:cNvSpPr/>
            <p:nvPr/>
          </p:nvSpPr>
          <p:spPr>
            <a:xfrm>
              <a:off x="4856482" y="4063887"/>
              <a:ext cx="222671" cy="43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372" extrusionOk="0">
                  <a:moveTo>
                    <a:pt x="171" y="1268"/>
                  </a:moveTo>
                  <a:cubicBezTo>
                    <a:pt x="1354" y="815"/>
                    <a:pt x="2538" y="362"/>
                    <a:pt x="4609" y="136"/>
                  </a:cubicBezTo>
                  <a:cubicBezTo>
                    <a:pt x="6681" y="-91"/>
                    <a:pt x="9639" y="-91"/>
                    <a:pt x="12007" y="589"/>
                  </a:cubicBezTo>
                  <a:cubicBezTo>
                    <a:pt x="14374" y="1268"/>
                    <a:pt x="16149" y="2628"/>
                    <a:pt x="16593" y="3610"/>
                  </a:cubicBezTo>
                  <a:cubicBezTo>
                    <a:pt x="17037" y="4592"/>
                    <a:pt x="16149" y="5196"/>
                    <a:pt x="14965" y="5649"/>
                  </a:cubicBezTo>
                  <a:cubicBezTo>
                    <a:pt x="13782" y="6102"/>
                    <a:pt x="12302" y="6404"/>
                    <a:pt x="10527" y="6782"/>
                  </a:cubicBezTo>
                  <a:cubicBezTo>
                    <a:pt x="8752" y="7159"/>
                    <a:pt x="6680" y="7612"/>
                    <a:pt x="6533" y="8066"/>
                  </a:cubicBezTo>
                  <a:cubicBezTo>
                    <a:pt x="6385" y="8519"/>
                    <a:pt x="8160" y="8972"/>
                    <a:pt x="10675" y="10029"/>
                  </a:cubicBezTo>
                  <a:cubicBezTo>
                    <a:pt x="13190" y="11087"/>
                    <a:pt x="16445" y="12748"/>
                    <a:pt x="18368" y="13957"/>
                  </a:cubicBezTo>
                  <a:cubicBezTo>
                    <a:pt x="20291" y="15165"/>
                    <a:pt x="20883" y="15920"/>
                    <a:pt x="21179" y="16751"/>
                  </a:cubicBezTo>
                  <a:cubicBezTo>
                    <a:pt x="21475" y="17582"/>
                    <a:pt x="21475" y="18488"/>
                    <a:pt x="20143" y="19319"/>
                  </a:cubicBezTo>
                  <a:cubicBezTo>
                    <a:pt x="18812" y="20150"/>
                    <a:pt x="16149" y="20905"/>
                    <a:pt x="13338" y="21207"/>
                  </a:cubicBezTo>
                  <a:cubicBezTo>
                    <a:pt x="10527" y="21509"/>
                    <a:pt x="7568" y="21358"/>
                    <a:pt x="5497" y="21056"/>
                  </a:cubicBezTo>
                  <a:cubicBezTo>
                    <a:pt x="3426" y="20754"/>
                    <a:pt x="2242" y="20301"/>
                    <a:pt x="1354" y="19696"/>
                  </a:cubicBezTo>
                  <a:cubicBezTo>
                    <a:pt x="467" y="19092"/>
                    <a:pt x="-125" y="18337"/>
                    <a:pt x="23" y="17959"/>
                  </a:cubicBezTo>
                  <a:cubicBezTo>
                    <a:pt x="171" y="17582"/>
                    <a:pt x="1059" y="17582"/>
                    <a:pt x="1946" y="175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0" name="Line"/>
            <p:cNvSpPr/>
            <p:nvPr/>
          </p:nvSpPr>
          <p:spPr>
            <a:xfrm>
              <a:off x="5818544" y="4129373"/>
              <a:ext cx="234668" cy="284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12" extrusionOk="0">
                  <a:moveTo>
                    <a:pt x="280" y="6083"/>
                  </a:moveTo>
                  <a:cubicBezTo>
                    <a:pt x="0" y="4922"/>
                    <a:pt x="-281" y="3760"/>
                    <a:pt x="561" y="2599"/>
                  </a:cubicBezTo>
                  <a:cubicBezTo>
                    <a:pt x="1402" y="1438"/>
                    <a:pt x="3366" y="277"/>
                    <a:pt x="6031" y="44"/>
                  </a:cubicBezTo>
                  <a:cubicBezTo>
                    <a:pt x="8696" y="-188"/>
                    <a:pt x="12062" y="509"/>
                    <a:pt x="14025" y="2018"/>
                  </a:cubicBezTo>
                  <a:cubicBezTo>
                    <a:pt x="15989" y="3528"/>
                    <a:pt x="16550" y="5851"/>
                    <a:pt x="14727" y="8638"/>
                  </a:cubicBezTo>
                  <a:cubicBezTo>
                    <a:pt x="12903" y="11425"/>
                    <a:pt x="8696" y="14677"/>
                    <a:pt x="5610" y="16883"/>
                  </a:cubicBezTo>
                  <a:cubicBezTo>
                    <a:pt x="2524" y="19089"/>
                    <a:pt x="561" y="20251"/>
                    <a:pt x="280" y="20831"/>
                  </a:cubicBezTo>
                  <a:cubicBezTo>
                    <a:pt x="0" y="21412"/>
                    <a:pt x="1402" y="21412"/>
                    <a:pt x="5189" y="21412"/>
                  </a:cubicBezTo>
                  <a:cubicBezTo>
                    <a:pt x="8976" y="21412"/>
                    <a:pt x="15148" y="21412"/>
                    <a:pt x="21319" y="21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1" name="Line"/>
            <p:cNvSpPr/>
            <p:nvPr/>
          </p:nvSpPr>
          <p:spPr>
            <a:xfrm>
              <a:off x="6892253" y="4052762"/>
              <a:ext cx="307729" cy="384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35" extrusionOk="0">
                  <a:moveTo>
                    <a:pt x="11178" y="0"/>
                  </a:moveTo>
                  <a:cubicBezTo>
                    <a:pt x="9681" y="1555"/>
                    <a:pt x="8184" y="3110"/>
                    <a:pt x="7221" y="4320"/>
                  </a:cubicBezTo>
                  <a:cubicBezTo>
                    <a:pt x="6259" y="5530"/>
                    <a:pt x="5831" y="6394"/>
                    <a:pt x="6259" y="6912"/>
                  </a:cubicBezTo>
                  <a:cubicBezTo>
                    <a:pt x="6687" y="7430"/>
                    <a:pt x="7970" y="7603"/>
                    <a:pt x="9681" y="8035"/>
                  </a:cubicBezTo>
                  <a:cubicBezTo>
                    <a:pt x="11392" y="8467"/>
                    <a:pt x="13530" y="9158"/>
                    <a:pt x="15562" y="10627"/>
                  </a:cubicBezTo>
                  <a:cubicBezTo>
                    <a:pt x="17594" y="12096"/>
                    <a:pt x="19518" y="14342"/>
                    <a:pt x="20481" y="15898"/>
                  </a:cubicBezTo>
                  <a:cubicBezTo>
                    <a:pt x="21443" y="17453"/>
                    <a:pt x="21443" y="18317"/>
                    <a:pt x="21122" y="19094"/>
                  </a:cubicBezTo>
                  <a:cubicBezTo>
                    <a:pt x="20801" y="19872"/>
                    <a:pt x="20160" y="20563"/>
                    <a:pt x="18770" y="20995"/>
                  </a:cubicBezTo>
                  <a:cubicBezTo>
                    <a:pt x="17380" y="21427"/>
                    <a:pt x="15241" y="21600"/>
                    <a:pt x="12354" y="21514"/>
                  </a:cubicBezTo>
                  <a:cubicBezTo>
                    <a:pt x="9467" y="21427"/>
                    <a:pt x="5831" y="21082"/>
                    <a:pt x="3586" y="20563"/>
                  </a:cubicBezTo>
                  <a:cubicBezTo>
                    <a:pt x="1340" y="20045"/>
                    <a:pt x="485" y="19354"/>
                    <a:pt x="164" y="18490"/>
                  </a:cubicBezTo>
                  <a:cubicBezTo>
                    <a:pt x="-157" y="17626"/>
                    <a:pt x="57" y="16589"/>
                    <a:pt x="271" y="155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2" name="Line"/>
            <p:cNvSpPr/>
            <p:nvPr/>
          </p:nvSpPr>
          <p:spPr>
            <a:xfrm>
              <a:off x="6998053" y="4043498"/>
              <a:ext cx="296423" cy="1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275" y="0"/>
                    <a:pt x="8550" y="0"/>
                    <a:pt x="12150" y="3600"/>
                  </a:cubicBezTo>
                  <a:cubicBezTo>
                    <a:pt x="15750" y="7200"/>
                    <a:pt x="18675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3" name="Line"/>
            <p:cNvSpPr/>
            <p:nvPr/>
          </p:nvSpPr>
          <p:spPr>
            <a:xfrm>
              <a:off x="575127" y="4887827"/>
              <a:ext cx="225247" cy="25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485" extrusionOk="0">
                  <a:moveTo>
                    <a:pt x="12264" y="2199"/>
                  </a:moveTo>
                  <a:cubicBezTo>
                    <a:pt x="11412" y="1171"/>
                    <a:pt x="10559" y="142"/>
                    <a:pt x="9138" y="14"/>
                  </a:cubicBezTo>
                  <a:cubicBezTo>
                    <a:pt x="7717" y="-115"/>
                    <a:pt x="5727" y="656"/>
                    <a:pt x="3880" y="2971"/>
                  </a:cubicBezTo>
                  <a:cubicBezTo>
                    <a:pt x="2033" y="5285"/>
                    <a:pt x="327" y="9142"/>
                    <a:pt x="43" y="12228"/>
                  </a:cubicBezTo>
                  <a:cubicBezTo>
                    <a:pt x="-241" y="15314"/>
                    <a:pt x="896" y="17628"/>
                    <a:pt x="3027" y="19171"/>
                  </a:cubicBezTo>
                  <a:cubicBezTo>
                    <a:pt x="5159" y="20714"/>
                    <a:pt x="8285" y="21485"/>
                    <a:pt x="11127" y="21485"/>
                  </a:cubicBezTo>
                  <a:cubicBezTo>
                    <a:pt x="13970" y="21485"/>
                    <a:pt x="16527" y="20714"/>
                    <a:pt x="18375" y="18914"/>
                  </a:cubicBezTo>
                  <a:cubicBezTo>
                    <a:pt x="20222" y="17114"/>
                    <a:pt x="21359" y="14285"/>
                    <a:pt x="20364" y="11071"/>
                  </a:cubicBezTo>
                  <a:cubicBezTo>
                    <a:pt x="19370" y="7856"/>
                    <a:pt x="16243" y="4256"/>
                    <a:pt x="13827" y="2456"/>
                  </a:cubicBezTo>
                  <a:cubicBezTo>
                    <a:pt x="11412" y="656"/>
                    <a:pt x="9706" y="656"/>
                    <a:pt x="8001" y="6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4" name="Line"/>
            <p:cNvSpPr/>
            <p:nvPr/>
          </p:nvSpPr>
          <p:spPr>
            <a:xfrm>
              <a:off x="1353238" y="4963033"/>
              <a:ext cx="292819" cy="24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028" extrusionOk="0">
                  <a:moveTo>
                    <a:pt x="11494" y="1352"/>
                  </a:moveTo>
                  <a:cubicBezTo>
                    <a:pt x="10612" y="572"/>
                    <a:pt x="9731" y="-209"/>
                    <a:pt x="7967" y="51"/>
                  </a:cubicBezTo>
                  <a:cubicBezTo>
                    <a:pt x="6204" y="311"/>
                    <a:pt x="3559" y="1613"/>
                    <a:pt x="1906" y="4215"/>
                  </a:cubicBezTo>
                  <a:cubicBezTo>
                    <a:pt x="253" y="6817"/>
                    <a:pt x="-408" y="10721"/>
                    <a:pt x="253" y="13714"/>
                  </a:cubicBezTo>
                  <a:cubicBezTo>
                    <a:pt x="914" y="16707"/>
                    <a:pt x="2898" y="18789"/>
                    <a:pt x="5984" y="19960"/>
                  </a:cubicBezTo>
                  <a:cubicBezTo>
                    <a:pt x="9070" y="21131"/>
                    <a:pt x="13257" y="21391"/>
                    <a:pt x="16012" y="20480"/>
                  </a:cubicBezTo>
                  <a:cubicBezTo>
                    <a:pt x="18768" y="19569"/>
                    <a:pt x="20090" y="17487"/>
                    <a:pt x="20641" y="15145"/>
                  </a:cubicBezTo>
                  <a:cubicBezTo>
                    <a:pt x="21192" y="12803"/>
                    <a:pt x="20972" y="10201"/>
                    <a:pt x="18988" y="7728"/>
                  </a:cubicBezTo>
                  <a:cubicBezTo>
                    <a:pt x="17004" y="5256"/>
                    <a:pt x="13257" y="2914"/>
                    <a:pt x="10833" y="2003"/>
                  </a:cubicBezTo>
                  <a:cubicBezTo>
                    <a:pt x="8408" y="1092"/>
                    <a:pt x="7306" y="1613"/>
                    <a:pt x="6204" y="21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5" name="Line"/>
            <p:cNvSpPr/>
            <p:nvPr/>
          </p:nvSpPr>
          <p:spPr>
            <a:xfrm>
              <a:off x="2457498" y="4906446"/>
              <a:ext cx="327477" cy="28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170" extrusionOk="0">
                  <a:moveTo>
                    <a:pt x="9615" y="2676"/>
                  </a:moveTo>
                  <a:cubicBezTo>
                    <a:pt x="7634" y="2444"/>
                    <a:pt x="5652" y="2212"/>
                    <a:pt x="3868" y="3025"/>
                  </a:cubicBezTo>
                  <a:cubicBezTo>
                    <a:pt x="2085" y="3837"/>
                    <a:pt x="500" y="5695"/>
                    <a:pt x="103" y="8250"/>
                  </a:cubicBezTo>
                  <a:cubicBezTo>
                    <a:pt x="-293" y="10805"/>
                    <a:pt x="500" y="14057"/>
                    <a:pt x="1689" y="16495"/>
                  </a:cubicBezTo>
                  <a:cubicBezTo>
                    <a:pt x="2878" y="18934"/>
                    <a:pt x="4463" y="20560"/>
                    <a:pt x="7138" y="21024"/>
                  </a:cubicBezTo>
                  <a:cubicBezTo>
                    <a:pt x="9813" y="21489"/>
                    <a:pt x="13579" y="20792"/>
                    <a:pt x="16155" y="19631"/>
                  </a:cubicBezTo>
                  <a:cubicBezTo>
                    <a:pt x="18731" y="18470"/>
                    <a:pt x="20118" y="16844"/>
                    <a:pt x="20713" y="14637"/>
                  </a:cubicBezTo>
                  <a:cubicBezTo>
                    <a:pt x="21307" y="12431"/>
                    <a:pt x="21109" y="9644"/>
                    <a:pt x="19424" y="7089"/>
                  </a:cubicBezTo>
                  <a:cubicBezTo>
                    <a:pt x="17740" y="4534"/>
                    <a:pt x="14569" y="2212"/>
                    <a:pt x="12489" y="1050"/>
                  </a:cubicBezTo>
                  <a:cubicBezTo>
                    <a:pt x="10408" y="-111"/>
                    <a:pt x="9417" y="-111"/>
                    <a:pt x="8823" y="121"/>
                  </a:cubicBezTo>
                  <a:cubicBezTo>
                    <a:pt x="8228" y="354"/>
                    <a:pt x="8030" y="818"/>
                    <a:pt x="7832" y="12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6" name="Line"/>
            <p:cNvSpPr/>
            <p:nvPr/>
          </p:nvSpPr>
          <p:spPr>
            <a:xfrm>
              <a:off x="3357630" y="5062446"/>
              <a:ext cx="240843" cy="1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08" y="10800"/>
                    <a:pt x="2215" y="0"/>
                    <a:pt x="5815" y="0"/>
                  </a:cubicBezTo>
                  <a:cubicBezTo>
                    <a:pt x="9415" y="0"/>
                    <a:pt x="15508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7" name="Line"/>
            <p:cNvSpPr/>
            <p:nvPr/>
          </p:nvSpPr>
          <p:spPr>
            <a:xfrm>
              <a:off x="3830052" y="4920588"/>
              <a:ext cx="279148" cy="37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133" extrusionOk="0">
                  <a:moveTo>
                    <a:pt x="19722" y="163"/>
                  </a:moveTo>
                  <a:cubicBezTo>
                    <a:pt x="17139" y="-10"/>
                    <a:pt x="14557" y="-183"/>
                    <a:pt x="12091" y="422"/>
                  </a:cubicBezTo>
                  <a:cubicBezTo>
                    <a:pt x="9626" y="1027"/>
                    <a:pt x="7278" y="2409"/>
                    <a:pt x="5517" y="4655"/>
                  </a:cubicBezTo>
                  <a:cubicBezTo>
                    <a:pt x="3757" y="6902"/>
                    <a:pt x="2583" y="10012"/>
                    <a:pt x="3170" y="12777"/>
                  </a:cubicBezTo>
                  <a:cubicBezTo>
                    <a:pt x="3757" y="15542"/>
                    <a:pt x="6104" y="17961"/>
                    <a:pt x="8687" y="19430"/>
                  </a:cubicBezTo>
                  <a:cubicBezTo>
                    <a:pt x="11270" y="20899"/>
                    <a:pt x="14087" y="21417"/>
                    <a:pt x="16317" y="20985"/>
                  </a:cubicBezTo>
                  <a:cubicBezTo>
                    <a:pt x="18548" y="20553"/>
                    <a:pt x="20191" y="19171"/>
                    <a:pt x="20896" y="17702"/>
                  </a:cubicBezTo>
                  <a:cubicBezTo>
                    <a:pt x="21600" y="16233"/>
                    <a:pt x="21365" y="14678"/>
                    <a:pt x="18313" y="13295"/>
                  </a:cubicBezTo>
                  <a:cubicBezTo>
                    <a:pt x="15261" y="11913"/>
                    <a:pt x="9391" y="10703"/>
                    <a:pt x="5870" y="10271"/>
                  </a:cubicBezTo>
                  <a:cubicBezTo>
                    <a:pt x="2348" y="9839"/>
                    <a:pt x="1174" y="10185"/>
                    <a:pt x="0" y="10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8" name="Line"/>
            <p:cNvSpPr/>
            <p:nvPr/>
          </p:nvSpPr>
          <p:spPr>
            <a:xfrm>
              <a:off x="4827468" y="4982519"/>
              <a:ext cx="255114" cy="31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0" h="20944" extrusionOk="0">
                  <a:moveTo>
                    <a:pt x="16439" y="384"/>
                  </a:moveTo>
                  <a:cubicBezTo>
                    <a:pt x="15212" y="-23"/>
                    <a:pt x="13984" y="-431"/>
                    <a:pt x="11284" y="995"/>
                  </a:cubicBezTo>
                  <a:cubicBezTo>
                    <a:pt x="8584" y="2422"/>
                    <a:pt x="4412" y="5682"/>
                    <a:pt x="2080" y="8841"/>
                  </a:cubicBezTo>
                  <a:cubicBezTo>
                    <a:pt x="-252" y="11999"/>
                    <a:pt x="-743" y="15056"/>
                    <a:pt x="1221" y="17195"/>
                  </a:cubicBezTo>
                  <a:cubicBezTo>
                    <a:pt x="3184" y="19335"/>
                    <a:pt x="7602" y="20558"/>
                    <a:pt x="11039" y="20863"/>
                  </a:cubicBezTo>
                  <a:cubicBezTo>
                    <a:pt x="14475" y="21169"/>
                    <a:pt x="16930" y="20558"/>
                    <a:pt x="18525" y="19844"/>
                  </a:cubicBezTo>
                  <a:cubicBezTo>
                    <a:pt x="20121" y="19131"/>
                    <a:pt x="20857" y="18316"/>
                    <a:pt x="19752" y="16890"/>
                  </a:cubicBezTo>
                  <a:cubicBezTo>
                    <a:pt x="18648" y="15463"/>
                    <a:pt x="15702" y="13426"/>
                    <a:pt x="13002" y="12203"/>
                  </a:cubicBezTo>
                  <a:cubicBezTo>
                    <a:pt x="10302" y="10980"/>
                    <a:pt x="7848" y="10573"/>
                    <a:pt x="6130" y="10675"/>
                  </a:cubicBezTo>
                  <a:cubicBezTo>
                    <a:pt x="4412" y="10777"/>
                    <a:pt x="3430" y="11388"/>
                    <a:pt x="2448" y="119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9" name="Line"/>
            <p:cNvSpPr/>
            <p:nvPr/>
          </p:nvSpPr>
          <p:spPr>
            <a:xfrm>
              <a:off x="5778759" y="4969815"/>
              <a:ext cx="291524" cy="310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20" extrusionOk="0">
                  <a:moveTo>
                    <a:pt x="15949" y="0"/>
                  </a:moveTo>
                  <a:cubicBezTo>
                    <a:pt x="12799" y="2780"/>
                    <a:pt x="9649" y="5560"/>
                    <a:pt x="7174" y="7913"/>
                  </a:cubicBezTo>
                  <a:cubicBezTo>
                    <a:pt x="4699" y="10265"/>
                    <a:pt x="2899" y="12190"/>
                    <a:pt x="1661" y="13687"/>
                  </a:cubicBezTo>
                  <a:cubicBezTo>
                    <a:pt x="424" y="15184"/>
                    <a:pt x="-251" y="16253"/>
                    <a:pt x="87" y="17002"/>
                  </a:cubicBezTo>
                  <a:cubicBezTo>
                    <a:pt x="424" y="17751"/>
                    <a:pt x="1774" y="18178"/>
                    <a:pt x="5037" y="18820"/>
                  </a:cubicBezTo>
                  <a:cubicBezTo>
                    <a:pt x="8299" y="19461"/>
                    <a:pt x="13474" y="20317"/>
                    <a:pt x="16736" y="20851"/>
                  </a:cubicBezTo>
                  <a:cubicBezTo>
                    <a:pt x="19999" y="21386"/>
                    <a:pt x="21349" y="21600"/>
                    <a:pt x="21237" y="21493"/>
                  </a:cubicBezTo>
                  <a:cubicBezTo>
                    <a:pt x="21124" y="21386"/>
                    <a:pt x="19549" y="20958"/>
                    <a:pt x="17974" y="20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0" name="Line"/>
            <p:cNvSpPr/>
            <p:nvPr/>
          </p:nvSpPr>
          <p:spPr>
            <a:xfrm>
              <a:off x="5914263" y="5127289"/>
              <a:ext cx="9264" cy="259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1" name="Line"/>
            <p:cNvSpPr/>
            <p:nvPr/>
          </p:nvSpPr>
          <p:spPr>
            <a:xfrm>
              <a:off x="6942475" y="5070888"/>
              <a:ext cx="222317" cy="2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1500" y="2735"/>
                    <a:pt x="3000" y="-1585"/>
                    <a:pt x="6600" y="575"/>
                  </a:cubicBezTo>
                  <a:cubicBezTo>
                    <a:pt x="10200" y="2735"/>
                    <a:pt x="1590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2" name="Line"/>
            <p:cNvSpPr/>
            <p:nvPr/>
          </p:nvSpPr>
          <p:spPr>
            <a:xfrm>
              <a:off x="7211107" y="5034657"/>
              <a:ext cx="284526" cy="33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392" extrusionOk="0">
                  <a:moveTo>
                    <a:pt x="11030" y="0"/>
                  </a:moveTo>
                  <a:cubicBezTo>
                    <a:pt x="9881" y="400"/>
                    <a:pt x="8732" y="800"/>
                    <a:pt x="7928" y="1600"/>
                  </a:cubicBezTo>
                  <a:cubicBezTo>
                    <a:pt x="7123" y="2400"/>
                    <a:pt x="6664" y="3600"/>
                    <a:pt x="7353" y="4200"/>
                  </a:cubicBezTo>
                  <a:cubicBezTo>
                    <a:pt x="8043" y="4800"/>
                    <a:pt x="9881" y="4800"/>
                    <a:pt x="12064" y="5400"/>
                  </a:cubicBezTo>
                  <a:cubicBezTo>
                    <a:pt x="14247" y="6000"/>
                    <a:pt x="16774" y="7200"/>
                    <a:pt x="18613" y="9300"/>
                  </a:cubicBezTo>
                  <a:cubicBezTo>
                    <a:pt x="20451" y="11400"/>
                    <a:pt x="21600" y="14400"/>
                    <a:pt x="21026" y="16600"/>
                  </a:cubicBezTo>
                  <a:cubicBezTo>
                    <a:pt x="20451" y="18800"/>
                    <a:pt x="18153" y="20200"/>
                    <a:pt x="15740" y="20900"/>
                  </a:cubicBezTo>
                  <a:cubicBezTo>
                    <a:pt x="13328" y="21600"/>
                    <a:pt x="10800" y="21600"/>
                    <a:pt x="8157" y="20600"/>
                  </a:cubicBezTo>
                  <a:cubicBezTo>
                    <a:pt x="5515" y="19600"/>
                    <a:pt x="2757" y="17600"/>
                    <a:pt x="0" y="15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3" name="Line"/>
            <p:cNvSpPr/>
            <p:nvPr/>
          </p:nvSpPr>
          <p:spPr>
            <a:xfrm>
              <a:off x="7294475" y="4997604"/>
              <a:ext cx="287159" cy="3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9" y="14400"/>
                    <a:pt x="1858" y="7200"/>
                    <a:pt x="4877" y="3600"/>
                  </a:cubicBezTo>
                  <a:cubicBezTo>
                    <a:pt x="7897" y="0"/>
                    <a:pt x="13006" y="0"/>
                    <a:pt x="16142" y="0"/>
                  </a:cubicBezTo>
                  <a:cubicBezTo>
                    <a:pt x="19277" y="0"/>
                    <a:pt x="20439" y="0"/>
                    <a:pt x="21019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4" name="Line"/>
            <p:cNvSpPr/>
            <p:nvPr/>
          </p:nvSpPr>
          <p:spPr>
            <a:xfrm>
              <a:off x="543009" y="5793839"/>
              <a:ext cx="299134" cy="233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25" extrusionOk="0">
                  <a:moveTo>
                    <a:pt x="9067" y="37"/>
                  </a:moveTo>
                  <a:cubicBezTo>
                    <a:pt x="6448" y="878"/>
                    <a:pt x="3830" y="1720"/>
                    <a:pt x="2194" y="3403"/>
                  </a:cubicBezTo>
                  <a:cubicBezTo>
                    <a:pt x="558" y="5086"/>
                    <a:pt x="-97" y="7611"/>
                    <a:pt x="12" y="10275"/>
                  </a:cubicBezTo>
                  <a:cubicBezTo>
                    <a:pt x="121" y="12940"/>
                    <a:pt x="994" y="15746"/>
                    <a:pt x="2412" y="17850"/>
                  </a:cubicBezTo>
                  <a:cubicBezTo>
                    <a:pt x="3830" y="19953"/>
                    <a:pt x="5794" y="21356"/>
                    <a:pt x="8848" y="21216"/>
                  </a:cubicBezTo>
                  <a:cubicBezTo>
                    <a:pt x="11903" y="21075"/>
                    <a:pt x="16048" y="19392"/>
                    <a:pt x="18448" y="17990"/>
                  </a:cubicBezTo>
                  <a:cubicBezTo>
                    <a:pt x="20848" y="16587"/>
                    <a:pt x="21503" y="15465"/>
                    <a:pt x="20958" y="13221"/>
                  </a:cubicBezTo>
                  <a:cubicBezTo>
                    <a:pt x="20412" y="10977"/>
                    <a:pt x="18667" y="7611"/>
                    <a:pt x="17030" y="4946"/>
                  </a:cubicBezTo>
                  <a:cubicBezTo>
                    <a:pt x="15394" y="2281"/>
                    <a:pt x="13867" y="317"/>
                    <a:pt x="11685" y="37"/>
                  </a:cubicBezTo>
                  <a:cubicBezTo>
                    <a:pt x="9503" y="-244"/>
                    <a:pt x="6667" y="1159"/>
                    <a:pt x="3830" y="25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5" name="Line"/>
            <p:cNvSpPr/>
            <p:nvPr/>
          </p:nvSpPr>
          <p:spPr>
            <a:xfrm>
              <a:off x="1437384" y="5788060"/>
              <a:ext cx="305671" cy="25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202" extrusionOk="0">
                  <a:moveTo>
                    <a:pt x="10991" y="514"/>
                  </a:moveTo>
                  <a:cubicBezTo>
                    <a:pt x="8238" y="771"/>
                    <a:pt x="5485" y="1029"/>
                    <a:pt x="3579" y="2314"/>
                  </a:cubicBezTo>
                  <a:cubicBezTo>
                    <a:pt x="1673" y="3600"/>
                    <a:pt x="614" y="5914"/>
                    <a:pt x="191" y="8357"/>
                  </a:cubicBezTo>
                  <a:cubicBezTo>
                    <a:pt x="-233" y="10800"/>
                    <a:pt x="-21" y="13371"/>
                    <a:pt x="1567" y="15814"/>
                  </a:cubicBezTo>
                  <a:cubicBezTo>
                    <a:pt x="3155" y="18257"/>
                    <a:pt x="6120" y="20571"/>
                    <a:pt x="9508" y="21086"/>
                  </a:cubicBezTo>
                  <a:cubicBezTo>
                    <a:pt x="12896" y="21600"/>
                    <a:pt x="16708" y="20314"/>
                    <a:pt x="18826" y="19029"/>
                  </a:cubicBezTo>
                  <a:cubicBezTo>
                    <a:pt x="20943" y="17743"/>
                    <a:pt x="21367" y="16457"/>
                    <a:pt x="20626" y="13629"/>
                  </a:cubicBezTo>
                  <a:cubicBezTo>
                    <a:pt x="19885" y="10800"/>
                    <a:pt x="17979" y="6429"/>
                    <a:pt x="16179" y="3729"/>
                  </a:cubicBezTo>
                  <a:cubicBezTo>
                    <a:pt x="14379" y="1029"/>
                    <a:pt x="12685" y="0"/>
                    <a:pt x="10991" y="0"/>
                  </a:cubicBezTo>
                  <a:cubicBezTo>
                    <a:pt x="9296" y="0"/>
                    <a:pt x="7602" y="1029"/>
                    <a:pt x="5908" y="20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6" name="Line"/>
            <p:cNvSpPr/>
            <p:nvPr/>
          </p:nvSpPr>
          <p:spPr>
            <a:xfrm>
              <a:off x="2641970" y="5800412"/>
              <a:ext cx="244005" cy="19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0821" extrusionOk="0">
                  <a:moveTo>
                    <a:pt x="13007" y="2362"/>
                  </a:moveTo>
                  <a:cubicBezTo>
                    <a:pt x="10341" y="1350"/>
                    <a:pt x="7674" y="337"/>
                    <a:pt x="5541" y="168"/>
                  </a:cubicBezTo>
                  <a:cubicBezTo>
                    <a:pt x="3407" y="0"/>
                    <a:pt x="1807" y="675"/>
                    <a:pt x="874" y="2868"/>
                  </a:cubicBezTo>
                  <a:cubicBezTo>
                    <a:pt x="-59" y="5062"/>
                    <a:pt x="-326" y="8775"/>
                    <a:pt x="474" y="12150"/>
                  </a:cubicBezTo>
                  <a:cubicBezTo>
                    <a:pt x="1274" y="15525"/>
                    <a:pt x="3141" y="18562"/>
                    <a:pt x="6341" y="19912"/>
                  </a:cubicBezTo>
                  <a:cubicBezTo>
                    <a:pt x="9541" y="21262"/>
                    <a:pt x="14074" y="20924"/>
                    <a:pt x="16874" y="20081"/>
                  </a:cubicBezTo>
                  <a:cubicBezTo>
                    <a:pt x="19674" y="19237"/>
                    <a:pt x="20741" y="17887"/>
                    <a:pt x="21007" y="15525"/>
                  </a:cubicBezTo>
                  <a:cubicBezTo>
                    <a:pt x="21274" y="13162"/>
                    <a:pt x="20741" y="9787"/>
                    <a:pt x="19274" y="6918"/>
                  </a:cubicBezTo>
                  <a:cubicBezTo>
                    <a:pt x="17807" y="4050"/>
                    <a:pt x="15407" y="1687"/>
                    <a:pt x="13407" y="675"/>
                  </a:cubicBezTo>
                  <a:cubicBezTo>
                    <a:pt x="11407" y="-338"/>
                    <a:pt x="9807" y="0"/>
                    <a:pt x="8207" y="3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7" name="Line"/>
            <p:cNvSpPr/>
            <p:nvPr/>
          </p:nvSpPr>
          <p:spPr>
            <a:xfrm>
              <a:off x="3706379" y="5803499"/>
              <a:ext cx="302801" cy="26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43" extrusionOk="0">
                  <a:moveTo>
                    <a:pt x="8481" y="4469"/>
                  </a:moveTo>
                  <a:cubicBezTo>
                    <a:pt x="6364" y="4469"/>
                    <a:pt x="4246" y="4469"/>
                    <a:pt x="2764" y="5090"/>
                  </a:cubicBezTo>
                  <a:cubicBezTo>
                    <a:pt x="1281" y="5710"/>
                    <a:pt x="434" y="6952"/>
                    <a:pt x="117" y="8814"/>
                  </a:cubicBezTo>
                  <a:cubicBezTo>
                    <a:pt x="-201" y="10676"/>
                    <a:pt x="11" y="13159"/>
                    <a:pt x="2234" y="15517"/>
                  </a:cubicBezTo>
                  <a:cubicBezTo>
                    <a:pt x="4458" y="17876"/>
                    <a:pt x="8693" y="20110"/>
                    <a:pt x="11870" y="20855"/>
                  </a:cubicBezTo>
                  <a:cubicBezTo>
                    <a:pt x="15046" y="21600"/>
                    <a:pt x="17164" y="20855"/>
                    <a:pt x="18752" y="19117"/>
                  </a:cubicBezTo>
                  <a:cubicBezTo>
                    <a:pt x="20340" y="17379"/>
                    <a:pt x="21399" y="14648"/>
                    <a:pt x="20340" y="11421"/>
                  </a:cubicBezTo>
                  <a:cubicBezTo>
                    <a:pt x="19281" y="8193"/>
                    <a:pt x="16105" y="4469"/>
                    <a:pt x="13352" y="2483"/>
                  </a:cubicBezTo>
                  <a:cubicBezTo>
                    <a:pt x="10599" y="497"/>
                    <a:pt x="8270" y="248"/>
                    <a:pt x="594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8" name="Line"/>
            <p:cNvSpPr/>
            <p:nvPr/>
          </p:nvSpPr>
          <p:spPr>
            <a:xfrm>
              <a:off x="4932367" y="5840552"/>
              <a:ext cx="37054" cy="26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959"/>
                    <a:pt x="14400" y="11917"/>
                    <a:pt x="18000" y="15517"/>
                  </a:cubicBezTo>
                  <a:cubicBezTo>
                    <a:pt x="21600" y="19117"/>
                    <a:pt x="21600" y="2035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9" name="Line"/>
            <p:cNvSpPr/>
            <p:nvPr/>
          </p:nvSpPr>
          <p:spPr>
            <a:xfrm>
              <a:off x="5735175" y="5822025"/>
              <a:ext cx="274808" cy="249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14076" y="0"/>
                  </a:moveTo>
                  <a:cubicBezTo>
                    <a:pt x="10193" y="5067"/>
                    <a:pt x="6310" y="10133"/>
                    <a:pt x="3762" y="13467"/>
                  </a:cubicBezTo>
                  <a:cubicBezTo>
                    <a:pt x="1213" y="16800"/>
                    <a:pt x="0" y="18400"/>
                    <a:pt x="0" y="19067"/>
                  </a:cubicBezTo>
                  <a:cubicBezTo>
                    <a:pt x="0" y="19733"/>
                    <a:pt x="1213" y="19467"/>
                    <a:pt x="4611" y="19733"/>
                  </a:cubicBezTo>
                  <a:cubicBezTo>
                    <a:pt x="8009" y="20000"/>
                    <a:pt x="13591" y="20800"/>
                    <a:pt x="16989" y="21200"/>
                  </a:cubicBezTo>
                  <a:cubicBezTo>
                    <a:pt x="20386" y="21600"/>
                    <a:pt x="21600" y="21600"/>
                    <a:pt x="21600" y="21333"/>
                  </a:cubicBezTo>
                  <a:cubicBezTo>
                    <a:pt x="21600" y="21067"/>
                    <a:pt x="20386" y="20533"/>
                    <a:pt x="19173" y="20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0" name="Line"/>
            <p:cNvSpPr/>
            <p:nvPr/>
          </p:nvSpPr>
          <p:spPr>
            <a:xfrm>
              <a:off x="5867947" y="5923919"/>
              <a:ext cx="27790" cy="25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1" name="Line"/>
            <p:cNvSpPr/>
            <p:nvPr/>
          </p:nvSpPr>
          <p:spPr>
            <a:xfrm>
              <a:off x="6812790" y="5965194"/>
              <a:ext cx="203791" cy="14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564" y="11375"/>
                    <a:pt x="11127" y="2735"/>
                    <a:pt x="14727" y="575"/>
                  </a:cubicBezTo>
                  <a:cubicBezTo>
                    <a:pt x="18327" y="-1585"/>
                    <a:pt x="19964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2" name="Line"/>
            <p:cNvSpPr/>
            <p:nvPr/>
          </p:nvSpPr>
          <p:spPr>
            <a:xfrm>
              <a:off x="7368581" y="5877604"/>
              <a:ext cx="27790" cy="27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3" name="Line"/>
            <p:cNvSpPr/>
            <p:nvPr/>
          </p:nvSpPr>
          <p:spPr>
            <a:xfrm>
              <a:off x="7813212" y="3867499"/>
              <a:ext cx="202861" cy="211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extrusionOk="0">
                  <a:moveTo>
                    <a:pt x="0" y="0"/>
                  </a:moveTo>
                  <a:cubicBezTo>
                    <a:pt x="3273" y="95"/>
                    <a:pt x="6545" y="189"/>
                    <a:pt x="10145" y="521"/>
                  </a:cubicBezTo>
                  <a:cubicBezTo>
                    <a:pt x="13745" y="853"/>
                    <a:pt x="17673" y="1421"/>
                    <a:pt x="19636" y="2084"/>
                  </a:cubicBezTo>
                  <a:cubicBezTo>
                    <a:pt x="21600" y="2747"/>
                    <a:pt x="21600" y="3505"/>
                    <a:pt x="21436" y="4389"/>
                  </a:cubicBezTo>
                  <a:cubicBezTo>
                    <a:pt x="21273" y="5274"/>
                    <a:pt x="20945" y="6284"/>
                    <a:pt x="20618" y="7263"/>
                  </a:cubicBezTo>
                  <a:cubicBezTo>
                    <a:pt x="20291" y="8242"/>
                    <a:pt x="19964" y="9189"/>
                    <a:pt x="19800" y="10089"/>
                  </a:cubicBezTo>
                  <a:cubicBezTo>
                    <a:pt x="19636" y="10989"/>
                    <a:pt x="19636" y="11842"/>
                    <a:pt x="19636" y="12663"/>
                  </a:cubicBezTo>
                  <a:cubicBezTo>
                    <a:pt x="19636" y="13484"/>
                    <a:pt x="19636" y="14274"/>
                    <a:pt x="19473" y="15063"/>
                  </a:cubicBezTo>
                  <a:cubicBezTo>
                    <a:pt x="19309" y="15853"/>
                    <a:pt x="18982" y="16642"/>
                    <a:pt x="18655" y="17353"/>
                  </a:cubicBezTo>
                  <a:cubicBezTo>
                    <a:pt x="18327" y="18063"/>
                    <a:pt x="18000" y="18695"/>
                    <a:pt x="17509" y="19247"/>
                  </a:cubicBezTo>
                  <a:cubicBezTo>
                    <a:pt x="17018" y="19800"/>
                    <a:pt x="16364" y="20274"/>
                    <a:pt x="14891" y="20653"/>
                  </a:cubicBezTo>
                  <a:cubicBezTo>
                    <a:pt x="13418" y="21032"/>
                    <a:pt x="11127" y="21316"/>
                    <a:pt x="883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4" name="Line"/>
            <p:cNvSpPr/>
            <p:nvPr/>
          </p:nvSpPr>
          <p:spPr>
            <a:xfrm>
              <a:off x="411945" y="7063288"/>
              <a:ext cx="463159" cy="272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extrusionOk="0">
                  <a:moveTo>
                    <a:pt x="0" y="0"/>
                  </a:moveTo>
                  <a:cubicBezTo>
                    <a:pt x="144" y="5040"/>
                    <a:pt x="288" y="10080"/>
                    <a:pt x="576" y="13080"/>
                  </a:cubicBezTo>
                  <a:cubicBezTo>
                    <a:pt x="864" y="16080"/>
                    <a:pt x="1296" y="17040"/>
                    <a:pt x="1872" y="17520"/>
                  </a:cubicBezTo>
                  <a:cubicBezTo>
                    <a:pt x="2448" y="18000"/>
                    <a:pt x="3168" y="18000"/>
                    <a:pt x="4248" y="15840"/>
                  </a:cubicBezTo>
                  <a:cubicBezTo>
                    <a:pt x="5328" y="13680"/>
                    <a:pt x="6768" y="9360"/>
                    <a:pt x="7560" y="6240"/>
                  </a:cubicBezTo>
                  <a:cubicBezTo>
                    <a:pt x="8352" y="3120"/>
                    <a:pt x="8496" y="1200"/>
                    <a:pt x="8640" y="1200"/>
                  </a:cubicBezTo>
                  <a:cubicBezTo>
                    <a:pt x="8784" y="1200"/>
                    <a:pt x="8928" y="3120"/>
                    <a:pt x="9000" y="5400"/>
                  </a:cubicBezTo>
                  <a:cubicBezTo>
                    <a:pt x="9072" y="7680"/>
                    <a:pt x="9072" y="10320"/>
                    <a:pt x="9072" y="12240"/>
                  </a:cubicBezTo>
                  <a:cubicBezTo>
                    <a:pt x="9072" y="14160"/>
                    <a:pt x="9072" y="15360"/>
                    <a:pt x="9288" y="15360"/>
                  </a:cubicBezTo>
                  <a:cubicBezTo>
                    <a:pt x="9504" y="15360"/>
                    <a:pt x="9936" y="14160"/>
                    <a:pt x="10440" y="12360"/>
                  </a:cubicBezTo>
                  <a:cubicBezTo>
                    <a:pt x="10944" y="10560"/>
                    <a:pt x="11520" y="8160"/>
                    <a:pt x="12240" y="6240"/>
                  </a:cubicBezTo>
                  <a:cubicBezTo>
                    <a:pt x="12960" y="4320"/>
                    <a:pt x="13824" y="2880"/>
                    <a:pt x="14472" y="2760"/>
                  </a:cubicBezTo>
                  <a:cubicBezTo>
                    <a:pt x="15120" y="2640"/>
                    <a:pt x="15552" y="3840"/>
                    <a:pt x="15840" y="6360"/>
                  </a:cubicBezTo>
                  <a:cubicBezTo>
                    <a:pt x="16128" y="8880"/>
                    <a:pt x="16272" y="12720"/>
                    <a:pt x="16344" y="15600"/>
                  </a:cubicBezTo>
                  <a:cubicBezTo>
                    <a:pt x="16416" y="18480"/>
                    <a:pt x="16416" y="20400"/>
                    <a:pt x="16776" y="21000"/>
                  </a:cubicBezTo>
                  <a:cubicBezTo>
                    <a:pt x="17136" y="21600"/>
                    <a:pt x="17856" y="20880"/>
                    <a:pt x="18720" y="18960"/>
                  </a:cubicBezTo>
                  <a:cubicBezTo>
                    <a:pt x="19584" y="17040"/>
                    <a:pt x="20592" y="1392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5" name="Line"/>
            <p:cNvSpPr/>
            <p:nvPr/>
          </p:nvSpPr>
          <p:spPr>
            <a:xfrm>
              <a:off x="319314" y="6831710"/>
              <a:ext cx="55579" cy="9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6" name="Line"/>
            <p:cNvSpPr/>
            <p:nvPr/>
          </p:nvSpPr>
          <p:spPr>
            <a:xfrm>
              <a:off x="1403104" y="7017786"/>
              <a:ext cx="305685" cy="24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0" y="12232"/>
                  </a:moveTo>
                  <a:cubicBezTo>
                    <a:pt x="2182" y="10865"/>
                    <a:pt x="4364" y="9498"/>
                    <a:pt x="6218" y="8267"/>
                  </a:cubicBezTo>
                  <a:cubicBezTo>
                    <a:pt x="8073" y="7037"/>
                    <a:pt x="9600" y="5943"/>
                    <a:pt x="10473" y="4713"/>
                  </a:cubicBezTo>
                  <a:cubicBezTo>
                    <a:pt x="11345" y="3482"/>
                    <a:pt x="11564" y="2115"/>
                    <a:pt x="11127" y="1295"/>
                  </a:cubicBezTo>
                  <a:cubicBezTo>
                    <a:pt x="10691" y="475"/>
                    <a:pt x="9600" y="201"/>
                    <a:pt x="8509" y="65"/>
                  </a:cubicBezTo>
                  <a:cubicBezTo>
                    <a:pt x="7418" y="-72"/>
                    <a:pt x="6327" y="-72"/>
                    <a:pt x="5018" y="885"/>
                  </a:cubicBezTo>
                  <a:cubicBezTo>
                    <a:pt x="3709" y="1842"/>
                    <a:pt x="2182" y="3756"/>
                    <a:pt x="1855" y="6900"/>
                  </a:cubicBezTo>
                  <a:cubicBezTo>
                    <a:pt x="1527" y="10044"/>
                    <a:pt x="2400" y="14419"/>
                    <a:pt x="4582" y="17290"/>
                  </a:cubicBezTo>
                  <a:cubicBezTo>
                    <a:pt x="6764" y="20161"/>
                    <a:pt x="10255" y="21528"/>
                    <a:pt x="13309" y="21528"/>
                  </a:cubicBezTo>
                  <a:cubicBezTo>
                    <a:pt x="16364" y="21528"/>
                    <a:pt x="18982" y="20161"/>
                    <a:pt x="21600" y="1879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7" name="Line"/>
            <p:cNvSpPr/>
            <p:nvPr/>
          </p:nvSpPr>
          <p:spPr>
            <a:xfrm>
              <a:off x="1781448" y="6592322"/>
              <a:ext cx="1613236" cy="79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521" extrusionOk="0">
                  <a:moveTo>
                    <a:pt x="2122" y="14780"/>
                  </a:moveTo>
                  <a:cubicBezTo>
                    <a:pt x="1998" y="14361"/>
                    <a:pt x="1874" y="13942"/>
                    <a:pt x="1710" y="13733"/>
                  </a:cubicBezTo>
                  <a:cubicBezTo>
                    <a:pt x="1545" y="13524"/>
                    <a:pt x="1339" y="13524"/>
                    <a:pt x="1050" y="13817"/>
                  </a:cubicBezTo>
                  <a:cubicBezTo>
                    <a:pt x="761" y="14110"/>
                    <a:pt x="390" y="14696"/>
                    <a:pt x="184" y="15408"/>
                  </a:cubicBezTo>
                  <a:cubicBezTo>
                    <a:pt x="-22" y="16119"/>
                    <a:pt x="-63" y="16956"/>
                    <a:pt x="102" y="17584"/>
                  </a:cubicBezTo>
                  <a:cubicBezTo>
                    <a:pt x="267" y="18212"/>
                    <a:pt x="638" y="18631"/>
                    <a:pt x="1339" y="18589"/>
                  </a:cubicBezTo>
                  <a:cubicBezTo>
                    <a:pt x="2039" y="18547"/>
                    <a:pt x="3070" y="18045"/>
                    <a:pt x="3832" y="17124"/>
                  </a:cubicBezTo>
                  <a:cubicBezTo>
                    <a:pt x="4595" y="16203"/>
                    <a:pt x="5090" y="14863"/>
                    <a:pt x="5399" y="12854"/>
                  </a:cubicBezTo>
                  <a:cubicBezTo>
                    <a:pt x="5708" y="10845"/>
                    <a:pt x="5832" y="8166"/>
                    <a:pt x="5852" y="6114"/>
                  </a:cubicBezTo>
                  <a:cubicBezTo>
                    <a:pt x="5873" y="4063"/>
                    <a:pt x="5790" y="2640"/>
                    <a:pt x="5626" y="1635"/>
                  </a:cubicBezTo>
                  <a:cubicBezTo>
                    <a:pt x="5461" y="631"/>
                    <a:pt x="5213" y="45"/>
                    <a:pt x="5048" y="3"/>
                  </a:cubicBezTo>
                  <a:cubicBezTo>
                    <a:pt x="4884" y="-39"/>
                    <a:pt x="4801" y="463"/>
                    <a:pt x="4719" y="1594"/>
                  </a:cubicBezTo>
                  <a:cubicBezTo>
                    <a:pt x="4636" y="2724"/>
                    <a:pt x="4554" y="4482"/>
                    <a:pt x="4471" y="6784"/>
                  </a:cubicBezTo>
                  <a:cubicBezTo>
                    <a:pt x="4389" y="9087"/>
                    <a:pt x="4306" y="11933"/>
                    <a:pt x="4245" y="13817"/>
                  </a:cubicBezTo>
                  <a:cubicBezTo>
                    <a:pt x="4183" y="15701"/>
                    <a:pt x="4142" y="16621"/>
                    <a:pt x="4121" y="17291"/>
                  </a:cubicBezTo>
                  <a:cubicBezTo>
                    <a:pt x="4100" y="17961"/>
                    <a:pt x="4100" y="18380"/>
                    <a:pt x="4121" y="18380"/>
                  </a:cubicBezTo>
                  <a:cubicBezTo>
                    <a:pt x="4142" y="18380"/>
                    <a:pt x="4183" y="17961"/>
                    <a:pt x="4306" y="17291"/>
                  </a:cubicBezTo>
                  <a:cubicBezTo>
                    <a:pt x="4430" y="16621"/>
                    <a:pt x="4636" y="15701"/>
                    <a:pt x="4822" y="15114"/>
                  </a:cubicBezTo>
                  <a:cubicBezTo>
                    <a:pt x="5007" y="14528"/>
                    <a:pt x="5172" y="14277"/>
                    <a:pt x="5275" y="14361"/>
                  </a:cubicBezTo>
                  <a:cubicBezTo>
                    <a:pt x="5378" y="14445"/>
                    <a:pt x="5419" y="14863"/>
                    <a:pt x="5502" y="15617"/>
                  </a:cubicBezTo>
                  <a:cubicBezTo>
                    <a:pt x="5584" y="16370"/>
                    <a:pt x="5708" y="17459"/>
                    <a:pt x="5852" y="18128"/>
                  </a:cubicBezTo>
                  <a:cubicBezTo>
                    <a:pt x="5997" y="18798"/>
                    <a:pt x="6161" y="19049"/>
                    <a:pt x="6532" y="19175"/>
                  </a:cubicBezTo>
                  <a:cubicBezTo>
                    <a:pt x="6903" y="19301"/>
                    <a:pt x="7481" y="19301"/>
                    <a:pt x="7934" y="19049"/>
                  </a:cubicBezTo>
                  <a:cubicBezTo>
                    <a:pt x="8387" y="18798"/>
                    <a:pt x="8717" y="18296"/>
                    <a:pt x="8923" y="17835"/>
                  </a:cubicBezTo>
                  <a:cubicBezTo>
                    <a:pt x="9129" y="17375"/>
                    <a:pt x="9212" y="16956"/>
                    <a:pt x="9191" y="16370"/>
                  </a:cubicBezTo>
                  <a:cubicBezTo>
                    <a:pt x="9171" y="15784"/>
                    <a:pt x="9047" y="15031"/>
                    <a:pt x="8882" y="14654"/>
                  </a:cubicBezTo>
                  <a:cubicBezTo>
                    <a:pt x="8717" y="14277"/>
                    <a:pt x="8511" y="14277"/>
                    <a:pt x="8346" y="14487"/>
                  </a:cubicBezTo>
                  <a:cubicBezTo>
                    <a:pt x="8181" y="14696"/>
                    <a:pt x="8058" y="15114"/>
                    <a:pt x="7996" y="15533"/>
                  </a:cubicBezTo>
                  <a:cubicBezTo>
                    <a:pt x="7934" y="15952"/>
                    <a:pt x="7934" y="16370"/>
                    <a:pt x="7955" y="16831"/>
                  </a:cubicBezTo>
                  <a:cubicBezTo>
                    <a:pt x="7975" y="17291"/>
                    <a:pt x="8016" y="17794"/>
                    <a:pt x="8326" y="18338"/>
                  </a:cubicBezTo>
                  <a:cubicBezTo>
                    <a:pt x="8635" y="18882"/>
                    <a:pt x="9212" y="19468"/>
                    <a:pt x="9748" y="19635"/>
                  </a:cubicBezTo>
                  <a:cubicBezTo>
                    <a:pt x="10284" y="19803"/>
                    <a:pt x="10778" y="19552"/>
                    <a:pt x="11293" y="18756"/>
                  </a:cubicBezTo>
                  <a:cubicBezTo>
                    <a:pt x="11809" y="17961"/>
                    <a:pt x="12345" y="16621"/>
                    <a:pt x="12757" y="14947"/>
                  </a:cubicBezTo>
                  <a:cubicBezTo>
                    <a:pt x="13169" y="13273"/>
                    <a:pt x="13458" y="11263"/>
                    <a:pt x="13581" y="9631"/>
                  </a:cubicBezTo>
                  <a:cubicBezTo>
                    <a:pt x="13705" y="7998"/>
                    <a:pt x="13664" y="6742"/>
                    <a:pt x="13561" y="5487"/>
                  </a:cubicBezTo>
                  <a:cubicBezTo>
                    <a:pt x="13458" y="4231"/>
                    <a:pt x="13293" y="2975"/>
                    <a:pt x="13148" y="2180"/>
                  </a:cubicBezTo>
                  <a:cubicBezTo>
                    <a:pt x="13004" y="1384"/>
                    <a:pt x="12881" y="1049"/>
                    <a:pt x="12757" y="1133"/>
                  </a:cubicBezTo>
                  <a:cubicBezTo>
                    <a:pt x="12633" y="1217"/>
                    <a:pt x="12510" y="1719"/>
                    <a:pt x="12386" y="3310"/>
                  </a:cubicBezTo>
                  <a:cubicBezTo>
                    <a:pt x="12262" y="4901"/>
                    <a:pt x="12139" y="7580"/>
                    <a:pt x="12118" y="9966"/>
                  </a:cubicBezTo>
                  <a:cubicBezTo>
                    <a:pt x="12097" y="12352"/>
                    <a:pt x="12180" y="14445"/>
                    <a:pt x="12324" y="15868"/>
                  </a:cubicBezTo>
                  <a:cubicBezTo>
                    <a:pt x="12468" y="17291"/>
                    <a:pt x="12674" y="18045"/>
                    <a:pt x="13087" y="18547"/>
                  </a:cubicBezTo>
                  <a:cubicBezTo>
                    <a:pt x="13499" y="19049"/>
                    <a:pt x="14117" y="19301"/>
                    <a:pt x="14632" y="19384"/>
                  </a:cubicBezTo>
                  <a:cubicBezTo>
                    <a:pt x="15148" y="19468"/>
                    <a:pt x="15560" y="19384"/>
                    <a:pt x="15848" y="19175"/>
                  </a:cubicBezTo>
                  <a:cubicBezTo>
                    <a:pt x="16137" y="18966"/>
                    <a:pt x="16302" y="18631"/>
                    <a:pt x="16405" y="18212"/>
                  </a:cubicBezTo>
                  <a:cubicBezTo>
                    <a:pt x="16508" y="17794"/>
                    <a:pt x="16549" y="17291"/>
                    <a:pt x="16487" y="16914"/>
                  </a:cubicBezTo>
                  <a:cubicBezTo>
                    <a:pt x="16426" y="16538"/>
                    <a:pt x="16261" y="16287"/>
                    <a:pt x="15972" y="16203"/>
                  </a:cubicBezTo>
                  <a:cubicBezTo>
                    <a:pt x="15684" y="16119"/>
                    <a:pt x="15271" y="16203"/>
                    <a:pt x="14983" y="16412"/>
                  </a:cubicBezTo>
                  <a:cubicBezTo>
                    <a:pt x="14694" y="16621"/>
                    <a:pt x="14529" y="16956"/>
                    <a:pt x="14447" y="17333"/>
                  </a:cubicBezTo>
                  <a:cubicBezTo>
                    <a:pt x="14364" y="17710"/>
                    <a:pt x="14364" y="18128"/>
                    <a:pt x="14447" y="18463"/>
                  </a:cubicBezTo>
                  <a:cubicBezTo>
                    <a:pt x="14529" y="18798"/>
                    <a:pt x="14694" y="19049"/>
                    <a:pt x="15024" y="19217"/>
                  </a:cubicBezTo>
                  <a:cubicBezTo>
                    <a:pt x="15354" y="19384"/>
                    <a:pt x="15848" y="19468"/>
                    <a:pt x="16384" y="18966"/>
                  </a:cubicBezTo>
                  <a:cubicBezTo>
                    <a:pt x="16920" y="18463"/>
                    <a:pt x="17497" y="17375"/>
                    <a:pt x="17848" y="16663"/>
                  </a:cubicBezTo>
                  <a:cubicBezTo>
                    <a:pt x="18198" y="15952"/>
                    <a:pt x="18322" y="15617"/>
                    <a:pt x="18466" y="15324"/>
                  </a:cubicBezTo>
                  <a:cubicBezTo>
                    <a:pt x="18610" y="15031"/>
                    <a:pt x="18775" y="14780"/>
                    <a:pt x="18878" y="14905"/>
                  </a:cubicBezTo>
                  <a:cubicBezTo>
                    <a:pt x="18981" y="15031"/>
                    <a:pt x="19022" y="15533"/>
                    <a:pt x="19043" y="16203"/>
                  </a:cubicBezTo>
                  <a:cubicBezTo>
                    <a:pt x="19064" y="16873"/>
                    <a:pt x="19064" y="17710"/>
                    <a:pt x="19064" y="18463"/>
                  </a:cubicBezTo>
                  <a:cubicBezTo>
                    <a:pt x="19064" y="19217"/>
                    <a:pt x="19064" y="19887"/>
                    <a:pt x="19126" y="20054"/>
                  </a:cubicBezTo>
                  <a:cubicBezTo>
                    <a:pt x="19187" y="20221"/>
                    <a:pt x="19311" y="19887"/>
                    <a:pt x="19558" y="19175"/>
                  </a:cubicBezTo>
                  <a:cubicBezTo>
                    <a:pt x="19806" y="18463"/>
                    <a:pt x="20177" y="17375"/>
                    <a:pt x="20424" y="16663"/>
                  </a:cubicBezTo>
                  <a:cubicBezTo>
                    <a:pt x="20671" y="15952"/>
                    <a:pt x="20795" y="15617"/>
                    <a:pt x="20857" y="15659"/>
                  </a:cubicBezTo>
                  <a:cubicBezTo>
                    <a:pt x="20919" y="15701"/>
                    <a:pt x="20919" y="16119"/>
                    <a:pt x="20919" y="16956"/>
                  </a:cubicBezTo>
                  <a:cubicBezTo>
                    <a:pt x="20919" y="17794"/>
                    <a:pt x="20919" y="19049"/>
                    <a:pt x="20939" y="19970"/>
                  </a:cubicBezTo>
                  <a:cubicBezTo>
                    <a:pt x="20960" y="20891"/>
                    <a:pt x="21001" y="21477"/>
                    <a:pt x="21104" y="21519"/>
                  </a:cubicBezTo>
                  <a:cubicBezTo>
                    <a:pt x="21207" y="21561"/>
                    <a:pt x="21372" y="21059"/>
                    <a:pt x="21537" y="2055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8" name="Line"/>
            <p:cNvSpPr/>
            <p:nvPr/>
          </p:nvSpPr>
          <p:spPr>
            <a:xfrm>
              <a:off x="3987525" y="6778665"/>
              <a:ext cx="935581" cy="68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extrusionOk="0">
                  <a:moveTo>
                    <a:pt x="8982" y="3089"/>
                  </a:moveTo>
                  <a:cubicBezTo>
                    <a:pt x="8911" y="2513"/>
                    <a:pt x="8840" y="1937"/>
                    <a:pt x="8733" y="1409"/>
                  </a:cubicBezTo>
                  <a:cubicBezTo>
                    <a:pt x="8626" y="881"/>
                    <a:pt x="8483" y="401"/>
                    <a:pt x="8162" y="161"/>
                  </a:cubicBezTo>
                  <a:cubicBezTo>
                    <a:pt x="7842" y="-79"/>
                    <a:pt x="7343" y="-79"/>
                    <a:pt x="6879" y="353"/>
                  </a:cubicBezTo>
                  <a:cubicBezTo>
                    <a:pt x="6416" y="785"/>
                    <a:pt x="5988" y="1649"/>
                    <a:pt x="5988" y="3473"/>
                  </a:cubicBezTo>
                  <a:cubicBezTo>
                    <a:pt x="5988" y="5297"/>
                    <a:pt x="6416" y="8081"/>
                    <a:pt x="6701" y="10817"/>
                  </a:cubicBezTo>
                  <a:cubicBezTo>
                    <a:pt x="6986" y="13553"/>
                    <a:pt x="7129" y="16241"/>
                    <a:pt x="6630" y="18065"/>
                  </a:cubicBezTo>
                  <a:cubicBezTo>
                    <a:pt x="6131" y="19889"/>
                    <a:pt x="4990" y="20849"/>
                    <a:pt x="4028" y="21185"/>
                  </a:cubicBezTo>
                  <a:cubicBezTo>
                    <a:pt x="3065" y="21521"/>
                    <a:pt x="2281" y="21233"/>
                    <a:pt x="1640" y="20177"/>
                  </a:cubicBezTo>
                  <a:cubicBezTo>
                    <a:pt x="998" y="19121"/>
                    <a:pt x="499" y="17297"/>
                    <a:pt x="250" y="16145"/>
                  </a:cubicBezTo>
                  <a:cubicBezTo>
                    <a:pt x="0" y="14993"/>
                    <a:pt x="0" y="14513"/>
                    <a:pt x="0" y="14033"/>
                  </a:cubicBezTo>
                  <a:cubicBezTo>
                    <a:pt x="0" y="13553"/>
                    <a:pt x="0" y="13073"/>
                    <a:pt x="178" y="12833"/>
                  </a:cubicBezTo>
                  <a:cubicBezTo>
                    <a:pt x="356" y="12593"/>
                    <a:pt x="713" y="12593"/>
                    <a:pt x="1960" y="12401"/>
                  </a:cubicBezTo>
                  <a:cubicBezTo>
                    <a:pt x="3208" y="12209"/>
                    <a:pt x="5347" y="11825"/>
                    <a:pt x="6772" y="11537"/>
                  </a:cubicBezTo>
                  <a:cubicBezTo>
                    <a:pt x="8198" y="11249"/>
                    <a:pt x="8911" y="11057"/>
                    <a:pt x="9481" y="10721"/>
                  </a:cubicBezTo>
                  <a:cubicBezTo>
                    <a:pt x="10051" y="10385"/>
                    <a:pt x="10479" y="9905"/>
                    <a:pt x="10693" y="9905"/>
                  </a:cubicBezTo>
                  <a:cubicBezTo>
                    <a:pt x="10907" y="9905"/>
                    <a:pt x="10907" y="10385"/>
                    <a:pt x="10943" y="10865"/>
                  </a:cubicBezTo>
                  <a:cubicBezTo>
                    <a:pt x="10978" y="11345"/>
                    <a:pt x="11050" y="11825"/>
                    <a:pt x="11156" y="12305"/>
                  </a:cubicBezTo>
                  <a:cubicBezTo>
                    <a:pt x="11263" y="12785"/>
                    <a:pt x="11406" y="13265"/>
                    <a:pt x="11655" y="13553"/>
                  </a:cubicBezTo>
                  <a:cubicBezTo>
                    <a:pt x="11905" y="13841"/>
                    <a:pt x="12261" y="13937"/>
                    <a:pt x="12725" y="13649"/>
                  </a:cubicBezTo>
                  <a:cubicBezTo>
                    <a:pt x="13188" y="13361"/>
                    <a:pt x="13758" y="12689"/>
                    <a:pt x="14186" y="12161"/>
                  </a:cubicBezTo>
                  <a:cubicBezTo>
                    <a:pt x="14614" y="11633"/>
                    <a:pt x="14899" y="11249"/>
                    <a:pt x="15220" y="10817"/>
                  </a:cubicBezTo>
                  <a:cubicBezTo>
                    <a:pt x="15541" y="10385"/>
                    <a:pt x="15897" y="9905"/>
                    <a:pt x="16147" y="9905"/>
                  </a:cubicBezTo>
                  <a:cubicBezTo>
                    <a:pt x="16396" y="9905"/>
                    <a:pt x="16539" y="10385"/>
                    <a:pt x="16717" y="11201"/>
                  </a:cubicBezTo>
                  <a:cubicBezTo>
                    <a:pt x="16895" y="12017"/>
                    <a:pt x="17109" y="13169"/>
                    <a:pt x="17394" y="13841"/>
                  </a:cubicBezTo>
                  <a:cubicBezTo>
                    <a:pt x="17679" y="14513"/>
                    <a:pt x="18036" y="14705"/>
                    <a:pt x="18749" y="14465"/>
                  </a:cubicBezTo>
                  <a:cubicBezTo>
                    <a:pt x="19461" y="14225"/>
                    <a:pt x="20531" y="13553"/>
                    <a:pt x="21600" y="1288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9" name="Line"/>
            <p:cNvSpPr/>
            <p:nvPr/>
          </p:nvSpPr>
          <p:spPr>
            <a:xfrm>
              <a:off x="4969421" y="7091079"/>
              <a:ext cx="435369" cy="17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0" y="5959"/>
                    <a:pt x="919" y="11917"/>
                    <a:pt x="1302" y="15828"/>
                  </a:cubicBezTo>
                  <a:cubicBezTo>
                    <a:pt x="1685" y="19738"/>
                    <a:pt x="1991" y="21600"/>
                    <a:pt x="2451" y="21600"/>
                  </a:cubicBezTo>
                  <a:cubicBezTo>
                    <a:pt x="2911" y="21600"/>
                    <a:pt x="3523" y="19738"/>
                    <a:pt x="4136" y="17131"/>
                  </a:cubicBezTo>
                  <a:cubicBezTo>
                    <a:pt x="4749" y="14524"/>
                    <a:pt x="5362" y="11172"/>
                    <a:pt x="5898" y="8752"/>
                  </a:cubicBezTo>
                  <a:cubicBezTo>
                    <a:pt x="6434" y="6331"/>
                    <a:pt x="6894" y="4841"/>
                    <a:pt x="7277" y="5214"/>
                  </a:cubicBezTo>
                  <a:cubicBezTo>
                    <a:pt x="7660" y="5586"/>
                    <a:pt x="7966" y="7821"/>
                    <a:pt x="8196" y="9869"/>
                  </a:cubicBezTo>
                  <a:cubicBezTo>
                    <a:pt x="8426" y="11917"/>
                    <a:pt x="8579" y="13779"/>
                    <a:pt x="8885" y="15828"/>
                  </a:cubicBezTo>
                  <a:cubicBezTo>
                    <a:pt x="9192" y="17876"/>
                    <a:pt x="9651" y="20110"/>
                    <a:pt x="10111" y="20297"/>
                  </a:cubicBezTo>
                  <a:cubicBezTo>
                    <a:pt x="10570" y="20483"/>
                    <a:pt x="11030" y="18621"/>
                    <a:pt x="11413" y="16759"/>
                  </a:cubicBezTo>
                  <a:cubicBezTo>
                    <a:pt x="11796" y="14897"/>
                    <a:pt x="12102" y="13034"/>
                    <a:pt x="12485" y="11172"/>
                  </a:cubicBezTo>
                  <a:cubicBezTo>
                    <a:pt x="12868" y="9310"/>
                    <a:pt x="13328" y="7448"/>
                    <a:pt x="13940" y="8193"/>
                  </a:cubicBezTo>
                  <a:cubicBezTo>
                    <a:pt x="14553" y="8938"/>
                    <a:pt x="15319" y="12290"/>
                    <a:pt x="16085" y="14152"/>
                  </a:cubicBezTo>
                  <a:cubicBezTo>
                    <a:pt x="16851" y="16014"/>
                    <a:pt x="17617" y="16386"/>
                    <a:pt x="18460" y="16200"/>
                  </a:cubicBezTo>
                  <a:cubicBezTo>
                    <a:pt x="19302" y="16014"/>
                    <a:pt x="20221" y="15269"/>
                    <a:pt x="20757" y="13965"/>
                  </a:cubicBezTo>
                  <a:cubicBezTo>
                    <a:pt x="21294" y="12662"/>
                    <a:pt x="21447" y="10800"/>
                    <a:pt x="21600" y="893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0" name="Line"/>
            <p:cNvSpPr/>
            <p:nvPr/>
          </p:nvSpPr>
          <p:spPr>
            <a:xfrm>
              <a:off x="5701210" y="7331920"/>
              <a:ext cx="37054" cy="6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1" name="Line"/>
            <p:cNvSpPr/>
            <p:nvPr/>
          </p:nvSpPr>
          <p:spPr>
            <a:xfrm>
              <a:off x="6286875" y="7055408"/>
              <a:ext cx="285074" cy="21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161" extrusionOk="0">
                  <a:moveTo>
                    <a:pt x="10760" y="7268"/>
                  </a:moveTo>
                  <a:cubicBezTo>
                    <a:pt x="10760" y="5725"/>
                    <a:pt x="10760" y="4182"/>
                    <a:pt x="10419" y="2793"/>
                  </a:cubicBezTo>
                  <a:cubicBezTo>
                    <a:pt x="10078" y="1405"/>
                    <a:pt x="9396" y="171"/>
                    <a:pt x="7577" y="16"/>
                  </a:cubicBezTo>
                  <a:cubicBezTo>
                    <a:pt x="5758" y="-138"/>
                    <a:pt x="2803" y="788"/>
                    <a:pt x="1211" y="3873"/>
                  </a:cubicBezTo>
                  <a:cubicBezTo>
                    <a:pt x="-381" y="6959"/>
                    <a:pt x="-608" y="12205"/>
                    <a:pt x="1779" y="15599"/>
                  </a:cubicBezTo>
                  <a:cubicBezTo>
                    <a:pt x="4167" y="18993"/>
                    <a:pt x="9169" y="20536"/>
                    <a:pt x="12807" y="20999"/>
                  </a:cubicBezTo>
                  <a:cubicBezTo>
                    <a:pt x="16445" y="21462"/>
                    <a:pt x="18718" y="20845"/>
                    <a:pt x="20992" y="2022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2" name="Line"/>
            <p:cNvSpPr/>
            <p:nvPr/>
          </p:nvSpPr>
          <p:spPr>
            <a:xfrm>
              <a:off x="6616666" y="7129725"/>
              <a:ext cx="659284" cy="18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0673" extrusionOk="0">
                  <a:moveTo>
                    <a:pt x="4271" y="4966"/>
                  </a:moveTo>
                  <a:cubicBezTo>
                    <a:pt x="3970" y="3594"/>
                    <a:pt x="3669" y="2223"/>
                    <a:pt x="3066" y="1194"/>
                  </a:cubicBezTo>
                  <a:cubicBezTo>
                    <a:pt x="2463" y="166"/>
                    <a:pt x="1559" y="-520"/>
                    <a:pt x="906" y="509"/>
                  </a:cubicBezTo>
                  <a:cubicBezTo>
                    <a:pt x="253" y="1537"/>
                    <a:pt x="-149" y="4280"/>
                    <a:pt x="52" y="6680"/>
                  </a:cubicBezTo>
                  <a:cubicBezTo>
                    <a:pt x="253" y="9080"/>
                    <a:pt x="1057" y="11137"/>
                    <a:pt x="1710" y="12166"/>
                  </a:cubicBezTo>
                  <a:cubicBezTo>
                    <a:pt x="2363" y="13194"/>
                    <a:pt x="2865" y="13194"/>
                    <a:pt x="3518" y="12509"/>
                  </a:cubicBezTo>
                  <a:cubicBezTo>
                    <a:pt x="4171" y="11823"/>
                    <a:pt x="4975" y="10451"/>
                    <a:pt x="5326" y="8909"/>
                  </a:cubicBezTo>
                  <a:cubicBezTo>
                    <a:pt x="5678" y="7366"/>
                    <a:pt x="5578" y="5651"/>
                    <a:pt x="5326" y="3937"/>
                  </a:cubicBezTo>
                  <a:cubicBezTo>
                    <a:pt x="5075" y="2223"/>
                    <a:pt x="4673" y="509"/>
                    <a:pt x="4472" y="509"/>
                  </a:cubicBezTo>
                  <a:cubicBezTo>
                    <a:pt x="4271" y="509"/>
                    <a:pt x="4271" y="2223"/>
                    <a:pt x="4573" y="4623"/>
                  </a:cubicBezTo>
                  <a:cubicBezTo>
                    <a:pt x="4874" y="7023"/>
                    <a:pt x="5477" y="10109"/>
                    <a:pt x="5979" y="12166"/>
                  </a:cubicBezTo>
                  <a:cubicBezTo>
                    <a:pt x="6482" y="14223"/>
                    <a:pt x="6884" y="15251"/>
                    <a:pt x="7336" y="15937"/>
                  </a:cubicBezTo>
                  <a:cubicBezTo>
                    <a:pt x="7788" y="16623"/>
                    <a:pt x="8290" y="16966"/>
                    <a:pt x="8893" y="14909"/>
                  </a:cubicBezTo>
                  <a:cubicBezTo>
                    <a:pt x="9496" y="12851"/>
                    <a:pt x="10199" y="8394"/>
                    <a:pt x="10751" y="5309"/>
                  </a:cubicBezTo>
                  <a:cubicBezTo>
                    <a:pt x="11304" y="2223"/>
                    <a:pt x="11706" y="509"/>
                    <a:pt x="11957" y="509"/>
                  </a:cubicBezTo>
                  <a:cubicBezTo>
                    <a:pt x="12208" y="509"/>
                    <a:pt x="12309" y="2223"/>
                    <a:pt x="12409" y="3937"/>
                  </a:cubicBezTo>
                  <a:cubicBezTo>
                    <a:pt x="12510" y="5651"/>
                    <a:pt x="12610" y="7366"/>
                    <a:pt x="12660" y="9080"/>
                  </a:cubicBezTo>
                  <a:cubicBezTo>
                    <a:pt x="12711" y="10794"/>
                    <a:pt x="12711" y="12509"/>
                    <a:pt x="12962" y="12851"/>
                  </a:cubicBezTo>
                  <a:cubicBezTo>
                    <a:pt x="13213" y="13194"/>
                    <a:pt x="13715" y="12166"/>
                    <a:pt x="14167" y="10623"/>
                  </a:cubicBezTo>
                  <a:cubicBezTo>
                    <a:pt x="14619" y="9080"/>
                    <a:pt x="15021" y="7023"/>
                    <a:pt x="15473" y="5651"/>
                  </a:cubicBezTo>
                  <a:cubicBezTo>
                    <a:pt x="15925" y="4280"/>
                    <a:pt x="16428" y="3594"/>
                    <a:pt x="16779" y="4280"/>
                  </a:cubicBezTo>
                  <a:cubicBezTo>
                    <a:pt x="17131" y="4966"/>
                    <a:pt x="17332" y="7023"/>
                    <a:pt x="17483" y="8909"/>
                  </a:cubicBezTo>
                  <a:cubicBezTo>
                    <a:pt x="17633" y="10794"/>
                    <a:pt x="17734" y="12509"/>
                    <a:pt x="17834" y="14566"/>
                  </a:cubicBezTo>
                  <a:cubicBezTo>
                    <a:pt x="17935" y="16623"/>
                    <a:pt x="18035" y="19023"/>
                    <a:pt x="18437" y="20051"/>
                  </a:cubicBezTo>
                  <a:cubicBezTo>
                    <a:pt x="18839" y="21080"/>
                    <a:pt x="19542" y="20737"/>
                    <a:pt x="20095" y="19709"/>
                  </a:cubicBezTo>
                  <a:cubicBezTo>
                    <a:pt x="20647" y="18680"/>
                    <a:pt x="21049" y="16966"/>
                    <a:pt x="21451" y="1525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3" name="Line"/>
            <p:cNvSpPr/>
            <p:nvPr/>
          </p:nvSpPr>
          <p:spPr>
            <a:xfrm>
              <a:off x="7835959" y="6857888"/>
              <a:ext cx="662727" cy="42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393" extrusionOk="0">
                  <a:moveTo>
                    <a:pt x="164" y="2899"/>
                  </a:moveTo>
                  <a:cubicBezTo>
                    <a:pt x="63" y="1490"/>
                    <a:pt x="-37" y="82"/>
                    <a:pt x="13" y="3"/>
                  </a:cubicBezTo>
                  <a:cubicBezTo>
                    <a:pt x="63" y="-75"/>
                    <a:pt x="264" y="1177"/>
                    <a:pt x="415" y="3838"/>
                  </a:cubicBezTo>
                  <a:cubicBezTo>
                    <a:pt x="566" y="6499"/>
                    <a:pt x="666" y="10568"/>
                    <a:pt x="767" y="13073"/>
                  </a:cubicBezTo>
                  <a:cubicBezTo>
                    <a:pt x="867" y="15577"/>
                    <a:pt x="968" y="16516"/>
                    <a:pt x="1068" y="16516"/>
                  </a:cubicBezTo>
                  <a:cubicBezTo>
                    <a:pt x="1169" y="16516"/>
                    <a:pt x="1269" y="15577"/>
                    <a:pt x="1771" y="14168"/>
                  </a:cubicBezTo>
                  <a:cubicBezTo>
                    <a:pt x="2274" y="12760"/>
                    <a:pt x="3178" y="10882"/>
                    <a:pt x="4032" y="9786"/>
                  </a:cubicBezTo>
                  <a:cubicBezTo>
                    <a:pt x="4886" y="8690"/>
                    <a:pt x="5690" y="8377"/>
                    <a:pt x="6292" y="8455"/>
                  </a:cubicBezTo>
                  <a:cubicBezTo>
                    <a:pt x="6895" y="8534"/>
                    <a:pt x="7297" y="9003"/>
                    <a:pt x="7649" y="10099"/>
                  </a:cubicBezTo>
                  <a:cubicBezTo>
                    <a:pt x="8000" y="11195"/>
                    <a:pt x="8302" y="12916"/>
                    <a:pt x="7749" y="14795"/>
                  </a:cubicBezTo>
                  <a:cubicBezTo>
                    <a:pt x="7197" y="16673"/>
                    <a:pt x="5790" y="18708"/>
                    <a:pt x="4836" y="19803"/>
                  </a:cubicBezTo>
                  <a:cubicBezTo>
                    <a:pt x="3881" y="20899"/>
                    <a:pt x="3379" y="21055"/>
                    <a:pt x="2876" y="21212"/>
                  </a:cubicBezTo>
                  <a:cubicBezTo>
                    <a:pt x="2374" y="21368"/>
                    <a:pt x="1872" y="21525"/>
                    <a:pt x="1420" y="21212"/>
                  </a:cubicBezTo>
                  <a:cubicBezTo>
                    <a:pt x="968" y="20899"/>
                    <a:pt x="566" y="20116"/>
                    <a:pt x="666" y="19490"/>
                  </a:cubicBezTo>
                  <a:cubicBezTo>
                    <a:pt x="767" y="18864"/>
                    <a:pt x="1370" y="18395"/>
                    <a:pt x="2876" y="18003"/>
                  </a:cubicBezTo>
                  <a:cubicBezTo>
                    <a:pt x="4383" y="17612"/>
                    <a:pt x="6795" y="17299"/>
                    <a:pt x="8854" y="16908"/>
                  </a:cubicBezTo>
                  <a:cubicBezTo>
                    <a:pt x="10914" y="16516"/>
                    <a:pt x="12622" y="16047"/>
                    <a:pt x="13626" y="15499"/>
                  </a:cubicBezTo>
                  <a:cubicBezTo>
                    <a:pt x="14631" y="14951"/>
                    <a:pt x="14932" y="14325"/>
                    <a:pt x="15083" y="13621"/>
                  </a:cubicBezTo>
                  <a:cubicBezTo>
                    <a:pt x="15234" y="12916"/>
                    <a:pt x="15234" y="12134"/>
                    <a:pt x="15033" y="11429"/>
                  </a:cubicBezTo>
                  <a:cubicBezTo>
                    <a:pt x="14832" y="10725"/>
                    <a:pt x="14430" y="10099"/>
                    <a:pt x="13978" y="9629"/>
                  </a:cubicBezTo>
                  <a:cubicBezTo>
                    <a:pt x="13526" y="9160"/>
                    <a:pt x="13023" y="8847"/>
                    <a:pt x="12521" y="8612"/>
                  </a:cubicBezTo>
                  <a:cubicBezTo>
                    <a:pt x="12019" y="8377"/>
                    <a:pt x="11516" y="8221"/>
                    <a:pt x="11115" y="8455"/>
                  </a:cubicBezTo>
                  <a:cubicBezTo>
                    <a:pt x="10713" y="8690"/>
                    <a:pt x="10411" y="9316"/>
                    <a:pt x="10411" y="10099"/>
                  </a:cubicBezTo>
                  <a:cubicBezTo>
                    <a:pt x="10411" y="10882"/>
                    <a:pt x="10713" y="11821"/>
                    <a:pt x="11717" y="13308"/>
                  </a:cubicBezTo>
                  <a:cubicBezTo>
                    <a:pt x="12722" y="14795"/>
                    <a:pt x="14430" y="16829"/>
                    <a:pt x="16188" y="18082"/>
                  </a:cubicBezTo>
                  <a:cubicBezTo>
                    <a:pt x="17946" y="19334"/>
                    <a:pt x="19755" y="19803"/>
                    <a:pt x="21563" y="2027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4" name="Line"/>
            <p:cNvSpPr/>
            <p:nvPr/>
          </p:nvSpPr>
          <p:spPr>
            <a:xfrm>
              <a:off x="9045213" y="7002576"/>
              <a:ext cx="196309" cy="591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690" extrusionOk="0">
                  <a:moveTo>
                    <a:pt x="0" y="504"/>
                  </a:moveTo>
                  <a:cubicBezTo>
                    <a:pt x="0" y="-36"/>
                    <a:pt x="0" y="-576"/>
                    <a:pt x="169" y="1368"/>
                  </a:cubicBezTo>
                  <a:cubicBezTo>
                    <a:pt x="337" y="3312"/>
                    <a:pt x="675" y="7740"/>
                    <a:pt x="1012" y="10710"/>
                  </a:cubicBezTo>
                  <a:cubicBezTo>
                    <a:pt x="1350" y="13680"/>
                    <a:pt x="1687" y="15192"/>
                    <a:pt x="2363" y="16758"/>
                  </a:cubicBezTo>
                  <a:cubicBezTo>
                    <a:pt x="3038" y="18324"/>
                    <a:pt x="4050" y="19944"/>
                    <a:pt x="4556" y="20484"/>
                  </a:cubicBezTo>
                  <a:cubicBezTo>
                    <a:pt x="5062" y="21024"/>
                    <a:pt x="5062" y="20484"/>
                    <a:pt x="4725" y="19080"/>
                  </a:cubicBezTo>
                  <a:cubicBezTo>
                    <a:pt x="4387" y="17676"/>
                    <a:pt x="3712" y="15408"/>
                    <a:pt x="3037" y="12762"/>
                  </a:cubicBezTo>
                  <a:cubicBezTo>
                    <a:pt x="2362" y="10116"/>
                    <a:pt x="1687" y="7092"/>
                    <a:pt x="1856" y="5040"/>
                  </a:cubicBezTo>
                  <a:cubicBezTo>
                    <a:pt x="2025" y="2988"/>
                    <a:pt x="3038" y="1908"/>
                    <a:pt x="4388" y="1260"/>
                  </a:cubicBezTo>
                  <a:cubicBezTo>
                    <a:pt x="5738" y="612"/>
                    <a:pt x="7425" y="396"/>
                    <a:pt x="9619" y="342"/>
                  </a:cubicBezTo>
                  <a:cubicBezTo>
                    <a:pt x="11813" y="288"/>
                    <a:pt x="14513" y="396"/>
                    <a:pt x="16369" y="666"/>
                  </a:cubicBezTo>
                  <a:cubicBezTo>
                    <a:pt x="18225" y="936"/>
                    <a:pt x="19237" y="1368"/>
                    <a:pt x="20081" y="2286"/>
                  </a:cubicBezTo>
                  <a:cubicBezTo>
                    <a:pt x="20925" y="3204"/>
                    <a:pt x="21600" y="4608"/>
                    <a:pt x="21431" y="5526"/>
                  </a:cubicBezTo>
                  <a:cubicBezTo>
                    <a:pt x="21263" y="6444"/>
                    <a:pt x="20250" y="6876"/>
                    <a:pt x="18900" y="7200"/>
                  </a:cubicBezTo>
                  <a:cubicBezTo>
                    <a:pt x="17550" y="7524"/>
                    <a:pt x="15863" y="7740"/>
                    <a:pt x="13669" y="7848"/>
                  </a:cubicBezTo>
                  <a:cubicBezTo>
                    <a:pt x="11475" y="7956"/>
                    <a:pt x="8775" y="7956"/>
                    <a:pt x="6919" y="7740"/>
                  </a:cubicBezTo>
                  <a:cubicBezTo>
                    <a:pt x="5062" y="7524"/>
                    <a:pt x="4050" y="7092"/>
                    <a:pt x="4219" y="6660"/>
                  </a:cubicBezTo>
                  <a:cubicBezTo>
                    <a:pt x="4387" y="6228"/>
                    <a:pt x="5738" y="5796"/>
                    <a:pt x="7088" y="536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5" name="Line"/>
            <p:cNvSpPr/>
            <p:nvPr/>
          </p:nvSpPr>
          <p:spPr>
            <a:xfrm>
              <a:off x="9341634" y="6776131"/>
              <a:ext cx="592843" cy="46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0" y="15878"/>
                  </a:moveTo>
                  <a:cubicBezTo>
                    <a:pt x="0" y="16593"/>
                    <a:pt x="0" y="17309"/>
                    <a:pt x="394" y="18167"/>
                  </a:cubicBezTo>
                  <a:cubicBezTo>
                    <a:pt x="788" y="19025"/>
                    <a:pt x="1575" y="20026"/>
                    <a:pt x="2250" y="20456"/>
                  </a:cubicBezTo>
                  <a:cubicBezTo>
                    <a:pt x="2925" y="20885"/>
                    <a:pt x="3488" y="20742"/>
                    <a:pt x="3938" y="20313"/>
                  </a:cubicBezTo>
                  <a:cubicBezTo>
                    <a:pt x="4388" y="19883"/>
                    <a:pt x="4725" y="19168"/>
                    <a:pt x="4894" y="18453"/>
                  </a:cubicBezTo>
                  <a:cubicBezTo>
                    <a:pt x="5062" y="17738"/>
                    <a:pt x="5062" y="17023"/>
                    <a:pt x="5062" y="17023"/>
                  </a:cubicBezTo>
                  <a:cubicBezTo>
                    <a:pt x="5062" y="17023"/>
                    <a:pt x="5062" y="17738"/>
                    <a:pt x="5512" y="18739"/>
                  </a:cubicBezTo>
                  <a:cubicBezTo>
                    <a:pt x="5962" y="19740"/>
                    <a:pt x="6862" y="21028"/>
                    <a:pt x="8044" y="21314"/>
                  </a:cubicBezTo>
                  <a:cubicBezTo>
                    <a:pt x="9225" y="21600"/>
                    <a:pt x="10688" y="20885"/>
                    <a:pt x="11869" y="18739"/>
                  </a:cubicBezTo>
                  <a:cubicBezTo>
                    <a:pt x="13050" y="16593"/>
                    <a:pt x="13950" y="13017"/>
                    <a:pt x="14456" y="9942"/>
                  </a:cubicBezTo>
                  <a:cubicBezTo>
                    <a:pt x="14963" y="6866"/>
                    <a:pt x="15075" y="4291"/>
                    <a:pt x="15131" y="2575"/>
                  </a:cubicBezTo>
                  <a:cubicBezTo>
                    <a:pt x="15187" y="858"/>
                    <a:pt x="15187" y="0"/>
                    <a:pt x="15187" y="0"/>
                  </a:cubicBezTo>
                  <a:cubicBezTo>
                    <a:pt x="15187" y="0"/>
                    <a:pt x="15187" y="858"/>
                    <a:pt x="15075" y="3075"/>
                  </a:cubicBezTo>
                  <a:cubicBezTo>
                    <a:pt x="14962" y="5293"/>
                    <a:pt x="14737" y="8869"/>
                    <a:pt x="14569" y="11587"/>
                  </a:cubicBezTo>
                  <a:cubicBezTo>
                    <a:pt x="14400" y="14305"/>
                    <a:pt x="14287" y="16164"/>
                    <a:pt x="14344" y="17452"/>
                  </a:cubicBezTo>
                  <a:cubicBezTo>
                    <a:pt x="14400" y="18739"/>
                    <a:pt x="14625" y="19454"/>
                    <a:pt x="15019" y="19955"/>
                  </a:cubicBezTo>
                  <a:cubicBezTo>
                    <a:pt x="15413" y="20456"/>
                    <a:pt x="15975" y="20742"/>
                    <a:pt x="17044" y="20527"/>
                  </a:cubicBezTo>
                  <a:cubicBezTo>
                    <a:pt x="18113" y="20313"/>
                    <a:pt x="19688" y="19597"/>
                    <a:pt x="20531" y="18739"/>
                  </a:cubicBezTo>
                  <a:cubicBezTo>
                    <a:pt x="21375" y="17881"/>
                    <a:pt x="21488" y="16879"/>
                    <a:pt x="21600" y="1587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6" name="Line"/>
            <p:cNvSpPr/>
            <p:nvPr/>
          </p:nvSpPr>
          <p:spPr>
            <a:xfrm>
              <a:off x="9675108" y="6952132"/>
              <a:ext cx="250107" cy="2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67" y="14400"/>
                    <a:pt x="11733" y="7200"/>
                    <a:pt x="15333" y="3600"/>
                  </a:cubicBezTo>
                  <a:cubicBezTo>
                    <a:pt x="18933" y="0"/>
                    <a:pt x="20267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7" name="Line"/>
            <p:cNvSpPr/>
            <p:nvPr/>
          </p:nvSpPr>
          <p:spPr>
            <a:xfrm>
              <a:off x="10458570" y="7054026"/>
              <a:ext cx="513380" cy="209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957" extrusionOk="0">
                  <a:moveTo>
                    <a:pt x="164" y="0"/>
                  </a:moveTo>
                  <a:cubicBezTo>
                    <a:pt x="34" y="5246"/>
                    <a:pt x="-95" y="10491"/>
                    <a:pt x="99" y="13731"/>
                  </a:cubicBezTo>
                  <a:cubicBezTo>
                    <a:pt x="293" y="16971"/>
                    <a:pt x="810" y="18206"/>
                    <a:pt x="2104" y="17589"/>
                  </a:cubicBezTo>
                  <a:cubicBezTo>
                    <a:pt x="3397" y="16971"/>
                    <a:pt x="5467" y="14503"/>
                    <a:pt x="6695" y="12497"/>
                  </a:cubicBezTo>
                  <a:cubicBezTo>
                    <a:pt x="7924" y="10491"/>
                    <a:pt x="8312" y="8949"/>
                    <a:pt x="8636" y="7406"/>
                  </a:cubicBezTo>
                  <a:cubicBezTo>
                    <a:pt x="8959" y="5863"/>
                    <a:pt x="9218" y="4320"/>
                    <a:pt x="9347" y="4320"/>
                  </a:cubicBezTo>
                  <a:cubicBezTo>
                    <a:pt x="9476" y="4320"/>
                    <a:pt x="9476" y="5863"/>
                    <a:pt x="9476" y="8177"/>
                  </a:cubicBezTo>
                  <a:cubicBezTo>
                    <a:pt x="9476" y="10491"/>
                    <a:pt x="9476" y="13577"/>
                    <a:pt x="9476" y="15891"/>
                  </a:cubicBezTo>
                  <a:cubicBezTo>
                    <a:pt x="9476" y="18206"/>
                    <a:pt x="9476" y="19749"/>
                    <a:pt x="9800" y="18977"/>
                  </a:cubicBezTo>
                  <a:cubicBezTo>
                    <a:pt x="10123" y="18206"/>
                    <a:pt x="10770" y="15120"/>
                    <a:pt x="11416" y="12034"/>
                  </a:cubicBezTo>
                  <a:cubicBezTo>
                    <a:pt x="12063" y="8949"/>
                    <a:pt x="12710" y="5863"/>
                    <a:pt x="13292" y="3857"/>
                  </a:cubicBezTo>
                  <a:cubicBezTo>
                    <a:pt x="13874" y="1851"/>
                    <a:pt x="14391" y="926"/>
                    <a:pt x="14715" y="1389"/>
                  </a:cubicBezTo>
                  <a:cubicBezTo>
                    <a:pt x="15038" y="1851"/>
                    <a:pt x="15167" y="3703"/>
                    <a:pt x="15232" y="6326"/>
                  </a:cubicBezTo>
                  <a:cubicBezTo>
                    <a:pt x="15297" y="8949"/>
                    <a:pt x="15297" y="12343"/>
                    <a:pt x="15297" y="14811"/>
                  </a:cubicBezTo>
                  <a:cubicBezTo>
                    <a:pt x="15297" y="17280"/>
                    <a:pt x="15297" y="18823"/>
                    <a:pt x="15620" y="19903"/>
                  </a:cubicBezTo>
                  <a:cubicBezTo>
                    <a:pt x="15943" y="20983"/>
                    <a:pt x="16590" y="21600"/>
                    <a:pt x="17495" y="19903"/>
                  </a:cubicBezTo>
                  <a:cubicBezTo>
                    <a:pt x="18401" y="18206"/>
                    <a:pt x="19565" y="14194"/>
                    <a:pt x="20276" y="11417"/>
                  </a:cubicBezTo>
                  <a:cubicBezTo>
                    <a:pt x="20988" y="8640"/>
                    <a:pt x="21246" y="7097"/>
                    <a:pt x="21505" y="55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8" name="Line"/>
            <p:cNvSpPr/>
            <p:nvPr/>
          </p:nvSpPr>
          <p:spPr>
            <a:xfrm>
              <a:off x="10397634" y="6758135"/>
              <a:ext cx="74107" cy="4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900" y="11918"/>
                    <a:pt x="1800" y="3818"/>
                    <a:pt x="5400" y="1118"/>
                  </a:cubicBezTo>
                  <a:cubicBezTo>
                    <a:pt x="9000" y="-1582"/>
                    <a:pt x="15300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9" name="Line"/>
            <p:cNvSpPr/>
            <p:nvPr/>
          </p:nvSpPr>
          <p:spPr>
            <a:xfrm>
              <a:off x="300787" y="8093817"/>
              <a:ext cx="594624" cy="51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77" extrusionOk="0">
                  <a:moveTo>
                    <a:pt x="0" y="1067"/>
                  </a:moveTo>
                  <a:cubicBezTo>
                    <a:pt x="0" y="3266"/>
                    <a:pt x="0" y="5465"/>
                    <a:pt x="448" y="7081"/>
                  </a:cubicBezTo>
                  <a:cubicBezTo>
                    <a:pt x="895" y="8698"/>
                    <a:pt x="1791" y="9733"/>
                    <a:pt x="2518" y="10121"/>
                  </a:cubicBezTo>
                  <a:cubicBezTo>
                    <a:pt x="3246" y="10509"/>
                    <a:pt x="3805" y="10250"/>
                    <a:pt x="4365" y="9474"/>
                  </a:cubicBezTo>
                  <a:cubicBezTo>
                    <a:pt x="4924" y="8698"/>
                    <a:pt x="5484" y="7405"/>
                    <a:pt x="5820" y="6435"/>
                  </a:cubicBezTo>
                  <a:cubicBezTo>
                    <a:pt x="6155" y="5465"/>
                    <a:pt x="6267" y="4818"/>
                    <a:pt x="6155" y="3977"/>
                  </a:cubicBezTo>
                  <a:cubicBezTo>
                    <a:pt x="6044" y="3137"/>
                    <a:pt x="5708" y="2102"/>
                    <a:pt x="5540" y="1908"/>
                  </a:cubicBezTo>
                  <a:cubicBezTo>
                    <a:pt x="5372" y="1714"/>
                    <a:pt x="5372" y="2360"/>
                    <a:pt x="5596" y="3395"/>
                  </a:cubicBezTo>
                  <a:cubicBezTo>
                    <a:pt x="5820" y="4430"/>
                    <a:pt x="6267" y="5853"/>
                    <a:pt x="6939" y="6952"/>
                  </a:cubicBezTo>
                  <a:cubicBezTo>
                    <a:pt x="7610" y="8052"/>
                    <a:pt x="8506" y="8828"/>
                    <a:pt x="9233" y="9216"/>
                  </a:cubicBezTo>
                  <a:cubicBezTo>
                    <a:pt x="9961" y="9604"/>
                    <a:pt x="10520" y="9604"/>
                    <a:pt x="11304" y="9022"/>
                  </a:cubicBezTo>
                  <a:cubicBezTo>
                    <a:pt x="12087" y="8440"/>
                    <a:pt x="13094" y="7275"/>
                    <a:pt x="13654" y="6370"/>
                  </a:cubicBezTo>
                  <a:cubicBezTo>
                    <a:pt x="14213" y="5465"/>
                    <a:pt x="14325" y="4818"/>
                    <a:pt x="14381" y="4042"/>
                  </a:cubicBezTo>
                  <a:cubicBezTo>
                    <a:pt x="14437" y="3266"/>
                    <a:pt x="14437" y="2360"/>
                    <a:pt x="14269" y="1649"/>
                  </a:cubicBezTo>
                  <a:cubicBezTo>
                    <a:pt x="14102" y="938"/>
                    <a:pt x="13766" y="420"/>
                    <a:pt x="13766" y="873"/>
                  </a:cubicBezTo>
                  <a:cubicBezTo>
                    <a:pt x="13766" y="1326"/>
                    <a:pt x="14102" y="2749"/>
                    <a:pt x="14437" y="5141"/>
                  </a:cubicBezTo>
                  <a:cubicBezTo>
                    <a:pt x="14773" y="7534"/>
                    <a:pt x="15109" y="10897"/>
                    <a:pt x="15445" y="14325"/>
                  </a:cubicBezTo>
                  <a:cubicBezTo>
                    <a:pt x="15780" y="17752"/>
                    <a:pt x="16116" y="21244"/>
                    <a:pt x="16116" y="21374"/>
                  </a:cubicBezTo>
                  <a:cubicBezTo>
                    <a:pt x="16116" y="21503"/>
                    <a:pt x="15780" y="18269"/>
                    <a:pt x="15668" y="14777"/>
                  </a:cubicBezTo>
                  <a:cubicBezTo>
                    <a:pt x="15556" y="11285"/>
                    <a:pt x="15668" y="7534"/>
                    <a:pt x="16116" y="5012"/>
                  </a:cubicBezTo>
                  <a:cubicBezTo>
                    <a:pt x="16564" y="2490"/>
                    <a:pt x="17347" y="1196"/>
                    <a:pt x="18019" y="550"/>
                  </a:cubicBezTo>
                  <a:cubicBezTo>
                    <a:pt x="18690" y="-97"/>
                    <a:pt x="19250" y="-97"/>
                    <a:pt x="19753" y="162"/>
                  </a:cubicBezTo>
                  <a:cubicBezTo>
                    <a:pt x="20257" y="420"/>
                    <a:pt x="20705" y="938"/>
                    <a:pt x="21040" y="2102"/>
                  </a:cubicBezTo>
                  <a:cubicBezTo>
                    <a:pt x="21376" y="3266"/>
                    <a:pt x="21600" y="5077"/>
                    <a:pt x="21544" y="6241"/>
                  </a:cubicBezTo>
                  <a:cubicBezTo>
                    <a:pt x="21488" y="7405"/>
                    <a:pt x="21152" y="7922"/>
                    <a:pt x="20425" y="8310"/>
                  </a:cubicBezTo>
                  <a:cubicBezTo>
                    <a:pt x="19697" y="8698"/>
                    <a:pt x="18578" y="8957"/>
                    <a:pt x="17683" y="8957"/>
                  </a:cubicBezTo>
                  <a:cubicBezTo>
                    <a:pt x="16788" y="8957"/>
                    <a:pt x="16116" y="8698"/>
                    <a:pt x="15724" y="8116"/>
                  </a:cubicBezTo>
                  <a:cubicBezTo>
                    <a:pt x="15333" y="7534"/>
                    <a:pt x="15221" y="6629"/>
                    <a:pt x="15109" y="57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0" name="Line"/>
            <p:cNvSpPr/>
            <p:nvPr/>
          </p:nvSpPr>
          <p:spPr>
            <a:xfrm>
              <a:off x="986262" y="8065041"/>
              <a:ext cx="750317" cy="582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extrusionOk="0">
                  <a:moveTo>
                    <a:pt x="0" y="2679"/>
                  </a:moveTo>
                  <a:cubicBezTo>
                    <a:pt x="267" y="4385"/>
                    <a:pt x="533" y="6090"/>
                    <a:pt x="889" y="8705"/>
                  </a:cubicBezTo>
                  <a:cubicBezTo>
                    <a:pt x="1244" y="11319"/>
                    <a:pt x="1689" y="14844"/>
                    <a:pt x="1956" y="16947"/>
                  </a:cubicBezTo>
                  <a:cubicBezTo>
                    <a:pt x="2222" y="19050"/>
                    <a:pt x="2311" y="19732"/>
                    <a:pt x="2356" y="20357"/>
                  </a:cubicBezTo>
                  <a:cubicBezTo>
                    <a:pt x="2400" y="20983"/>
                    <a:pt x="2400" y="21551"/>
                    <a:pt x="2356" y="21437"/>
                  </a:cubicBezTo>
                  <a:cubicBezTo>
                    <a:pt x="2311" y="21324"/>
                    <a:pt x="2222" y="20528"/>
                    <a:pt x="1956" y="18595"/>
                  </a:cubicBezTo>
                  <a:cubicBezTo>
                    <a:pt x="1689" y="16663"/>
                    <a:pt x="1244" y="13593"/>
                    <a:pt x="1156" y="10524"/>
                  </a:cubicBezTo>
                  <a:cubicBezTo>
                    <a:pt x="1067" y="7454"/>
                    <a:pt x="1333" y="4385"/>
                    <a:pt x="1600" y="2623"/>
                  </a:cubicBezTo>
                  <a:cubicBezTo>
                    <a:pt x="1867" y="860"/>
                    <a:pt x="2133" y="406"/>
                    <a:pt x="2489" y="178"/>
                  </a:cubicBezTo>
                  <a:cubicBezTo>
                    <a:pt x="2844" y="-49"/>
                    <a:pt x="3289" y="-49"/>
                    <a:pt x="3689" y="122"/>
                  </a:cubicBezTo>
                  <a:cubicBezTo>
                    <a:pt x="4089" y="292"/>
                    <a:pt x="4444" y="633"/>
                    <a:pt x="4711" y="1599"/>
                  </a:cubicBezTo>
                  <a:cubicBezTo>
                    <a:pt x="4978" y="2566"/>
                    <a:pt x="5156" y="4157"/>
                    <a:pt x="4933" y="5408"/>
                  </a:cubicBezTo>
                  <a:cubicBezTo>
                    <a:pt x="4711" y="6658"/>
                    <a:pt x="4089" y="7568"/>
                    <a:pt x="3556" y="8193"/>
                  </a:cubicBezTo>
                  <a:cubicBezTo>
                    <a:pt x="3022" y="8818"/>
                    <a:pt x="2578" y="9159"/>
                    <a:pt x="2133" y="9330"/>
                  </a:cubicBezTo>
                  <a:cubicBezTo>
                    <a:pt x="1689" y="9500"/>
                    <a:pt x="1244" y="9500"/>
                    <a:pt x="889" y="9273"/>
                  </a:cubicBezTo>
                  <a:cubicBezTo>
                    <a:pt x="533" y="9046"/>
                    <a:pt x="267" y="8591"/>
                    <a:pt x="311" y="8193"/>
                  </a:cubicBezTo>
                  <a:cubicBezTo>
                    <a:pt x="356" y="7795"/>
                    <a:pt x="711" y="7454"/>
                    <a:pt x="1556" y="7170"/>
                  </a:cubicBezTo>
                  <a:cubicBezTo>
                    <a:pt x="2400" y="6886"/>
                    <a:pt x="3733" y="6658"/>
                    <a:pt x="5200" y="6374"/>
                  </a:cubicBezTo>
                  <a:cubicBezTo>
                    <a:pt x="6667" y="6090"/>
                    <a:pt x="8267" y="5749"/>
                    <a:pt x="9244" y="5408"/>
                  </a:cubicBezTo>
                  <a:cubicBezTo>
                    <a:pt x="10222" y="5067"/>
                    <a:pt x="10578" y="4726"/>
                    <a:pt x="10800" y="4271"/>
                  </a:cubicBezTo>
                  <a:cubicBezTo>
                    <a:pt x="11022" y="3816"/>
                    <a:pt x="11111" y="3248"/>
                    <a:pt x="10978" y="2793"/>
                  </a:cubicBezTo>
                  <a:cubicBezTo>
                    <a:pt x="10844" y="2338"/>
                    <a:pt x="10489" y="1997"/>
                    <a:pt x="10044" y="1770"/>
                  </a:cubicBezTo>
                  <a:cubicBezTo>
                    <a:pt x="9600" y="1543"/>
                    <a:pt x="9067" y="1429"/>
                    <a:pt x="8578" y="1372"/>
                  </a:cubicBezTo>
                  <a:cubicBezTo>
                    <a:pt x="8089" y="1315"/>
                    <a:pt x="7644" y="1315"/>
                    <a:pt x="7378" y="1599"/>
                  </a:cubicBezTo>
                  <a:cubicBezTo>
                    <a:pt x="7111" y="1884"/>
                    <a:pt x="7022" y="2452"/>
                    <a:pt x="7200" y="3305"/>
                  </a:cubicBezTo>
                  <a:cubicBezTo>
                    <a:pt x="7378" y="4157"/>
                    <a:pt x="7822" y="5294"/>
                    <a:pt x="8356" y="6147"/>
                  </a:cubicBezTo>
                  <a:cubicBezTo>
                    <a:pt x="8889" y="6999"/>
                    <a:pt x="9511" y="7568"/>
                    <a:pt x="10178" y="7852"/>
                  </a:cubicBezTo>
                  <a:cubicBezTo>
                    <a:pt x="10844" y="8136"/>
                    <a:pt x="11556" y="8136"/>
                    <a:pt x="12222" y="7625"/>
                  </a:cubicBezTo>
                  <a:cubicBezTo>
                    <a:pt x="12889" y="7113"/>
                    <a:pt x="13511" y="6090"/>
                    <a:pt x="13956" y="5351"/>
                  </a:cubicBezTo>
                  <a:cubicBezTo>
                    <a:pt x="14400" y="4612"/>
                    <a:pt x="14667" y="4157"/>
                    <a:pt x="14978" y="3703"/>
                  </a:cubicBezTo>
                  <a:cubicBezTo>
                    <a:pt x="15289" y="3248"/>
                    <a:pt x="15644" y="2793"/>
                    <a:pt x="16000" y="2736"/>
                  </a:cubicBezTo>
                  <a:cubicBezTo>
                    <a:pt x="16356" y="2679"/>
                    <a:pt x="16711" y="3020"/>
                    <a:pt x="16933" y="3532"/>
                  </a:cubicBezTo>
                  <a:cubicBezTo>
                    <a:pt x="17156" y="4044"/>
                    <a:pt x="17244" y="4726"/>
                    <a:pt x="17422" y="5408"/>
                  </a:cubicBezTo>
                  <a:cubicBezTo>
                    <a:pt x="17600" y="6090"/>
                    <a:pt x="17867" y="6772"/>
                    <a:pt x="18444" y="7227"/>
                  </a:cubicBezTo>
                  <a:cubicBezTo>
                    <a:pt x="19022" y="7682"/>
                    <a:pt x="19911" y="7909"/>
                    <a:pt x="20489" y="7511"/>
                  </a:cubicBezTo>
                  <a:cubicBezTo>
                    <a:pt x="21067" y="7113"/>
                    <a:pt x="21333" y="6090"/>
                    <a:pt x="21600" y="506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1" name="Line"/>
            <p:cNvSpPr/>
            <p:nvPr/>
          </p:nvSpPr>
          <p:spPr>
            <a:xfrm>
              <a:off x="2199736" y="7971079"/>
              <a:ext cx="620632" cy="428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645" y="0"/>
                  </a:moveTo>
                  <a:cubicBezTo>
                    <a:pt x="322" y="2931"/>
                    <a:pt x="0" y="5863"/>
                    <a:pt x="0" y="8717"/>
                  </a:cubicBezTo>
                  <a:cubicBezTo>
                    <a:pt x="0" y="11571"/>
                    <a:pt x="322" y="14349"/>
                    <a:pt x="645" y="16046"/>
                  </a:cubicBezTo>
                  <a:cubicBezTo>
                    <a:pt x="967" y="17743"/>
                    <a:pt x="1290" y="18360"/>
                    <a:pt x="2257" y="18514"/>
                  </a:cubicBezTo>
                  <a:cubicBezTo>
                    <a:pt x="3224" y="18669"/>
                    <a:pt x="4836" y="18360"/>
                    <a:pt x="6018" y="17434"/>
                  </a:cubicBezTo>
                  <a:cubicBezTo>
                    <a:pt x="7200" y="16509"/>
                    <a:pt x="7952" y="14966"/>
                    <a:pt x="8328" y="13809"/>
                  </a:cubicBezTo>
                  <a:cubicBezTo>
                    <a:pt x="8704" y="12651"/>
                    <a:pt x="8704" y="11880"/>
                    <a:pt x="8919" y="11726"/>
                  </a:cubicBezTo>
                  <a:cubicBezTo>
                    <a:pt x="9134" y="11571"/>
                    <a:pt x="9564" y="12034"/>
                    <a:pt x="9779" y="12651"/>
                  </a:cubicBezTo>
                  <a:cubicBezTo>
                    <a:pt x="9994" y="13269"/>
                    <a:pt x="9994" y="14040"/>
                    <a:pt x="10101" y="15120"/>
                  </a:cubicBezTo>
                  <a:cubicBezTo>
                    <a:pt x="10209" y="16200"/>
                    <a:pt x="10424" y="17589"/>
                    <a:pt x="10693" y="18669"/>
                  </a:cubicBezTo>
                  <a:cubicBezTo>
                    <a:pt x="10961" y="19749"/>
                    <a:pt x="11284" y="20520"/>
                    <a:pt x="11821" y="20983"/>
                  </a:cubicBezTo>
                  <a:cubicBezTo>
                    <a:pt x="12358" y="21446"/>
                    <a:pt x="13110" y="21600"/>
                    <a:pt x="13863" y="20983"/>
                  </a:cubicBezTo>
                  <a:cubicBezTo>
                    <a:pt x="14615" y="20366"/>
                    <a:pt x="15367" y="18977"/>
                    <a:pt x="15904" y="17511"/>
                  </a:cubicBezTo>
                  <a:cubicBezTo>
                    <a:pt x="16442" y="16046"/>
                    <a:pt x="16764" y="14503"/>
                    <a:pt x="16925" y="13346"/>
                  </a:cubicBezTo>
                  <a:cubicBezTo>
                    <a:pt x="17087" y="12189"/>
                    <a:pt x="17087" y="11417"/>
                    <a:pt x="16818" y="10877"/>
                  </a:cubicBezTo>
                  <a:cubicBezTo>
                    <a:pt x="16549" y="10337"/>
                    <a:pt x="16012" y="10029"/>
                    <a:pt x="15851" y="10260"/>
                  </a:cubicBezTo>
                  <a:cubicBezTo>
                    <a:pt x="15690" y="10491"/>
                    <a:pt x="15904" y="11263"/>
                    <a:pt x="16496" y="12189"/>
                  </a:cubicBezTo>
                  <a:cubicBezTo>
                    <a:pt x="17087" y="13114"/>
                    <a:pt x="18054" y="14194"/>
                    <a:pt x="18860" y="14811"/>
                  </a:cubicBezTo>
                  <a:cubicBezTo>
                    <a:pt x="19666" y="15429"/>
                    <a:pt x="20310" y="15583"/>
                    <a:pt x="20740" y="15274"/>
                  </a:cubicBezTo>
                  <a:cubicBezTo>
                    <a:pt x="21170" y="14966"/>
                    <a:pt x="21385" y="14194"/>
                    <a:pt x="21600" y="134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2" name="Line"/>
            <p:cNvSpPr/>
            <p:nvPr/>
          </p:nvSpPr>
          <p:spPr>
            <a:xfrm>
              <a:off x="2625841" y="8004225"/>
              <a:ext cx="101896" cy="3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2618" y="12302"/>
                    <a:pt x="5236" y="4448"/>
                    <a:pt x="8836" y="1502"/>
                  </a:cubicBezTo>
                  <a:cubicBezTo>
                    <a:pt x="12436" y="-1443"/>
                    <a:pt x="17018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3" name="Line"/>
            <p:cNvSpPr/>
            <p:nvPr/>
          </p:nvSpPr>
          <p:spPr>
            <a:xfrm>
              <a:off x="2051525" y="8110026"/>
              <a:ext cx="268632" cy="4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979" y="17280"/>
                    <a:pt x="5959" y="12960"/>
                    <a:pt x="9559" y="9360"/>
                  </a:cubicBezTo>
                  <a:cubicBezTo>
                    <a:pt x="13159" y="5760"/>
                    <a:pt x="17379" y="288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4" name="Line"/>
            <p:cNvSpPr/>
            <p:nvPr/>
          </p:nvSpPr>
          <p:spPr>
            <a:xfrm>
              <a:off x="2955183" y="8187532"/>
              <a:ext cx="624763" cy="1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160" extrusionOk="0">
                  <a:moveTo>
                    <a:pt x="6527" y="1960"/>
                  </a:moveTo>
                  <a:cubicBezTo>
                    <a:pt x="6101" y="760"/>
                    <a:pt x="5676" y="-440"/>
                    <a:pt x="4718" y="160"/>
                  </a:cubicBezTo>
                  <a:cubicBezTo>
                    <a:pt x="3761" y="760"/>
                    <a:pt x="2271" y="3160"/>
                    <a:pt x="1366" y="5160"/>
                  </a:cubicBezTo>
                  <a:cubicBezTo>
                    <a:pt x="462" y="7160"/>
                    <a:pt x="143" y="8760"/>
                    <a:pt x="36" y="10560"/>
                  </a:cubicBezTo>
                  <a:cubicBezTo>
                    <a:pt x="-70" y="12360"/>
                    <a:pt x="36" y="14360"/>
                    <a:pt x="675" y="15560"/>
                  </a:cubicBezTo>
                  <a:cubicBezTo>
                    <a:pt x="1313" y="16760"/>
                    <a:pt x="2484" y="17160"/>
                    <a:pt x="3601" y="16760"/>
                  </a:cubicBezTo>
                  <a:cubicBezTo>
                    <a:pt x="4718" y="16360"/>
                    <a:pt x="5782" y="15160"/>
                    <a:pt x="6421" y="13160"/>
                  </a:cubicBezTo>
                  <a:cubicBezTo>
                    <a:pt x="7059" y="11160"/>
                    <a:pt x="7272" y="8360"/>
                    <a:pt x="7219" y="6160"/>
                  </a:cubicBezTo>
                  <a:cubicBezTo>
                    <a:pt x="7165" y="3960"/>
                    <a:pt x="6846" y="2360"/>
                    <a:pt x="6687" y="2560"/>
                  </a:cubicBezTo>
                  <a:cubicBezTo>
                    <a:pt x="6527" y="2760"/>
                    <a:pt x="6527" y="4760"/>
                    <a:pt x="6527" y="6760"/>
                  </a:cubicBezTo>
                  <a:cubicBezTo>
                    <a:pt x="6527" y="8760"/>
                    <a:pt x="6527" y="10760"/>
                    <a:pt x="6899" y="13160"/>
                  </a:cubicBezTo>
                  <a:cubicBezTo>
                    <a:pt x="7272" y="15560"/>
                    <a:pt x="8017" y="18360"/>
                    <a:pt x="8974" y="18960"/>
                  </a:cubicBezTo>
                  <a:cubicBezTo>
                    <a:pt x="9932" y="19560"/>
                    <a:pt x="11102" y="17960"/>
                    <a:pt x="11794" y="16160"/>
                  </a:cubicBezTo>
                  <a:cubicBezTo>
                    <a:pt x="12486" y="14360"/>
                    <a:pt x="12698" y="12360"/>
                    <a:pt x="12911" y="10160"/>
                  </a:cubicBezTo>
                  <a:cubicBezTo>
                    <a:pt x="13124" y="7960"/>
                    <a:pt x="13337" y="5560"/>
                    <a:pt x="13603" y="5160"/>
                  </a:cubicBezTo>
                  <a:cubicBezTo>
                    <a:pt x="13869" y="4760"/>
                    <a:pt x="14188" y="6360"/>
                    <a:pt x="14401" y="8160"/>
                  </a:cubicBezTo>
                  <a:cubicBezTo>
                    <a:pt x="14614" y="9960"/>
                    <a:pt x="14720" y="11960"/>
                    <a:pt x="14773" y="14360"/>
                  </a:cubicBezTo>
                  <a:cubicBezTo>
                    <a:pt x="14827" y="16760"/>
                    <a:pt x="14827" y="19560"/>
                    <a:pt x="14880" y="19960"/>
                  </a:cubicBezTo>
                  <a:cubicBezTo>
                    <a:pt x="14933" y="20360"/>
                    <a:pt x="15039" y="18360"/>
                    <a:pt x="15359" y="15160"/>
                  </a:cubicBezTo>
                  <a:cubicBezTo>
                    <a:pt x="15678" y="11960"/>
                    <a:pt x="16210" y="7560"/>
                    <a:pt x="16742" y="4960"/>
                  </a:cubicBezTo>
                  <a:cubicBezTo>
                    <a:pt x="17274" y="2360"/>
                    <a:pt x="17806" y="1560"/>
                    <a:pt x="18285" y="1960"/>
                  </a:cubicBezTo>
                  <a:cubicBezTo>
                    <a:pt x="18764" y="2360"/>
                    <a:pt x="19189" y="3960"/>
                    <a:pt x="19721" y="7360"/>
                  </a:cubicBezTo>
                  <a:cubicBezTo>
                    <a:pt x="20253" y="10760"/>
                    <a:pt x="20892" y="15960"/>
                    <a:pt x="21530" y="2116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5" name="Line"/>
            <p:cNvSpPr/>
            <p:nvPr/>
          </p:nvSpPr>
          <p:spPr>
            <a:xfrm>
              <a:off x="3633690" y="7841395"/>
              <a:ext cx="872574" cy="85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10" extrusionOk="0">
                  <a:moveTo>
                    <a:pt x="5978" y="10023"/>
                  </a:moveTo>
                  <a:cubicBezTo>
                    <a:pt x="5293" y="9557"/>
                    <a:pt x="4608" y="9091"/>
                    <a:pt x="4076" y="8935"/>
                  </a:cubicBezTo>
                  <a:cubicBezTo>
                    <a:pt x="3544" y="8780"/>
                    <a:pt x="3163" y="8935"/>
                    <a:pt x="2973" y="9207"/>
                  </a:cubicBezTo>
                  <a:cubicBezTo>
                    <a:pt x="2783" y="9479"/>
                    <a:pt x="2783" y="9868"/>
                    <a:pt x="2897" y="10450"/>
                  </a:cubicBezTo>
                  <a:cubicBezTo>
                    <a:pt x="3011" y="11033"/>
                    <a:pt x="3239" y="11810"/>
                    <a:pt x="3544" y="12276"/>
                  </a:cubicBezTo>
                  <a:cubicBezTo>
                    <a:pt x="3848" y="12742"/>
                    <a:pt x="4228" y="12898"/>
                    <a:pt x="4723" y="12742"/>
                  </a:cubicBezTo>
                  <a:cubicBezTo>
                    <a:pt x="5217" y="12587"/>
                    <a:pt x="5825" y="12121"/>
                    <a:pt x="6168" y="11694"/>
                  </a:cubicBezTo>
                  <a:cubicBezTo>
                    <a:pt x="6510" y="11266"/>
                    <a:pt x="6586" y="10878"/>
                    <a:pt x="6472" y="10373"/>
                  </a:cubicBezTo>
                  <a:cubicBezTo>
                    <a:pt x="6358" y="9868"/>
                    <a:pt x="6054" y="9246"/>
                    <a:pt x="5939" y="9130"/>
                  </a:cubicBezTo>
                  <a:cubicBezTo>
                    <a:pt x="5825" y="9013"/>
                    <a:pt x="5901" y="9401"/>
                    <a:pt x="6206" y="10606"/>
                  </a:cubicBezTo>
                  <a:cubicBezTo>
                    <a:pt x="6510" y="11810"/>
                    <a:pt x="7042" y="13830"/>
                    <a:pt x="7270" y="15462"/>
                  </a:cubicBezTo>
                  <a:cubicBezTo>
                    <a:pt x="7499" y="17094"/>
                    <a:pt x="7423" y="18337"/>
                    <a:pt x="6966" y="19269"/>
                  </a:cubicBezTo>
                  <a:cubicBezTo>
                    <a:pt x="6510" y="20201"/>
                    <a:pt x="5673" y="20823"/>
                    <a:pt x="4685" y="21173"/>
                  </a:cubicBezTo>
                  <a:cubicBezTo>
                    <a:pt x="3696" y="21522"/>
                    <a:pt x="2555" y="21600"/>
                    <a:pt x="1718" y="21406"/>
                  </a:cubicBezTo>
                  <a:cubicBezTo>
                    <a:pt x="882" y="21212"/>
                    <a:pt x="349" y="20745"/>
                    <a:pt x="121" y="20318"/>
                  </a:cubicBezTo>
                  <a:cubicBezTo>
                    <a:pt x="-107" y="19891"/>
                    <a:pt x="-31" y="19502"/>
                    <a:pt x="501" y="18842"/>
                  </a:cubicBezTo>
                  <a:cubicBezTo>
                    <a:pt x="1034" y="18181"/>
                    <a:pt x="2023" y="17249"/>
                    <a:pt x="3658" y="16045"/>
                  </a:cubicBezTo>
                  <a:cubicBezTo>
                    <a:pt x="5293" y="14840"/>
                    <a:pt x="7575" y="13364"/>
                    <a:pt x="8906" y="12548"/>
                  </a:cubicBezTo>
                  <a:cubicBezTo>
                    <a:pt x="10237" y="11732"/>
                    <a:pt x="10617" y="11577"/>
                    <a:pt x="10997" y="11460"/>
                  </a:cubicBezTo>
                  <a:cubicBezTo>
                    <a:pt x="11378" y="11344"/>
                    <a:pt x="11758" y="11266"/>
                    <a:pt x="11834" y="11383"/>
                  </a:cubicBezTo>
                  <a:cubicBezTo>
                    <a:pt x="11910" y="11499"/>
                    <a:pt x="11682" y="11810"/>
                    <a:pt x="11492" y="12160"/>
                  </a:cubicBezTo>
                  <a:cubicBezTo>
                    <a:pt x="11301" y="12509"/>
                    <a:pt x="11149" y="12898"/>
                    <a:pt x="11073" y="13286"/>
                  </a:cubicBezTo>
                  <a:cubicBezTo>
                    <a:pt x="10997" y="13675"/>
                    <a:pt x="10997" y="14063"/>
                    <a:pt x="11187" y="14219"/>
                  </a:cubicBezTo>
                  <a:cubicBezTo>
                    <a:pt x="11378" y="14374"/>
                    <a:pt x="11758" y="14296"/>
                    <a:pt x="12062" y="14102"/>
                  </a:cubicBezTo>
                  <a:cubicBezTo>
                    <a:pt x="12366" y="13908"/>
                    <a:pt x="12594" y="13597"/>
                    <a:pt x="12823" y="13131"/>
                  </a:cubicBezTo>
                  <a:cubicBezTo>
                    <a:pt x="13051" y="12665"/>
                    <a:pt x="13279" y="12043"/>
                    <a:pt x="13393" y="11927"/>
                  </a:cubicBezTo>
                  <a:cubicBezTo>
                    <a:pt x="13507" y="11810"/>
                    <a:pt x="13507" y="12199"/>
                    <a:pt x="13583" y="12587"/>
                  </a:cubicBezTo>
                  <a:cubicBezTo>
                    <a:pt x="13659" y="12976"/>
                    <a:pt x="13811" y="13364"/>
                    <a:pt x="14116" y="13636"/>
                  </a:cubicBezTo>
                  <a:cubicBezTo>
                    <a:pt x="14420" y="13908"/>
                    <a:pt x="14876" y="14063"/>
                    <a:pt x="15485" y="13947"/>
                  </a:cubicBezTo>
                  <a:cubicBezTo>
                    <a:pt x="16093" y="13830"/>
                    <a:pt x="16854" y="13442"/>
                    <a:pt x="17576" y="12082"/>
                  </a:cubicBezTo>
                  <a:cubicBezTo>
                    <a:pt x="18299" y="10722"/>
                    <a:pt x="18983" y="8391"/>
                    <a:pt x="19173" y="6371"/>
                  </a:cubicBezTo>
                  <a:cubicBezTo>
                    <a:pt x="19363" y="4351"/>
                    <a:pt x="19059" y="2642"/>
                    <a:pt x="18869" y="1554"/>
                  </a:cubicBezTo>
                  <a:cubicBezTo>
                    <a:pt x="18679" y="466"/>
                    <a:pt x="18603" y="0"/>
                    <a:pt x="18565" y="0"/>
                  </a:cubicBezTo>
                  <a:cubicBezTo>
                    <a:pt x="18527" y="0"/>
                    <a:pt x="18527" y="466"/>
                    <a:pt x="18565" y="1981"/>
                  </a:cubicBezTo>
                  <a:cubicBezTo>
                    <a:pt x="18603" y="3496"/>
                    <a:pt x="18679" y="6060"/>
                    <a:pt x="18869" y="8081"/>
                  </a:cubicBezTo>
                  <a:cubicBezTo>
                    <a:pt x="19059" y="10101"/>
                    <a:pt x="19363" y="11577"/>
                    <a:pt x="19668" y="12432"/>
                  </a:cubicBezTo>
                  <a:cubicBezTo>
                    <a:pt x="19972" y="13286"/>
                    <a:pt x="20276" y="13519"/>
                    <a:pt x="20580" y="13403"/>
                  </a:cubicBezTo>
                  <a:cubicBezTo>
                    <a:pt x="20885" y="13286"/>
                    <a:pt x="21189" y="12820"/>
                    <a:pt x="21493" y="123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6" name="Line"/>
            <p:cNvSpPr/>
            <p:nvPr/>
          </p:nvSpPr>
          <p:spPr>
            <a:xfrm>
              <a:off x="4600893" y="8241086"/>
              <a:ext cx="600107" cy="152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0936" extrusionOk="0">
                  <a:moveTo>
                    <a:pt x="3916" y="3623"/>
                  </a:moveTo>
                  <a:cubicBezTo>
                    <a:pt x="3473" y="1929"/>
                    <a:pt x="3030" y="235"/>
                    <a:pt x="2531" y="23"/>
                  </a:cubicBezTo>
                  <a:cubicBezTo>
                    <a:pt x="2033" y="-189"/>
                    <a:pt x="1479" y="1082"/>
                    <a:pt x="1036" y="2776"/>
                  </a:cubicBezTo>
                  <a:cubicBezTo>
                    <a:pt x="593" y="4470"/>
                    <a:pt x="260" y="6587"/>
                    <a:pt x="94" y="8705"/>
                  </a:cubicBezTo>
                  <a:cubicBezTo>
                    <a:pt x="-72" y="10823"/>
                    <a:pt x="-72" y="12940"/>
                    <a:pt x="537" y="14635"/>
                  </a:cubicBezTo>
                  <a:cubicBezTo>
                    <a:pt x="1146" y="16329"/>
                    <a:pt x="2365" y="17599"/>
                    <a:pt x="3362" y="16540"/>
                  </a:cubicBezTo>
                  <a:cubicBezTo>
                    <a:pt x="4359" y="15482"/>
                    <a:pt x="5134" y="12093"/>
                    <a:pt x="5577" y="9340"/>
                  </a:cubicBezTo>
                  <a:cubicBezTo>
                    <a:pt x="6020" y="6587"/>
                    <a:pt x="6131" y="4470"/>
                    <a:pt x="5965" y="2776"/>
                  </a:cubicBezTo>
                  <a:cubicBezTo>
                    <a:pt x="5799" y="1082"/>
                    <a:pt x="5356" y="-189"/>
                    <a:pt x="5134" y="446"/>
                  </a:cubicBezTo>
                  <a:cubicBezTo>
                    <a:pt x="4913" y="1082"/>
                    <a:pt x="4913" y="3623"/>
                    <a:pt x="4968" y="5952"/>
                  </a:cubicBezTo>
                  <a:cubicBezTo>
                    <a:pt x="5023" y="8282"/>
                    <a:pt x="5134" y="10399"/>
                    <a:pt x="5688" y="12305"/>
                  </a:cubicBezTo>
                  <a:cubicBezTo>
                    <a:pt x="6242" y="14211"/>
                    <a:pt x="7239" y="15905"/>
                    <a:pt x="8236" y="15905"/>
                  </a:cubicBezTo>
                  <a:cubicBezTo>
                    <a:pt x="9233" y="15905"/>
                    <a:pt x="10230" y="14211"/>
                    <a:pt x="10950" y="12517"/>
                  </a:cubicBezTo>
                  <a:cubicBezTo>
                    <a:pt x="11670" y="10823"/>
                    <a:pt x="12113" y="9129"/>
                    <a:pt x="12611" y="6587"/>
                  </a:cubicBezTo>
                  <a:cubicBezTo>
                    <a:pt x="13110" y="4046"/>
                    <a:pt x="13663" y="658"/>
                    <a:pt x="14051" y="235"/>
                  </a:cubicBezTo>
                  <a:cubicBezTo>
                    <a:pt x="14439" y="-189"/>
                    <a:pt x="14660" y="2352"/>
                    <a:pt x="15103" y="5952"/>
                  </a:cubicBezTo>
                  <a:cubicBezTo>
                    <a:pt x="15546" y="9552"/>
                    <a:pt x="16211" y="14211"/>
                    <a:pt x="16820" y="17176"/>
                  </a:cubicBezTo>
                  <a:cubicBezTo>
                    <a:pt x="17430" y="20140"/>
                    <a:pt x="17983" y="21411"/>
                    <a:pt x="18759" y="20776"/>
                  </a:cubicBezTo>
                  <a:cubicBezTo>
                    <a:pt x="19534" y="20140"/>
                    <a:pt x="20531" y="17599"/>
                    <a:pt x="21528" y="1505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7" name="Line"/>
            <p:cNvSpPr/>
            <p:nvPr/>
          </p:nvSpPr>
          <p:spPr>
            <a:xfrm>
              <a:off x="5682684" y="7903254"/>
              <a:ext cx="407579" cy="62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extrusionOk="0">
                  <a:moveTo>
                    <a:pt x="21600" y="2933"/>
                  </a:moveTo>
                  <a:cubicBezTo>
                    <a:pt x="21436" y="1989"/>
                    <a:pt x="21273" y="1045"/>
                    <a:pt x="20782" y="521"/>
                  </a:cubicBezTo>
                  <a:cubicBezTo>
                    <a:pt x="20291" y="-3"/>
                    <a:pt x="19473" y="-108"/>
                    <a:pt x="18573" y="102"/>
                  </a:cubicBezTo>
                  <a:cubicBezTo>
                    <a:pt x="17673" y="311"/>
                    <a:pt x="16691" y="836"/>
                    <a:pt x="16200" y="2042"/>
                  </a:cubicBezTo>
                  <a:cubicBezTo>
                    <a:pt x="15709" y="3247"/>
                    <a:pt x="15709" y="5135"/>
                    <a:pt x="15955" y="7651"/>
                  </a:cubicBezTo>
                  <a:cubicBezTo>
                    <a:pt x="16200" y="10168"/>
                    <a:pt x="16691" y="13313"/>
                    <a:pt x="16445" y="15620"/>
                  </a:cubicBezTo>
                  <a:cubicBezTo>
                    <a:pt x="16200" y="17927"/>
                    <a:pt x="15218" y="19395"/>
                    <a:pt x="13500" y="20286"/>
                  </a:cubicBezTo>
                  <a:cubicBezTo>
                    <a:pt x="11782" y="21177"/>
                    <a:pt x="9327" y="21492"/>
                    <a:pt x="6955" y="20968"/>
                  </a:cubicBezTo>
                  <a:cubicBezTo>
                    <a:pt x="4582" y="20443"/>
                    <a:pt x="2291" y="19080"/>
                    <a:pt x="0" y="1771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8" name="Line"/>
            <p:cNvSpPr/>
            <p:nvPr/>
          </p:nvSpPr>
          <p:spPr>
            <a:xfrm>
              <a:off x="5673421" y="8144043"/>
              <a:ext cx="981896" cy="15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8" extrusionOk="0">
                  <a:moveTo>
                    <a:pt x="0" y="19475"/>
                  </a:moveTo>
                  <a:cubicBezTo>
                    <a:pt x="0" y="17357"/>
                    <a:pt x="0" y="15240"/>
                    <a:pt x="136" y="13545"/>
                  </a:cubicBezTo>
                  <a:cubicBezTo>
                    <a:pt x="272" y="11851"/>
                    <a:pt x="543" y="10581"/>
                    <a:pt x="1426" y="9945"/>
                  </a:cubicBezTo>
                  <a:cubicBezTo>
                    <a:pt x="2309" y="9310"/>
                    <a:pt x="3804" y="9310"/>
                    <a:pt x="5332" y="9522"/>
                  </a:cubicBezTo>
                  <a:cubicBezTo>
                    <a:pt x="6860" y="9734"/>
                    <a:pt x="8423" y="10157"/>
                    <a:pt x="9408" y="9310"/>
                  </a:cubicBezTo>
                  <a:cubicBezTo>
                    <a:pt x="10392" y="8463"/>
                    <a:pt x="10800" y="6346"/>
                    <a:pt x="10970" y="6346"/>
                  </a:cubicBezTo>
                  <a:cubicBezTo>
                    <a:pt x="11140" y="6346"/>
                    <a:pt x="11072" y="8463"/>
                    <a:pt x="11106" y="10581"/>
                  </a:cubicBezTo>
                  <a:cubicBezTo>
                    <a:pt x="11140" y="12698"/>
                    <a:pt x="11275" y="14816"/>
                    <a:pt x="11445" y="16722"/>
                  </a:cubicBezTo>
                  <a:cubicBezTo>
                    <a:pt x="11615" y="18628"/>
                    <a:pt x="11819" y="20322"/>
                    <a:pt x="12091" y="20745"/>
                  </a:cubicBezTo>
                  <a:cubicBezTo>
                    <a:pt x="12362" y="21169"/>
                    <a:pt x="12702" y="20322"/>
                    <a:pt x="13211" y="17357"/>
                  </a:cubicBezTo>
                  <a:cubicBezTo>
                    <a:pt x="13721" y="14393"/>
                    <a:pt x="14400" y="9310"/>
                    <a:pt x="14909" y="6134"/>
                  </a:cubicBezTo>
                  <a:cubicBezTo>
                    <a:pt x="15419" y="2957"/>
                    <a:pt x="15758" y="1687"/>
                    <a:pt x="16098" y="840"/>
                  </a:cubicBezTo>
                  <a:cubicBezTo>
                    <a:pt x="16438" y="-7"/>
                    <a:pt x="16777" y="-431"/>
                    <a:pt x="16981" y="628"/>
                  </a:cubicBezTo>
                  <a:cubicBezTo>
                    <a:pt x="17185" y="1687"/>
                    <a:pt x="17253" y="4228"/>
                    <a:pt x="17321" y="7404"/>
                  </a:cubicBezTo>
                  <a:cubicBezTo>
                    <a:pt x="17389" y="10581"/>
                    <a:pt x="17457" y="14393"/>
                    <a:pt x="17796" y="16934"/>
                  </a:cubicBezTo>
                  <a:cubicBezTo>
                    <a:pt x="18136" y="19475"/>
                    <a:pt x="18747" y="20745"/>
                    <a:pt x="19426" y="18416"/>
                  </a:cubicBezTo>
                  <a:cubicBezTo>
                    <a:pt x="20106" y="16087"/>
                    <a:pt x="20853" y="10157"/>
                    <a:pt x="21600" y="422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9" name="Line"/>
            <p:cNvSpPr/>
            <p:nvPr/>
          </p:nvSpPr>
          <p:spPr>
            <a:xfrm>
              <a:off x="6673843" y="8128552"/>
              <a:ext cx="574317" cy="15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1" y="3812"/>
                    <a:pt x="1161" y="7624"/>
                    <a:pt x="1626" y="11435"/>
                  </a:cubicBezTo>
                  <a:cubicBezTo>
                    <a:pt x="2090" y="15247"/>
                    <a:pt x="2439" y="19059"/>
                    <a:pt x="2787" y="20118"/>
                  </a:cubicBezTo>
                  <a:cubicBezTo>
                    <a:pt x="3135" y="21176"/>
                    <a:pt x="3484" y="19482"/>
                    <a:pt x="3832" y="17576"/>
                  </a:cubicBezTo>
                  <a:cubicBezTo>
                    <a:pt x="4181" y="15671"/>
                    <a:pt x="4529" y="13553"/>
                    <a:pt x="4936" y="11647"/>
                  </a:cubicBezTo>
                  <a:cubicBezTo>
                    <a:pt x="5342" y="9741"/>
                    <a:pt x="5806" y="8047"/>
                    <a:pt x="6271" y="7835"/>
                  </a:cubicBezTo>
                  <a:cubicBezTo>
                    <a:pt x="6736" y="7624"/>
                    <a:pt x="7200" y="8894"/>
                    <a:pt x="7432" y="10588"/>
                  </a:cubicBezTo>
                  <a:cubicBezTo>
                    <a:pt x="7665" y="12282"/>
                    <a:pt x="7665" y="14400"/>
                    <a:pt x="7723" y="16729"/>
                  </a:cubicBezTo>
                  <a:cubicBezTo>
                    <a:pt x="7781" y="19059"/>
                    <a:pt x="7897" y="21600"/>
                    <a:pt x="8071" y="21600"/>
                  </a:cubicBezTo>
                  <a:cubicBezTo>
                    <a:pt x="8245" y="21600"/>
                    <a:pt x="8477" y="19059"/>
                    <a:pt x="9058" y="15882"/>
                  </a:cubicBezTo>
                  <a:cubicBezTo>
                    <a:pt x="9639" y="12706"/>
                    <a:pt x="10568" y="8894"/>
                    <a:pt x="11323" y="6776"/>
                  </a:cubicBezTo>
                  <a:cubicBezTo>
                    <a:pt x="12077" y="4659"/>
                    <a:pt x="12658" y="4235"/>
                    <a:pt x="13181" y="4871"/>
                  </a:cubicBezTo>
                  <a:cubicBezTo>
                    <a:pt x="13703" y="5506"/>
                    <a:pt x="14168" y="7200"/>
                    <a:pt x="14865" y="9529"/>
                  </a:cubicBezTo>
                  <a:cubicBezTo>
                    <a:pt x="15561" y="11859"/>
                    <a:pt x="16490" y="14824"/>
                    <a:pt x="17361" y="16306"/>
                  </a:cubicBezTo>
                  <a:cubicBezTo>
                    <a:pt x="18232" y="17788"/>
                    <a:pt x="19045" y="17788"/>
                    <a:pt x="19742" y="15882"/>
                  </a:cubicBezTo>
                  <a:cubicBezTo>
                    <a:pt x="20439" y="13976"/>
                    <a:pt x="21019" y="10165"/>
                    <a:pt x="21600" y="635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0" name="Line"/>
            <p:cNvSpPr/>
            <p:nvPr/>
          </p:nvSpPr>
          <p:spPr>
            <a:xfrm>
              <a:off x="7899088" y="8143992"/>
              <a:ext cx="831177" cy="187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170" extrusionOk="0">
                  <a:moveTo>
                    <a:pt x="3775" y="6619"/>
                  </a:moveTo>
                  <a:cubicBezTo>
                    <a:pt x="2815" y="5226"/>
                    <a:pt x="1855" y="3832"/>
                    <a:pt x="1175" y="3832"/>
                  </a:cubicBezTo>
                  <a:cubicBezTo>
                    <a:pt x="495" y="3832"/>
                    <a:pt x="95" y="5226"/>
                    <a:pt x="15" y="7490"/>
                  </a:cubicBezTo>
                  <a:cubicBezTo>
                    <a:pt x="-65" y="9755"/>
                    <a:pt x="175" y="12890"/>
                    <a:pt x="735" y="14806"/>
                  </a:cubicBezTo>
                  <a:cubicBezTo>
                    <a:pt x="1295" y="16723"/>
                    <a:pt x="2175" y="17419"/>
                    <a:pt x="2975" y="16897"/>
                  </a:cubicBezTo>
                  <a:cubicBezTo>
                    <a:pt x="3775" y="16374"/>
                    <a:pt x="4495" y="14632"/>
                    <a:pt x="4895" y="12890"/>
                  </a:cubicBezTo>
                  <a:cubicBezTo>
                    <a:pt x="5295" y="11148"/>
                    <a:pt x="5375" y="9406"/>
                    <a:pt x="5295" y="7316"/>
                  </a:cubicBezTo>
                  <a:cubicBezTo>
                    <a:pt x="5215" y="5226"/>
                    <a:pt x="4975" y="2787"/>
                    <a:pt x="4855" y="2439"/>
                  </a:cubicBezTo>
                  <a:cubicBezTo>
                    <a:pt x="4735" y="2090"/>
                    <a:pt x="4735" y="3832"/>
                    <a:pt x="4815" y="6445"/>
                  </a:cubicBezTo>
                  <a:cubicBezTo>
                    <a:pt x="4895" y="9058"/>
                    <a:pt x="5055" y="12542"/>
                    <a:pt x="5495" y="15155"/>
                  </a:cubicBezTo>
                  <a:cubicBezTo>
                    <a:pt x="5935" y="17768"/>
                    <a:pt x="6655" y="19510"/>
                    <a:pt x="7175" y="19858"/>
                  </a:cubicBezTo>
                  <a:cubicBezTo>
                    <a:pt x="7695" y="20206"/>
                    <a:pt x="8015" y="19161"/>
                    <a:pt x="8495" y="16200"/>
                  </a:cubicBezTo>
                  <a:cubicBezTo>
                    <a:pt x="8975" y="13239"/>
                    <a:pt x="9615" y="8361"/>
                    <a:pt x="10095" y="5052"/>
                  </a:cubicBezTo>
                  <a:cubicBezTo>
                    <a:pt x="10575" y="1742"/>
                    <a:pt x="10895" y="0"/>
                    <a:pt x="11175" y="0"/>
                  </a:cubicBezTo>
                  <a:cubicBezTo>
                    <a:pt x="11455" y="0"/>
                    <a:pt x="11695" y="1742"/>
                    <a:pt x="11815" y="4529"/>
                  </a:cubicBezTo>
                  <a:cubicBezTo>
                    <a:pt x="11935" y="7316"/>
                    <a:pt x="11935" y="11148"/>
                    <a:pt x="11895" y="14458"/>
                  </a:cubicBezTo>
                  <a:cubicBezTo>
                    <a:pt x="11855" y="17768"/>
                    <a:pt x="11775" y="20555"/>
                    <a:pt x="11775" y="21077"/>
                  </a:cubicBezTo>
                  <a:cubicBezTo>
                    <a:pt x="11775" y="21600"/>
                    <a:pt x="11855" y="19858"/>
                    <a:pt x="12175" y="17245"/>
                  </a:cubicBezTo>
                  <a:cubicBezTo>
                    <a:pt x="12495" y="14632"/>
                    <a:pt x="13055" y="11148"/>
                    <a:pt x="13495" y="8884"/>
                  </a:cubicBezTo>
                  <a:cubicBezTo>
                    <a:pt x="13935" y="6619"/>
                    <a:pt x="14255" y="5574"/>
                    <a:pt x="14615" y="5052"/>
                  </a:cubicBezTo>
                  <a:cubicBezTo>
                    <a:pt x="14975" y="4529"/>
                    <a:pt x="15375" y="4529"/>
                    <a:pt x="15695" y="5400"/>
                  </a:cubicBezTo>
                  <a:cubicBezTo>
                    <a:pt x="16015" y="6271"/>
                    <a:pt x="16255" y="8013"/>
                    <a:pt x="16415" y="9755"/>
                  </a:cubicBezTo>
                  <a:cubicBezTo>
                    <a:pt x="16575" y="11497"/>
                    <a:pt x="16655" y="13239"/>
                    <a:pt x="16775" y="14981"/>
                  </a:cubicBezTo>
                  <a:cubicBezTo>
                    <a:pt x="16895" y="16723"/>
                    <a:pt x="17055" y="18465"/>
                    <a:pt x="17335" y="19510"/>
                  </a:cubicBezTo>
                  <a:cubicBezTo>
                    <a:pt x="17615" y="20555"/>
                    <a:pt x="18015" y="20903"/>
                    <a:pt x="18735" y="20381"/>
                  </a:cubicBezTo>
                  <a:cubicBezTo>
                    <a:pt x="19455" y="19858"/>
                    <a:pt x="20495" y="18465"/>
                    <a:pt x="21535" y="170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1" name="Line"/>
            <p:cNvSpPr/>
            <p:nvPr/>
          </p:nvSpPr>
          <p:spPr>
            <a:xfrm>
              <a:off x="8779669" y="7918258"/>
              <a:ext cx="330387" cy="46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6" extrusionOk="0">
                  <a:moveTo>
                    <a:pt x="7065" y="15647"/>
                  </a:moveTo>
                  <a:cubicBezTo>
                    <a:pt x="6258" y="15220"/>
                    <a:pt x="5450" y="14794"/>
                    <a:pt x="4542" y="14581"/>
                  </a:cubicBezTo>
                  <a:cubicBezTo>
                    <a:pt x="3634" y="14368"/>
                    <a:pt x="2624" y="14368"/>
                    <a:pt x="1716" y="14936"/>
                  </a:cubicBezTo>
                  <a:cubicBezTo>
                    <a:pt x="807" y="15505"/>
                    <a:pt x="0" y="16641"/>
                    <a:pt x="0" y="17423"/>
                  </a:cubicBezTo>
                  <a:cubicBezTo>
                    <a:pt x="0" y="18205"/>
                    <a:pt x="807" y="18631"/>
                    <a:pt x="2221" y="18844"/>
                  </a:cubicBezTo>
                  <a:cubicBezTo>
                    <a:pt x="3634" y="19057"/>
                    <a:pt x="5652" y="19057"/>
                    <a:pt x="7671" y="17778"/>
                  </a:cubicBezTo>
                  <a:cubicBezTo>
                    <a:pt x="9690" y="16499"/>
                    <a:pt x="11708" y="13941"/>
                    <a:pt x="12617" y="11028"/>
                  </a:cubicBezTo>
                  <a:cubicBezTo>
                    <a:pt x="13525" y="8115"/>
                    <a:pt x="13323" y="4847"/>
                    <a:pt x="13121" y="2786"/>
                  </a:cubicBezTo>
                  <a:cubicBezTo>
                    <a:pt x="12920" y="726"/>
                    <a:pt x="12718" y="-127"/>
                    <a:pt x="12617" y="15"/>
                  </a:cubicBezTo>
                  <a:cubicBezTo>
                    <a:pt x="12516" y="157"/>
                    <a:pt x="12516" y="1294"/>
                    <a:pt x="12516" y="4420"/>
                  </a:cubicBezTo>
                  <a:cubicBezTo>
                    <a:pt x="12516" y="7547"/>
                    <a:pt x="12516" y="12662"/>
                    <a:pt x="12920" y="15789"/>
                  </a:cubicBezTo>
                  <a:cubicBezTo>
                    <a:pt x="13323" y="18915"/>
                    <a:pt x="14131" y="20052"/>
                    <a:pt x="15140" y="20691"/>
                  </a:cubicBezTo>
                  <a:cubicBezTo>
                    <a:pt x="16149" y="21331"/>
                    <a:pt x="17361" y="21473"/>
                    <a:pt x="18471" y="20691"/>
                  </a:cubicBezTo>
                  <a:cubicBezTo>
                    <a:pt x="19581" y="19910"/>
                    <a:pt x="20591" y="18205"/>
                    <a:pt x="21600" y="1649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2" name="Line"/>
            <p:cNvSpPr/>
            <p:nvPr/>
          </p:nvSpPr>
          <p:spPr>
            <a:xfrm>
              <a:off x="9659099" y="7791991"/>
              <a:ext cx="1498116" cy="57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97" extrusionOk="0">
                  <a:moveTo>
                    <a:pt x="2764" y="10219"/>
                  </a:moveTo>
                  <a:cubicBezTo>
                    <a:pt x="2586" y="9871"/>
                    <a:pt x="2408" y="9523"/>
                    <a:pt x="2297" y="9639"/>
                  </a:cubicBezTo>
                  <a:cubicBezTo>
                    <a:pt x="2186" y="9755"/>
                    <a:pt x="2142" y="10335"/>
                    <a:pt x="2275" y="11323"/>
                  </a:cubicBezTo>
                  <a:cubicBezTo>
                    <a:pt x="2408" y="12310"/>
                    <a:pt x="2720" y="13703"/>
                    <a:pt x="3008" y="15097"/>
                  </a:cubicBezTo>
                  <a:cubicBezTo>
                    <a:pt x="3297" y="16490"/>
                    <a:pt x="3564" y="17884"/>
                    <a:pt x="3697" y="18871"/>
                  </a:cubicBezTo>
                  <a:cubicBezTo>
                    <a:pt x="3831" y="19858"/>
                    <a:pt x="3831" y="20439"/>
                    <a:pt x="3542" y="20787"/>
                  </a:cubicBezTo>
                  <a:cubicBezTo>
                    <a:pt x="3253" y="21135"/>
                    <a:pt x="2675" y="21252"/>
                    <a:pt x="2075" y="21077"/>
                  </a:cubicBezTo>
                  <a:cubicBezTo>
                    <a:pt x="1475" y="20903"/>
                    <a:pt x="853" y="20439"/>
                    <a:pt x="475" y="19916"/>
                  </a:cubicBezTo>
                  <a:cubicBezTo>
                    <a:pt x="97" y="19394"/>
                    <a:pt x="-36" y="18813"/>
                    <a:pt x="8" y="18523"/>
                  </a:cubicBezTo>
                  <a:cubicBezTo>
                    <a:pt x="53" y="18232"/>
                    <a:pt x="275" y="18232"/>
                    <a:pt x="1186" y="18406"/>
                  </a:cubicBezTo>
                  <a:cubicBezTo>
                    <a:pt x="2097" y="18581"/>
                    <a:pt x="3697" y="18929"/>
                    <a:pt x="4920" y="18929"/>
                  </a:cubicBezTo>
                  <a:cubicBezTo>
                    <a:pt x="6142" y="18929"/>
                    <a:pt x="6986" y="18581"/>
                    <a:pt x="7520" y="18232"/>
                  </a:cubicBezTo>
                  <a:cubicBezTo>
                    <a:pt x="8053" y="17884"/>
                    <a:pt x="8275" y="17535"/>
                    <a:pt x="8320" y="17071"/>
                  </a:cubicBezTo>
                  <a:cubicBezTo>
                    <a:pt x="8364" y="16606"/>
                    <a:pt x="8231" y="16026"/>
                    <a:pt x="7897" y="15677"/>
                  </a:cubicBezTo>
                  <a:cubicBezTo>
                    <a:pt x="7564" y="15329"/>
                    <a:pt x="7031" y="15213"/>
                    <a:pt x="6653" y="15155"/>
                  </a:cubicBezTo>
                  <a:cubicBezTo>
                    <a:pt x="6275" y="15097"/>
                    <a:pt x="6053" y="15097"/>
                    <a:pt x="5831" y="15329"/>
                  </a:cubicBezTo>
                  <a:cubicBezTo>
                    <a:pt x="5608" y="15561"/>
                    <a:pt x="5386" y="16026"/>
                    <a:pt x="5297" y="16548"/>
                  </a:cubicBezTo>
                  <a:cubicBezTo>
                    <a:pt x="5208" y="17071"/>
                    <a:pt x="5253" y="17652"/>
                    <a:pt x="5408" y="18058"/>
                  </a:cubicBezTo>
                  <a:cubicBezTo>
                    <a:pt x="5564" y="18465"/>
                    <a:pt x="5831" y="18697"/>
                    <a:pt x="6342" y="18813"/>
                  </a:cubicBezTo>
                  <a:cubicBezTo>
                    <a:pt x="6853" y="18929"/>
                    <a:pt x="7608" y="18929"/>
                    <a:pt x="8342" y="17884"/>
                  </a:cubicBezTo>
                  <a:cubicBezTo>
                    <a:pt x="9075" y="16839"/>
                    <a:pt x="9786" y="14748"/>
                    <a:pt x="10164" y="12484"/>
                  </a:cubicBezTo>
                  <a:cubicBezTo>
                    <a:pt x="10542" y="10219"/>
                    <a:pt x="10586" y="7781"/>
                    <a:pt x="10564" y="5865"/>
                  </a:cubicBezTo>
                  <a:cubicBezTo>
                    <a:pt x="10542" y="3948"/>
                    <a:pt x="10453" y="2555"/>
                    <a:pt x="10475" y="1568"/>
                  </a:cubicBezTo>
                  <a:cubicBezTo>
                    <a:pt x="10497" y="581"/>
                    <a:pt x="10631" y="0"/>
                    <a:pt x="10675" y="0"/>
                  </a:cubicBezTo>
                  <a:cubicBezTo>
                    <a:pt x="10720" y="0"/>
                    <a:pt x="10675" y="581"/>
                    <a:pt x="10564" y="2729"/>
                  </a:cubicBezTo>
                  <a:cubicBezTo>
                    <a:pt x="10453" y="4877"/>
                    <a:pt x="10275" y="8594"/>
                    <a:pt x="10297" y="11787"/>
                  </a:cubicBezTo>
                  <a:cubicBezTo>
                    <a:pt x="10320" y="14981"/>
                    <a:pt x="10542" y="17652"/>
                    <a:pt x="10764" y="19219"/>
                  </a:cubicBezTo>
                  <a:cubicBezTo>
                    <a:pt x="10986" y="20787"/>
                    <a:pt x="11208" y="21252"/>
                    <a:pt x="11431" y="21426"/>
                  </a:cubicBezTo>
                  <a:cubicBezTo>
                    <a:pt x="11653" y="21600"/>
                    <a:pt x="11875" y="21484"/>
                    <a:pt x="12164" y="20729"/>
                  </a:cubicBezTo>
                  <a:cubicBezTo>
                    <a:pt x="12453" y="19974"/>
                    <a:pt x="12808" y="18581"/>
                    <a:pt x="13031" y="17594"/>
                  </a:cubicBezTo>
                  <a:cubicBezTo>
                    <a:pt x="13253" y="16606"/>
                    <a:pt x="13342" y="16026"/>
                    <a:pt x="13386" y="15445"/>
                  </a:cubicBezTo>
                  <a:cubicBezTo>
                    <a:pt x="13431" y="14865"/>
                    <a:pt x="13431" y="14284"/>
                    <a:pt x="13520" y="13819"/>
                  </a:cubicBezTo>
                  <a:cubicBezTo>
                    <a:pt x="13608" y="13355"/>
                    <a:pt x="13786" y="13006"/>
                    <a:pt x="13942" y="13123"/>
                  </a:cubicBezTo>
                  <a:cubicBezTo>
                    <a:pt x="14097" y="13239"/>
                    <a:pt x="14231" y="13819"/>
                    <a:pt x="14386" y="14865"/>
                  </a:cubicBezTo>
                  <a:cubicBezTo>
                    <a:pt x="14542" y="15910"/>
                    <a:pt x="14720" y="17419"/>
                    <a:pt x="14920" y="18406"/>
                  </a:cubicBezTo>
                  <a:cubicBezTo>
                    <a:pt x="15120" y="19394"/>
                    <a:pt x="15342" y="19858"/>
                    <a:pt x="15520" y="19858"/>
                  </a:cubicBezTo>
                  <a:cubicBezTo>
                    <a:pt x="15697" y="19858"/>
                    <a:pt x="15831" y="19394"/>
                    <a:pt x="15920" y="18581"/>
                  </a:cubicBezTo>
                  <a:cubicBezTo>
                    <a:pt x="16008" y="17768"/>
                    <a:pt x="16053" y="16606"/>
                    <a:pt x="16075" y="15503"/>
                  </a:cubicBezTo>
                  <a:cubicBezTo>
                    <a:pt x="16097" y="14400"/>
                    <a:pt x="16097" y="13355"/>
                    <a:pt x="16320" y="13065"/>
                  </a:cubicBezTo>
                  <a:cubicBezTo>
                    <a:pt x="16542" y="12774"/>
                    <a:pt x="16986" y="13239"/>
                    <a:pt x="17608" y="13703"/>
                  </a:cubicBezTo>
                  <a:cubicBezTo>
                    <a:pt x="18231" y="14168"/>
                    <a:pt x="19031" y="14632"/>
                    <a:pt x="19542" y="14865"/>
                  </a:cubicBezTo>
                  <a:cubicBezTo>
                    <a:pt x="20053" y="15097"/>
                    <a:pt x="20275" y="15097"/>
                    <a:pt x="20497" y="14923"/>
                  </a:cubicBezTo>
                  <a:cubicBezTo>
                    <a:pt x="20720" y="14748"/>
                    <a:pt x="20942" y="14400"/>
                    <a:pt x="20986" y="13994"/>
                  </a:cubicBezTo>
                  <a:cubicBezTo>
                    <a:pt x="21031" y="13587"/>
                    <a:pt x="20897" y="13123"/>
                    <a:pt x="20631" y="12774"/>
                  </a:cubicBezTo>
                  <a:cubicBezTo>
                    <a:pt x="20364" y="12426"/>
                    <a:pt x="19964" y="12194"/>
                    <a:pt x="19720" y="12368"/>
                  </a:cubicBezTo>
                  <a:cubicBezTo>
                    <a:pt x="19475" y="12542"/>
                    <a:pt x="19386" y="13123"/>
                    <a:pt x="19408" y="14052"/>
                  </a:cubicBezTo>
                  <a:cubicBezTo>
                    <a:pt x="19431" y="14981"/>
                    <a:pt x="19564" y="16258"/>
                    <a:pt x="19831" y="17477"/>
                  </a:cubicBezTo>
                  <a:cubicBezTo>
                    <a:pt x="20097" y="18697"/>
                    <a:pt x="20497" y="19858"/>
                    <a:pt x="20808" y="20323"/>
                  </a:cubicBezTo>
                  <a:cubicBezTo>
                    <a:pt x="21120" y="20787"/>
                    <a:pt x="21342" y="20555"/>
                    <a:pt x="21564" y="203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3" name="Line"/>
            <p:cNvSpPr/>
            <p:nvPr/>
          </p:nvSpPr>
          <p:spPr>
            <a:xfrm>
              <a:off x="11298280" y="7912698"/>
              <a:ext cx="349881" cy="490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0567" extrusionOk="0">
                  <a:moveTo>
                    <a:pt x="6691" y="13699"/>
                  </a:moveTo>
                  <a:cubicBezTo>
                    <a:pt x="6691" y="13052"/>
                    <a:pt x="6691" y="12405"/>
                    <a:pt x="5933" y="12082"/>
                  </a:cubicBezTo>
                  <a:cubicBezTo>
                    <a:pt x="5175" y="11758"/>
                    <a:pt x="3659" y="11758"/>
                    <a:pt x="2523" y="11952"/>
                  </a:cubicBezTo>
                  <a:cubicBezTo>
                    <a:pt x="1386" y="12146"/>
                    <a:pt x="628" y="12534"/>
                    <a:pt x="249" y="13117"/>
                  </a:cubicBezTo>
                  <a:cubicBezTo>
                    <a:pt x="-130" y="13699"/>
                    <a:pt x="-130" y="14475"/>
                    <a:pt x="628" y="15186"/>
                  </a:cubicBezTo>
                  <a:cubicBezTo>
                    <a:pt x="1386" y="15897"/>
                    <a:pt x="2902" y="16544"/>
                    <a:pt x="4133" y="16867"/>
                  </a:cubicBezTo>
                  <a:cubicBezTo>
                    <a:pt x="5365" y="17191"/>
                    <a:pt x="6312" y="17191"/>
                    <a:pt x="7544" y="16285"/>
                  </a:cubicBezTo>
                  <a:cubicBezTo>
                    <a:pt x="8775" y="15380"/>
                    <a:pt x="10291" y="13569"/>
                    <a:pt x="11428" y="10982"/>
                  </a:cubicBezTo>
                  <a:cubicBezTo>
                    <a:pt x="12565" y="8396"/>
                    <a:pt x="13323" y="5033"/>
                    <a:pt x="13512" y="2705"/>
                  </a:cubicBezTo>
                  <a:cubicBezTo>
                    <a:pt x="13702" y="376"/>
                    <a:pt x="13323" y="-917"/>
                    <a:pt x="13038" y="764"/>
                  </a:cubicBezTo>
                  <a:cubicBezTo>
                    <a:pt x="12754" y="2446"/>
                    <a:pt x="12565" y="7102"/>
                    <a:pt x="12659" y="10659"/>
                  </a:cubicBezTo>
                  <a:cubicBezTo>
                    <a:pt x="12754" y="14216"/>
                    <a:pt x="13133" y="16673"/>
                    <a:pt x="13607" y="18290"/>
                  </a:cubicBezTo>
                  <a:cubicBezTo>
                    <a:pt x="14081" y="19907"/>
                    <a:pt x="14649" y="20683"/>
                    <a:pt x="15407" y="20554"/>
                  </a:cubicBezTo>
                  <a:cubicBezTo>
                    <a:pt x="16165" y="20424"/>
                    <a:pt x="17112" y="19390"/>
                    <a:pt x="18154" y="18484"/>
                  </a:cubicBezTo>
                  <a:cubicBezTo>
                    <a:pt x="19196" y="17579"/>
                    <a:pt x="20333" y="16803"/>
                    <a:pt x="21470" y="1602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4" name="Line"/>
            <p:cNvSpPr/>
            <p:nvPr/>
          </p:nvSpPr>
          <p:spPr>
            <a:xfrm>
              <a:off x="11889004" y="8378658"/>
              <a:ext cx="27790" cy="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869" name="Drawing"/>
          <p:cNvGrpSpPr/>
          <p:nvPr/>
        </p:nvGrpSpPr>
        <p:grpSpPr>
          <a:xfrm>
            <a:off x="3703071" y="4362202"/>
            <a:ext cx="666190" cy="411495"/>
            <a:chOff x="0" y="0"/>
            <a:chExt cx="666188" cy="411494"/>
          </a:xfrm>
        </p:grpSpPr>
        <p:sp>
          <p:nvSpPr>
            <p:cNvPr id="3866" name="Line"/>
            <p:cNvSpPr/>
            <p:nvPr/>
          </p:nvSpPr>
          <p:spPr>
            <a:xfrm>
              <a:off x="-1" y="0"/>
              <a:ext cx="651938" cy="41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89" extrusionOk="0">
                  <a:moveTo>
                    <a:pt x="3595" y="6727"/>
                  </a:moveTo>
                  <a:cubicBezTo>
                    <a:pt x="3422" y="6198"/>
                    <a:pt x="3248" y="5669"/>
                    <a:pt x="2945" y="5298"/>
                  </a:cubicBezTo>
                  <a:cubicBezTo>
                    <a:pt x="2641" y="4927"/>
                    <a:pt x="2207" y="4716"/>
                    <a:pt x="1687" y="4980"/>
                  </a:cubicBezTo>
                  <a:cubicBezTo>
                    <a:pt x="1166" y="5245"/>
                    <a:pt x="559" y="5986"/>
                    <a:pt x="256" y="6622"/>
                  </a:cubicBezTo>
                  <a:cubicBezTo>
                    <a:pt x="-48" y="7257"/>
                    <a:pt x="-48" y="7786"/>
                    <a:pt x="82" y="8263"/>
                  </a:cubicBezTo>
                  <a:cubicBezTo>
                    <a:pt x="212" y="8739"/>
                    <a:pt x="472" y="9163"/>
                    <a:pt x="1036" y="9322"/>
                  </a:cubicBezTo>
                  <a:cubicBezTo>
                    <a:pt x="1600" y="9480"/>
                    <a:pt x="2468" y="9375"/>
                    <a:pt x="3075" y="9163"/>
                  </a:cubicBezTo>
                  <a:cubicBezTo>
                    <a:pt x="3682" y="8951"/>
                    <a:pt x="4029" y="8633"/>
                    <a:pt x="4159" y="8104"/>
                  </a:cubicBezTo>
                  <a:cubicBezTo>
                    <a:pt x="4289" y="7575"/>
                    <a:pt x="4203" y="6833"/>
                    <a:pt x="4116" y="6727"/>
                  </a:cubicBezTo>
                  <a:cubicBezTo>
                    <a:pt x="4029" y="6622"/>
                    <a:pt x="3942" y="7151"/>
                    <a:pt x="4159" y="8845"/>
                  </a:cubicBezTo>
                  <a:cubicBezTo>
                    <a:pt x="4376" y="10539"/>
                    <a:pt x="4897" y="13398"/>
                    <a:pt x="5200" y="15410"/>
                  </a:cubicBezTo>
                  <a:cubicBezTo>
                    <a:pt x="5504" y="17422"/>
                    <a:pt x="5591" y="18586"/>
                    <a:pt x="5504" y="19380"/>
                  </a:cubicBezTo>
                  <a:cubicBezTo>
                    <a:pt x="5417" y="20175"/>
                    <a:pt x="5157" y="20598"/>
                    <a:pt x="4810" y="20863"/>
                  </a:cubicBezTo>
                  <a:cubicBezTo>
                    <a:pt x="4463" y="21127"/>
                    <a:pt x="4029" y="21233"/>
                    <a:pt x="3552" y="21339"/>
                  </a:cubicBezTo>
                  <a:cubicBezTo>
                    <a:pt x="3075" y="21445"/>
                    <a:pt x="2554" y="21551"/>
                    <a:pt x="2034" y="21445"/>
                  </a:cubicBezTo>
                  <a:cubicBezTo>
                    <a:pt x="1513" y="21339"/>
                    <a:pt x="993" y="21022"/>
                    <a:pt x="689" y="20545"/>
                  </a:cubicBezTo>
                  <a:cubicBezTo>
                    <a:pt x="386" y="20069"/>
                    <a:pt x="299" y="19433"/>
                    <a:pt x="819" y="18427"/>
                  </a:cubicBezTo>
                  <a:cubicBezTo>
                    <a:pt x="1340" y="17422"/>
                    <a:pt x="2468" y="16045"/>
                    <a:pt x="3682" y="14722"/>
                  </a:cubicBezTo>
                  <a:cubicBezTo>
                    <a:pt x="4897" y="13398"/>
                    <a:pt x="6198" y="12127"/>
                    <a:pt x="6979" y="11280"/>
                  </a:cubicBezTo>
                  <a:cubicBezTo>
                    <a:pt x="7759" y="10433"/>
                    <a:pt x="8019" y="10010"/>
                    <a:pt x="7976" y="9639"/>
                  </a:cubicBezTo>
                  <a:cubicBezTo>
                    <a:pt x="7933" y="9269"/>
                    <a:pt x="7586" y="8951"/>
                    <a:pt x="7152" y="8739"/>
                  </a:cubicBezTo>
                  <a:cubicBezTo>
                    <a:pt x="6718" y="8527"/>
                    <a:pt x="6198" y="8422"/>
                    <a:pt x="5894" y="8686"/>
                  </a:cubicBezTo>
                  <a:cubicBezTo>
                    <a:pt x="5591" y="8951"/>
                    <a:pt x="5504" y="9586"/>
                    <a:pt x="5634" y="10116"/>
                  </a:cubicBezTo>
                  <a:cubicBezTo>
                    <a:pt x="5764" y="10645"/>
                    <a:pt x="6111" y="11069"/>
                    <a:pt x="6718" y="11545"/>
                  </a:cubicBezTo>
                  <a:cubicBezTo>
                    <a:pt x="7325" y="12022"/>
                    <a:pt x="8193" y="12551"/>
                    <a:pt x="9277" y="12551"/>
                  </a:cubicBezTo>
                  <a:cubicBezTo>
                    <a:pt x="10362" y="12551"/>
                    <a:pt x="11663" y="12022"/>
                    <a:pt x="12660" y="10592"/>
                  </a:cubicBezTo>
                  <a:cubicBezTo>
                    <a:pt x="13658" y="9163"/>
                    <a:pt x="14352" y="6833"/>
                    <a:pt x="14742" y="5086"/>
                  </a:cubicBezTo>
                  <a:cubicBezTo>
                    <a:pt x="15133" y="3339"/>
                    <a:pt x="15219" y="2175"/>
                    <a:pt x="15176" y="1327"/>
                  </a:cubicBezTo>
                  <a:cubicBezTo>
                    <a:pt x="15133" y="480"/>
                    <a:pt x="14959" y="-49"/>
                    <a:pt x="14959" y="4"/>
                  </a:cubicBezTo>
                  <a:cubicBezTo>
                    <a:pt x="14959" y="57"/>
                    <a:pt x="15133" y="692"/>
                    <a:pt x="15306" y="2122"/>
                  </a:cubicBezTo>
                  <a:cubicBezTo>
                    <a:pt x="15480" y="3551"/>
                    <a:pt x="15653" y="5775"/>
                    <a:pt x="15827" y="7627"/>
                  </a:cubicBezTo>
                  <a:cubicBezTo>
                    <a:pt x="16000" y="9480"/>
                    <a:pt x="16174" y="10963"/>
                    <a:pt x="16521" y="12127"/>
                  </a:cubicBezTo>
                  <a:cubicBezTo>
                    <a:pt x="16868" y="13292"/>
                    <a:pt x="17388" y="14139"/>
                    <a:pt x="18082" y="14457"/>
                  </a:cubicBezTo>
                  <a:cubicBezTo>
                    <a:pt x="18776" y="14775"/>
                    <a:pt x="19644" y="14563"/>
                    <a:pt x="20251" y="13927"/>
                  </a:cubicBezTo>
                  <a:cubicBezTo>
                    <a:pt x="20858" y="13292"/>
                    <a:pt x="21205" y="12233"/>
                    <a:pt x="21552" y="1117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7" name="Line"/>
            <p:cNvSpPr/>
            <p:nvPr/>
          </p:nvSpPr>
          <p:spPr>
            <a:xfrm>
              <a:off x="447265" y="140986"/>
              <a:ext cx="157441" cy="12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8" name="Line"/>
            <p:cNvSpPr/>
            <p:nvPr/>
          </p:nvSpPr>
          <p:spPr>
            <a:xfrm>
              <a:off x="655810" y="235380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3870" name="Drawing"/>
          <p:cNvSpPr/>
          <p:nvPr/>
        </p:nvSpPr>
        <p:spPr>
          <a:xfrm>
            <a:off x="2453380" y="8294379"/>
            <a:ext cx="7096" cy="1"/>
          </a:xfrm>
          <a:prstGeom prst="ellipse">
            <a:avLst/>
          </a:prstGeom>
          <a:ln w="38100" cap="rnd">
            <a:solidFill>
              <a:srgbClr val="F93343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Homework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Homework</a:t>
            </a:r>
          </a:p>
        </p:txBody>
      </p:sp>
      <p:sp>
        <p:nvSpPr>
          <p:cNvPr id="3873" name="Book of Lay-Lay-McDonald…"/>
          <p:cNvSpPr txBox="1">
            <a:spLocks noGrp="1"/>
          </p:cNvSpPr>
          <p:nvPr>
            <p:ph type="body" idx="1"/>
          </p:nvPr>
        </p:nvSpPr>
        <p:spPr>
          <a:xfrm>
            <a:off x="1270000" y="3351725"/>
            <a:ext cx="21844000" cy="9352443"/>
          </a:xfrm>
          <a:prstGeom prst="rect">
            <a:avLst/>
          </a:prstGeom>
        </p:spPr>
        <p:txBody>
          <a:bodyPr/>
          <a:lstStyle/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Book of Lay-Lay-McDonald</a:t>
            </a:r>
          </a:p>
          <a:p>
            <a:pPr>
              <a:defRPr>
                <a:blipFill rotWithShape="1">
                  <a:blip r:embed="rId4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4"/>
                  <a:srcRect/>
                  <a:tile tx="0" ty="0" sx="100000" sy="100000" flip="none" algn="tl"/>
                </a:blipFill>
              </a:rPr>
              <a:t>Exercise 1.1, question 11, 13, 17, 18, 27, 28, </a:t>
            </a:r>
          </a:p>
          <a:p>
            <a:pPr>
              <a:defRPr>
                <a:blipFill rotWithShape="1">
                  <a:blip r:embed="rId4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4"/>
                  <a:srcRect/>
                  <a:tile tx="0" ty="0" sx="100000" sy="100000" flip="none" algn="tl"/>
                </a:blipFill>
              </a:rPr>
              <a:t>Exercise 1.2, question 2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Next time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Next time</a:t>
            </a:r>
          </a:p>
        </p:txBody>
      </p:sp>
      <p:sp>
        <p:nvSpPr>
          <p:cNvPr id="3876" name="Book of Lay-Lay-McDonald, Chapter 1, 1.3-1.4"/>
          <p:cNvSpPr txBox="1">
            <a:spLocks noGrp="1"/>
          </p:cNvSpPr>
          <p:nvPr>
            <p:ph type="body" idx="1"/>
          </p:nvPr>
        </p:nvSpPr>
        <p:spPr>
          <a:xfrm>
            <a:off x="1270000" y="2961731"/>
            <a:ext cx="21844000" cy="9742437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Book of Lay-Lay-McDonald, Chapter 1, 1.3-1.4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Augmented matrix（增广矩阵）"/>
          <p:cNvSpPr txBox="1">
            <a:spLocks noGrp="1"/>
          </p:cNvSpPr>
          <p:nvPr>
            <p:ph type="body" idx="1"/>
          </p:nvPr>
        </p:nvSpPr>
        <p:spPr>
          <a:xfrm>
            <a:off x="1924558" y="1011667"/>
            <a:ext cx="21844001" cy="11692666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Augmented matrix（增广矩阵）</a:t>
            </a:r>
          </a:p>
        </p:txBody>
      </p:sp>
      <p:grpSp>
        <p:nvGrpSpPr>
          <p:cNvPr id="453" name="Drawing"/>
          <p:cNvGrpSpPr/>
          <p:nvPr/>
        </p:nvGrpSpPr>
        <p:grpSpPr>
          <a:xfrm>
            <a:off x="10614873" y="3814660"/>
            <a:ext cx="12957569" cy="5613069"/>
            <a:chOff x="0" y="0"/>
            <a:chExt cx="12957568" cy="5613067"/>
          </a:xfrm>
        </p:grpSpPr>
        <p:sp>
          <p:nvSpPr>
            <p:cNvPr id="371" name="Line"/>
            <p:cNvSpPr/>
            <p:nvPr/>
          </p:nvSpPr>
          <p:spPr>
            <a:xfrm>
              <a:off x="20491" y="581886"/>
              <a:ext cx="252203" cy="288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600" extrusionOk="0">
                  <a:moveTo>
                    <a:pt x="19830" y="0"/>
                  </a:moveTo>
                  <a:cubicBezTo>
                    <a:pt x="18059" y="0"/>
                    <a:pt x="16289" y="0"/>
                    <a:pt x="13987" y="126"/>
                  </a:cubicBezTo>
                  <a:cubicBezTo>
                    <a:pt x="11685" y="253"/>
                    <a:pt x="8852" y="505"/>
                    <a:pt x="6551" y="932"/>
                  </a:cubicBezTo>
                  <a:cubicBezTo>
                    <a:pt x="4249" y="1358"/>
                    <a:pt x="2479" y="1958"/>
                    <a:pt x="1416" y="2732"/>
                  </a:cubicBezTo>
                  <a:cubicBezTo>
                    <a:pt x="354" y="3505"/>
                    <a:pt x="0" y="4453"/>
                    <a:pt x="0" y="5432"/>
                  </a:cubicBezTo>
                  <a:cubicBezTo>
                    <a:pt x="0" y="6411"/>
                    <a:pt x="354" y="7421"/>
                    <a:pt x="885" y="8274"/>
                  </a:cubicBezTo>
                  <a:cubicBezTo>
                    <a:pt x="1416" y="9126"/>
                    <a:pt x="2125" y="9821"/>
                    <a:pt x="2833" y="10516"/>
                  </a:cubicBezTo>
                  <a:cubicBezTo>
                    <a:pt x="3541" y="11211"/>
                    <a:pt x="4249" y="11905"/>
                    <a:pt x="4780" y="12584"/>
                  </a:cubicBezTo>
                  <a:cubicBezTo>
                    <a:pt x="5311" y="13263"/>
                    <a:pt x="5666" y="13926"/>
                    <a:pt x="6020" y="14700"/>
                  </a:cubicBezTo>
                  <a:cubicBezTo>
                    <a:pt x="6374" y="15474"/>
                    <a:pt x="6728" y="16358"/>
                    <a:pt x="6905" y="17211"/>
                  </a:cubicBezTo>
                  <a:cubicBezTo>
                    <a:pt x="7082" y="18063"/>
                    <a:pt x="7082" y="18884"/>
                    <a:pt x="7082" y="19374"/>
                  </a:cubicBezTo>
                  <a:cubicBezTo>
                    <a:pt x="7082" y="19863"/>
                    <a:pt x="7082" y="20021"/>
                    <a:pt x="9029" y="20289"/>
                  </a:cubicBezTo>
                  <a:cubicBezTo>
                    <a:pt x="10977" y="20558"/>
                    <a:pt x="14872" y="20937"/>
                    <a:pt x="17528" y="21174"/>
                  </a:cubicBezTo>
                  <a:cubicBezTo>
                    <a:pt x="20184" y="21411"/>
                    <a:pt x="21600" y="21505"/>
                    <a:pt x="21069" y="21553"/>
                  </a:cubicBezTo>
                  <a:cubicBezTo>
                    <a:pt x="20538" y="21600"/>
                    <a:pt x="18059" y="21600"/>
                    <a:pt x="1558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>
              <a:off x="710964" y="550901"/>
              <a:ext cx="393186" cy="36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53" extrusionOk="0">
                  <a:moveTo>
                    <a:pt x="7640" y="5424"/>
                  </a:moveTo>
                  <a:cubicBezTo>
                    <a:pt x="8099" y="4211"/>
                    <a:pt x="8559" y="2997"/>
                    <a:pt x="8329" y="2026"/>
                  </a:cubicBezTo>
                  <a:cubicBezTo>
                    <a:pt x="8099" y="1055"/>
                    <a:pt x="7180" y="327"/>
                    <a:pt x="6031" y="85"/>
                  </a:cubicBezTo>
                  <a:cubicBezTo>
                    <a:pt x="4882" y="-158"/>
                    <a:pt x="3504" y="85"/>
                    <a:pt x="2355" y="1298"/>
                  </a:cubicBezTo>
                  <a:cubicBezTo>
                    <a:pt x="1206" y="2512"/>
                    <a:pt x="287" y="4696"/>
                    <a:pt x="57" y="7123"/>
                  </a:cubicBezTo>
                  <a:cubicBezTo>
                    <a:pt x="-173" y="9550"/>
                    <a:pt x="287" y="12220"/>
                    <a:pt x="1550" y="14040"/>
                  </a:cubicBezTo>
                  <a:cubicBezTo>
                    <a:pt x="2814" y="15860"/>
                    <a:pt x="4882" y="16831"/>
                    <a:pt x="6835" y="16588"/>
                  </a:cubicBezTo>
                  <a:cubicBezTo>
                    <a:pt x="8789" y="16345"/>
                    <a:pt x="10627" y="14889"/>
                    <a:pt x="11661" y="13312"/>
                  </a:cubicBezTo>
                  <a:cubicBezTo>
                    <a:pt x="12695" y="11734"/>
                    <a:pt x="12925" y="10035"/>
                    <a:pt x="12810" y="8579"/>
                  </a:cubicBezTo>
                  <a:cubicBezTo>
                    <a:pt x="12695" y="7123"/>
                    <a:pt x="12236" y="5909"/>
                    <a:pt x="11661" y="5788"/>
                  </a:cubicBezTo>
                  <a:cubicBezTo>
                    <a:pt x="11087" y="5667"/>
                    <a:pt x="10397" y="6638"/>
                    <a:pt x="10282" y="8458"/>
                  </a:cubicBezTo>
                  <a:cubicBezTo>
                    <a:pt x="10167" y="10278"/>
                    <a:pt x="10627" y="12948"/>
                    <a:pt x="11546" y="15253"/>
                  </a:cubicBezTo>
                  <a:cubicBezTo>
                    <a:pt x="12465" y="17559"/>
                    <a:pt x="13844" y="19500"/>
                    <a:pt x="15108" y="20471"/>
                  </a:cubicBezTo>
                  <a:cubicBezTo>
                    <a:pt x="16372" y="21442"/>
                    <a:pt x="17521" y="21442"/>
                    <a:pt x="18555" y="20835"/>
                  </a:cubicBezTo>
                  <a:cubicBezTo>
                    <a:pt x="19589" y="20229"/>
                    <a:pt x="20508" y="19015"/>
                    <a:pt x="21427" y="17802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1217996" y="758982"/>
              <a:ext cx="29517" cy="21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extrusionOk="0">
                  <a:moveTo>
                    <a:pt x="0" y="0"/>
                  </a:moveTo>
                  <a:cubicBezTo>
                    <a:pt x="3086" y="4154"/>
                    <a:pt x="6171" y="8308"/>
                    <a:pt x="10800" y="12254"/>
                  </a:cubicBezTo>
                  <a:cubicBezTo>
                    <a:pt x="15429" y="16200"/>
                    <a:pt x="21600" y="19938"/>
                    <a:pt x="21600" y="20769"/>
                  </a:cubicBezTo>
                  <a:cubicBezTo>
                    <a:pt x="21600" y="21600"/>
                    <a:pt x="15429" y="19523"/>
                    <a:pt x="9257" y="17446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" name="Line"/>
            <p:cNvSpPr/>
            <p:nvPr/>
          </p:nvSpPr>
          <p:spPr>
            <a:xfrm>
              <a:off x="1344493" y="784281"/>
              <a:ext cx="63249" cy="26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5829"/>
                    <a:pt x="5760" y="11657"/>
                    <a:pt x="9360" y="15257"/>
                  </a:cubicBezTo>
                  <a:cubicBezTo>
                    <a:pt x="12960" y="18857"/>
                    <a:pt x="17280" y="20229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" name="Line"/>
            <p:cNvSpPr/>
            <p:nvPr/>
          </p:nvSpPr>
          <p:spPr>
            <a:xfrm>
              <a:off x="2328927" y="554158"/>
              <a:ext cx="242588" cy="39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503" extrusionOk="0">
                  <a:moveTo>
                    <a:pt x="15571" y="4269"/>
                  </a:moveTo>
                  <a:cubicBezTo>
                    <a:pt x="15571" y="3120"/>
                    <a:pt x="15571" y="1971"/>
                    <a:pt x="14107" y="1167"/>
                  </a:cubicBezTo>
                  <a:cubicBezTo>
                    <a:pt x="12643" y="363"/>
                    <a:pt x="9714" y="-97"/>
                    <a:pt x="7517" y="18"/>
                  </a:cubicBezTo>
                  <a:cubicBezTo>
                    <a:pt x="5321" y="133"/>
                    <a:pt x="3856" y="822"/>
                    <a:pt x="2392" y="3120"/>
                  </a:cubicBezTo>
                  <a:cubicBezTo>
                    <a:pt x="927" y="5418"/>
                    <a:pt x="-537" y="9324"/>
                    <a:pt x="195" y="11967"/>
                  </a:cubicBezTo>
                  <a:cubicBezTo>
                    <a:pt x="927" y="14609"/>
                    <a:pt x="3856" y="15988"/>
                    <a:pt x="7151" y="16333"/>
                  </a:cubicBezTo>
                  <a:cubicBezTo>
                    <a:pt x="10446" y="16677"/>
                    <a:pt x="14107" y="15988"/>
                    <a:pt x="16304" y="14494"/>
                  </a:cubicBezTo>
                  <a:cubicBezTo>
                    <a:pt x="18500" y="13001"/>
                    <a:pt x="19232" y="10703"/>
                    <a:pt x="19232" y="8980"/>
                  </a:cubicBezTo>
                  <a:cubicBezTo>
                    <a:pt x="19232" y="7256"/>
                    <a:pt x="18500" y="6107"/>
                    <a:pt x="17951" y="6107"/>
                  </a:cubicBezTo>
                  <a:cubicBezTo>
                    <a:pt x="17402" y="6107"/>
                    <a:pt x="17036" y="7256"/>
                    <a:pt x="17036" y="9554"/>
                  </a:cubicBezTo>
                  <a:cubicBezTo>
                    <a:pt x="17036" y="11852"/>
                    <a:pt x="17402" y="15299"/>
                    <a:pt x="18134" y="17482"/>
                  </a:cubicBezTo>
                  <a:cubicBezTo>
                    <a:pt x="18866" y="19665"/>
                    <a:pt x="19965" y="20584"/>
                    <a:pt x="21063" y="21503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" name="Line"/>
            <p:cNvSpPr/>
            <p:nvPr/>
          </p:nvSpPr>
          <p:spPr>
            <a:xfrm>
              <a:off x="2735960" y="796931"/>
              <a:ext cx="12650" cy="21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" name="Line"/>
            <p:cNvSpPr/>
            <p:nvPr/>
          </p:nvSpPr>
          <p:spPr>
            <a:xfrm>
              <a:off x="2938355" y="841566"/>
              <a:ext cx="177097" cy="22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extrusionOk="0">
                  <a:moveTo>
                    <a:pt x="0" y="576"/>
                  </a:moveTo>
                  <a:cubicBezTo>
                    <a:pt x="2571" y="169"/>
                    <a:pt x="5143" y="-239"/>
                    <a:pt x="7714" y="169"/>
                  </a:cubicBezTo>
                  <a:cubicBezTo>
                    <a:pt x="10286" y="576"/>
                    <a:pt x="12857" y="1799"/>
                    <a:pt x="13629" y="4244"/>
                  </a:cubicBezTo>
                  <a:cubicBezTo>
                    <a:pt x="14400" y="6689"/>
                    <a:pt x="13371" y="10357"/>
                    <a:pt x="11829" y="12803"/>
                  </a:cubicBezTo>
                  <a:cubicBezTo>
                    <a:pt x="10286" y="15248"/>
                    <a:pt x="8229" y="16470"/>
                    <a:pt x="5914" y="17693"/>
                  </a:cubicBezTo>
                  <a:cubicBezTo>
                    <a:pt x="3600" y="18916"/>
                    <a:pt x="1029" y="20138"/>
                    <a:pt x="1029" y="20750"/>
                  </a:cubicBezTo>
                  <a:cubicBezTo>
                    <a:pt x="1029" y="21361"/>
                    <a:pt x="3600" y="21361"/>
                    <a:pt x="7457" y="21361"/>
                  </a:cubicBezTo>
                  <a:cubicBezTo>
                    <a:pt x="11314" y="21361"/>
                    <a:pt x="16457" y="21361"/>
                    <a:pt x="21600" y="21361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" name="Line"/>
            <p:cNvSpPr/>
            <p:nvPr/>
          </p:nvSpPr>
          <p:spPr>
            <a:xfrm>
              <a:off x="3874433" y="683083"/>
              <a:ext cx="25300" cy="2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" name="Line"/>
            <p:cNvSpPr/>
            <p:nvPr/>
          </p:nvSpPr>
          <p:spPr>
            <a:xfrm>
              <a:off x="4178026" y="721032"/>
              <a:ext cx="50600" cy="2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>
              <a:off x="4418370" y="746332"/>
              <a:ext cx="75899" cy="1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>
              <a:off x="5567917" y="616682"/>
              <a:ext cx="456966" cy="387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0921" extrusionOk="0">
                  <a:moveTo>
                    <a:pt x="12445" y="4263"/>
                  </a:moveTo>
                  <a:cubicBezTo>
                    <a:pt x="12248" y="3126"/>
                    <a:pt x="12052" y="1989"/>
                    <a:pt x="10874" y="1080"/>
                  </a:cubicBezTo>
                  <a:cubicBezTo>
                    <a:pt x="9696" y="170"/>
                    <a:pt x="7536" y="-512"/>
                    <a:pt x="5474" y="511"/>
                  </a:cubicBezTo>
                  <a:cubicBezTo>
                    <a:pt x="3412" y="1534"/>
                    <a:pt x="1448" y="4263"/>
                    <a:pt x="565" y="7332"/>
                  </a:cubicBezTo>
                  <a:cubicBezTo>
                    <a:pt x="-319" y="10402"/>
                    <a:pt x="-123" y="13812"/>
                    <a:pt x="859" y="16200"/>
                  </a:cubicBezTo>
                  <a:cubicBezTo>
                    <a:pt x="1841" y="18587"/>
                    <a:pt x="3608" y="19951"/>
                    <a:pt x="5965" y="19042"/>
                  </a:cubicBezTo>
                  <a:cubicBezTo>
                    <a:pt x="8321" y="18132"/>
                    <a:pt x="11266" y="14949"/>
                    <a:pt x="12739" y="12789"/>
                  </a:cubicBezTo>
                  <a:cubicBezTo>
                    <a:pt x="14212" y="10629"/>
                    <a:pt x="14212" y="9492"/>
                    <a:pt x="14016" y="8355"/>
                  </a:cubicBezTo>
                  <a:cubicBezTo>
                    <a:pt x="13819" y="7219"/>
                    <a:pt x="13426" y="6082"/>
                    <a:pt x="13230" y="6082"/>
                  </a:cubicBezTo>
                  <a:cubicBezTo>
                    <a:pt x="13034" y="6082"/>
                    <a:pt x="13034" y="7219"/>
                    <a:pt x="13132" y="9492"/>
                  </a:cubicBezTo>
                  <a:cubicBezTo>
                    <a:pt x="13230" y="11766"/>
                    <a:pt x="13426" y="15176"/>
                    <a:pt x="13819" y="17336"/>
                  </a:cubicBezTo>
                  <a:cubicBezTo>
                    <a:pt x="14212" y="19496"/>
                    <a:pt x="14801" y="20406"/>
                    <a:pt x="16077" y="20747"/>
                  </a:cubicBezTo>
                  <a:cubicBezTo>
                    <a:pt x="17354" y="21088"/>
                    <a:pt x="19317" y="20861"/>
                    <a:pt x="21281" y="20633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>
              <a:off x="6126080" y="885479"/>
              <a:ext cx="1" cy="215046"/>
            </a:xfrm>
            <a:prstGeom prst="ellipse">
              <a:avLst/>
            </a:pr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" name="Line"/>
            <p:cNvSpPr/>
            <p:nvPr/>
          </p:nvSpPr>
          <p:spPr>
            <a:xfrm>
              <a:off x="6290525" y="974026"/>
              <a:ext cx="417442" cy="19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4" extrusionOk="0">
                  <a:moveTo>
                    <a:pt x="0" y="0"/>
                  </a:moveTo>
                  <a:cubicBezTo>
                    <a:pt x="655" y="2204"/>
                    <a:pt x="1309" y="4408"/>
                    <a:pt x="1745" y="6612"/>
                  </a:cubicBezTo>
                  <a:cubicBezTo>
                    <a:pt x="2182" y="8816"/>
                    <a:pt x="2400" y="11020"/>
                    <a:pt x="3055" y="11461"/>
                  </a:cubicBezTo>
                  <a:cubicBezTo>
                    <a:pt x="3709" y="11902"/>
                    <a:pt x="4800" y="10580"/>
                    <a:pt x="5673" y="9037"/>
                  </a:cubicBezTo>
                  <a:cubicBezTo>
                    <a:pt x="6545" y="7494"/>
                    <a:pt x="7200" y="5731"/>
                    <a:pt x="8073" y="4629"/>
                  </a:cubicBezTo>
                  <a:cubicBezTo>
                    <a:pt x="8945" y="3527"/>
                    <a:pt x="10036" y="3086"/>
                    <a:pt x="10691" y="3967"/>
                  </a:cubicBezTo>
                  <a:cubicBezTo>
                    <a:pt x="11345" y="4849"/>
                    <a:pt x="11564" y="7053"/>
                    <a:pt x="11673" y="9918"/>
                  </a:cubicBezTo>
                  <a:cubicBezTo>
                    <a:pt x="11782" y="12784"/>
                    <a:pt x="11782" y="16310"/>
                    <a:pt x="12327" y="18514"/>
                  </a:cubicBezTo>
                  <a:cubicBezTo>
                    <a:pt x="12873" y="20718"/>
                    <a:pt x="13964" y="21600"/>
                    <a:pt x="15600" y="20057"/>
                  </a:cubicBezTo>
                  <a:cubicBezTo>
                    <a:pt x="17236" y="18514"/>
                    <a:pt x="19418" y="14547"/>
                    <a:pt x="21600" y="1058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" name="Line"/>
            <p:cNvSpPr/>
            <p:nvPr/>
          </p:nvSpPr>
          <p:spPr>
            <a:xfrm>
              <a:off x="7993728" y="468039"/>
              <a:ext cx="281739" cy="52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55" extrusionOk="0">
                  <a:moveTo>
                    <a:pt x="3198" y="0"/>
                  </a:moveTo>
                  <a:cubicBezTo>
                    <a:pt x="3516" y="6048"/>
                    <a:pt x="3833" y="12096"/>
                    <a:pt x="3992" y="15552"/>
                  </a:cubicBezTo>
                  <a:cubicBezTo>
                    <a:pt x="4151" y="19008"/>
                    <a:pt x="4151" y="19872"/>
                    <a:pt x="4151" y="19872"/>
                  </a:cubicBezTo>
                  <a:cubicBezTo>
                    <a:pt x="4151" y="19872"/>
                    <a:pt x="4151" y="19008"/>
                    <a:pt x="4786" y="17626"/>
                  </a:cubicBezTo>
                  <a:cubicBezTo>
                    <a:pt x="5422" y="16243"/>
                    <a:pt x="6692" y="14342"/>
                    <a:pt x="8598" y="13133"/>
                  </a:cubicBezTo>
                  <a:cubicBezTo>
                    <a:pt x="10504" y="11923"/>
                    <a:pt x="13045" y="11405"/>
                    <a:pt x="15110" y="11405"/>
                  </a:cubicBezTo>
                  <a:cubicBezTo>
                    <a:pt x="17175" y="11405"/>
                    <a:pt x="18763" y="11923"/>
                    <a:pt x="19716" y="12614"/>
                  </a:cubicBezTo>
                  <a:cubicBezTo>
                    <a:pt x="20669" y="13306"/>
                    <a:pt x="20986" y="14170"/>
                    <a:pt x="21145" y="15034"/>
                  </a:cubicBezTo>
                  <a:cubicBezTo>
                    <a:pt x="21304" y="15898"/>
                    <a:pt x="21304" y="16762"/>
                    <a:pt x="20351" y="17798"/>
                  </a:cubicBezTo>
                  <a:cubicBezTo>
                    <a:pt x="19398" y="18835"/>
                    <a:pt x="17492" y="20045"/>
                    <a:pt x="14792" y="20736"/>
                  </a:cubicBezTo>
                  <a:cubicBezTo>
                    <a:pt x="12092" y="21427"/>
                    <a:pt x="8598" y="21600"/>
                    <a:pt x="5898" y="21341"/>
                  </a:cubicBezTo>
                  <a:cubicBezTo>
                    <a:pt x="3198" y="21082"/>
                    <a:pt x="1292" y="20390"/>
                    <a:pt x="498" y="19440"/>
                  </a:cubicBezTo>
                  <a:cubicBezTo>
                    <a:pt x="-296" y="18490"/>
                    <a:pt x="22" y="17280"/>
                    <a:pt x="339" y="1607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" name="Line"/>
            <p:cNvSpPr/>
            <p:nvPr/>
          </p:nvSpPr>
          <p:spPr>
            <a:xfrm>
              <a:off x="8542172" y="834880"/>
              <a:ext cx="25300" cy="35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" name="Line"/>
            <p:cNvSpPr/>
            <p:nvPr/>
          </p:nvSpPr>
          <p:spPr>
            <a:xfrm>
              <a:off x="709310" y="1615154"/>
              <a:ext cx="280993" cy="38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54" extrusionOk="0">
                  <a:moveTo>
                    <a:pt x="14497" y="3041"/>
                  </a:moveTo>
                  <a:cubicBezTo>
                    <a:pt x="13862" y="1867"/>
                    <a:pt x="13227" y="693"/>
                    <a:pt x="11956" y="224"/>
                  </a:cubicBezTo>
                  <a:cubicBezTo>
                    <a:pt x="10686" y="-246"/>
                    <a:pt x="8780" y="-11"/>
                    <a:pt x="6715" y="1280"/>
                  </a:cubicBezTo>
                  <a:cubicBezTo>
                    <a:pt x="4650" y="2571"/>
                    <a:pt x="2427" y="4919"/>
                    <a:pt x="1156" y="6915"/>
                  </a:cubicBezTo>
                  <a:cubicBezTo>
                    <a:pt x="-114" y="8911"/>
                    <a:pt x="-432" y="10554"/>
                    <a:pt x="680" y="12080"/>
                  </a:cubicBezTo>
                  <a:cubicBezTo>
                    <a:pt x="1792" y="13606"/>
                    <a:pt x="4333" y="15015"/>
                    <a:pt x="7192" y="15367"/>
                  </a:cubicBezTo>
                  <a:cubicBezTo>
                    <a:pt x="10050" y="15719"/>
                    <a:pt x="13227" y="15015"/>
                    <a:pt x="15292" y="14076"/>
                  </a:cubicBezTo>
                  <a:cubicBezTo>
                    <a:pt x="17356" y="13137"/>
                    <a:pt x="18309" y="11963"/>
                    <a:pt x="18944" y="10554"/>
                  </a:cubicBezTo>
                  <a:cubicBezTo>
                    <a:pt x="19580" y="9145"/>
                    <a:pt x="19897" y="7502"/>
                    <a:pt x="19421" y="6328"/>
                  </a:cubicBezTo>
                  <a:cubicBezTo>
                    <a:pt x="18944" y="5154"/>
                    <a:pt x="17674" y="4450"/>
                    <a:pt x="16880" y="4684"/>
                  </a:cubicBezTo>
                  <a:cubicBezTo>
                    <a:pt x="16086" y="4919"/>
                    <a:pt x="15768" y="6093"/>
                    <a:pt x="15927" y="8558"/>
                  </a:cubicBezTo>
                  <a:cubicBezTo>
                    <a:pt x="16086" y="11024"/>
                    <a:pt x="16721" y="14780"/>
                    <a:pt x="17674" y="17128"/>
                  </a:cubicBezTo>
                  <a:cubicBezTo>
                    <a:pt x="18627" y="19476"/>
                    <a:pt x="19897" y="20415"/>
                    <a:pt x="21168" y="21354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>
              <a:off x="1148243" y="1884805"/>
              <a:ext cx="120353" cy="21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506" extrusionOk="0">
                  <a:moveTo>
                    <a:pt x="1149" y="0"/>
                  </a:moveTo>
                  <a:cubicBezTo>
                    <a:pt x="4128" y="1271"/>
                    <a:pt x="7107" y="2541"/>
                    <a:pt x="8597" y="4235"/>
                  </a:cubicBezTo>
                  <a:cubicBezTo>
                    <a:pt x="10087" y="5929"/>
                    <a:pt x="10087" y="8047"/>
                    <a:pt x="9342" y="10165"/>
                  </a:cubicBezTo>
                  <a:cubicBezTo>
                    <a:pt x="8597" y="12282"/>
                    <a:pt x="7107" y="14400"/>
                    <a:pt x="4873" y="16306"/>
                  </a:cubicBezTo>
                  <a:cubicBezTo>
                    <a:pt x="2638" y="18212"/>
                    <a:pt x="-341" y="19906"/>
                    <a:pt x="31" y="20753"/>
                  </a:cubicBezTo>
                  <a:cubicBezTo>
                    <a:pt x="404" y="21600"/>
                    <a:pt x="4128" y="21600"/>
                    <a:pt x="7852" y="21388"/>
                  </a:cubicBezTo>
                  <a:cubicBezTo>
                    <a:pt x="11576" y="21176"/>
                    <a:pt x="15300" y="20753"/>
                    <a:pt x="17535" y="20541"/>
                  </a:cubicBezTo>
                  <a:cubicBezTo>
                    <a:pt x="19769" y="20329"/>
                    <a:pt x="20514" y="20329"/>
                    <a:pt x="21259" y="20329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>
              <a:off x="1357143" y="1884805"/>
              <a:ext cx="37950" cy="2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9" name="Line"/>
            <p:cNvSpPr/>
            <p:nvPr/>
          </p:nvSpPr>
          <p:spPr>
            <a:xfrm>
              <a:off x="2436836" y="1742967"/>
              <a:ext cx="273826" cy="34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246" extrusionOk="0">
                  <a:moveTo>
                    <a:pt x="13398" y="4070"/>
                  </a:moveTo>
                  <a:cubicBezTo>
                    <a:pt x="13071" y="2769"/>
                    <a:pt x="12744" y="1468"/>
                    <a:pt x="11762" y="687"/>
                  </a:cubicBezTo>
                  <a:cubicBezTo>
                    <a:pt x="10780" y="-94"/>
                    <a:pt x="9144" y="-354"/>
                    <a:pt x="7017" y="687"/>
                  </a:cubicBezTo>
                  <a:cubicBezTo>
                    <a:pt x="4889" y="1728"/>
                    <a:pt x="2271" y="4070"/>
                    <a:pt x="962" y="6673"/>
                  </a:cubicBezTo>
                  <a:cubicBezTo>
                    <a:pt x="-347" y="9275"/>
                    <a:pt x="-347" y="12138"/>
                    <a:pt x="1126" y="14219"/>
                  </a:cubicBezTo>
                  <a:cubicBezTo>
                    <a:pt x="2598" y="16301"/>
                    <a:pt x="5544" y="17603"/>
                    <a:pt x="8489" y="17473"/>
                  </a:cubicBezTo>
                  <a:cubicBezTo>
                    <a:pt x="11435" y="17342"/>
                    <a:pt x="14380" y="15781"/>
                    <a:pt x="16344" y="13699"/>
                  </a:cubicBezTo>
                  <a:cubicBezTo>
                    <a:pt x="18308" y="11617"/>
                    <a:pt x="19289" y="9015"/>
                    <a:pt x="19289" y="7193"/>
                  </a:cubicBezTo>
                  <a:cubicBezTo>
                    <a:pt x="19289" y="5371"/>
                    <a:pt x="18308" y="4330"/>
                    <a:pt x="17653" y="4460"/>
                  </a:cubicBezTo>
                  <a:cubicBezTo>
                    <a:pt x="16998" y="4591"/>
                    <a:pt x="16671" y="5892"/>
                    <a:pt x="17326" y="8885"/>
                  </a:cubicBezTo>
                  <a:cubicBezTo>
                    <a:pt x="17980" y="11877"/>
                    <a:pt x="19617" y="16562"/>
                    <a:pt x="21253" y="21246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0" name="Line"/>
            <p:cNvSpPr/>
            <p:nvPr/>
          </p:nvSpPr>
          <p:spPr>
            <a:xfrm>
              <a:off x="2849808" y="1943185"/>
              <a:ext cx="139147" cy="1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1" extrusionOk="0">
                  <a:moveTo>
                    <a:pt x="0" y="567"/>
                  </a:moveTo>
                  <a:cubicBezTo>
                    <a:pt x="3273" y="76"/>
                    <a:pt x="6545" y="-415"/>
                    <a:pt x="8836" y="567"/>
                  </a:cubicBezTo>
                  <a:cubicBezTo>
                    <a:pt x="11127" y="1549"/>
                    <a:pt x="12436" y="4003"/>
                    <a:pt x="10473" y="7685"/>
                  </a:cubicBezTo>
                  <a:cubicBezTo>
                    <a:pt x="8509" y="11367"/>
                    <a:pt x="3273" y="16276"/>
                    <a:pt x="2945" y="18730"/>
                  </a:cubicBezTo>
                  <a:cubicBezTo>
                    <a:pt x="2618" y="21185"/>
                    <a:pt x="7200" y="21185"/>
                    <a:pt x="11127" y="20694"/>
                  </a:cubicBezTo>
                  <a:cubicBezTo>
                    <a:pt x="15055" y="20203"/>
                    <a:pt x="18327" y="19221"/>
                    <a:pt x="21600" y="1824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1" name="Line"/>
            <p:cNvSpPr/>
            <p:nvPr/>
          </p:nvSpPr>
          <p:spPr>
            <a:xfrm>
              <a:off x="3075232" y="1973353"/>
              <a:ext cx="166717" cy="200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409" extrusionOk="0">
                  <a:moveTo>
                    <a:pt x="1864" y="0"/>
                  </a:moveTo>
                  <a:cubicBezTo>
                    <a:pt x="3445" y="1800"/>
                    <a:pt x="5025" y="3600"/>
                    <a:pt x="5289" y="5625"/>
                  </a:cubicBezTo>
                  <a:cubicBezTo>
                    <a:pt x="5552" y="7650"/>
                    <a:pt x="4498" y="9900"/>
                    <a:pt x="2918" y="12600"/>
                  </a:cubicBezTo>
                  <a:cubicBezTo>
                    <a:pt x="1337" y="15300"/>
                    <a:pt x="-770" y="18450"/>
                    <a:pt x="284" y="20025"/>
                  </a:cubicBezTo>
                  <a:cubicBezTo>
                    <a:pt x="1337" y="21600"/>
                    <a:pt x="5552" y="21600"/>
                    <a:pt x="9503" y="21150"/>
                  </a:cubicBezTo>
                  <a:cubicBezTo>
                    <a:pt x="13454" y="20700"/>
                    <a:pt x="17142" y="19800"/>
                    <a:pt x="20830" y="189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2" name="Line"/>
            <p:cNvSpPr/>
            <p:nvPr/>
          </p:nvSpPr>
          <p:spPr>
            <a:xfrm>
              <a:off x="3962981" y="1935404"/>
              <a:ext cx="25301" cy="1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3" name="Line"/>
            <p:cNvSpPr/>
            <p:nvPr/>
          </p:nvSpPr>
          <p:spPr>
            <a:xfrm>
              <a:off x="4291873" y="1910104"/>
              <a:ext cx="25301" cy="1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4" name="Line"/>
            <p:cNvSpPr/>
            <p:nvPr/>
          </p:nvSpPr>
          <p:spPr>
            <a:xfrm>
              <a:off x="4532218" y="1948053"/>
              <a:ext cx="12650" cy="1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5694303" y="1824292"/>
              <a:ext cx="343230" cy="33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27" extrusionOk="0">
                  <a:moveTo>
                    <a:pt x="12596" y="3027"/>
                  </a:moveTo>
                  <a:cubicBezTo>
                    <a:pt x="11815" y="1960"/>
                    <a:pt x="11035" y="894"/>
                    <a:pt x="9994" y="360"/>
                  </a:cubicBezTo>
                  <a:cubicBezTo>
                    <a:pt x="8953" y="-173"/>
                    <a:pt x="7652" y="-173"/>
                    <a:pt x="5830" y="760"/>
                  </a:cubicBezTo>
                  <a:cubicBezTo>
                    <a:pt x="4008" y="1694"/>
                    <a:pt x="1666" y="3560"/>
                    <a:pt x="625" y="5960"/>
                  </a:cubicBezTo>
                  <a:cubicBezTo>
                    <a:pt x="-416" y="8360"/>
                    <a:pt x="-156" y="11294"/>
                    <a:pt x="1406" y="13294"/>
                  </a:cubicBezTo>
                  <a:cubicBezTo>
                    <a:pt x="2967" y="15294"/>
                    <a:pt x="5830" y="16360"/>
                    <a:pt x="8692" y="16094"/>
                  </a:cubicBezTo>
                  <a:cubicBezTo>
                    <a:pt x="11555" y="15827"/>
                    <a:pt x="14418" y="14227"/>
                    <a:pt x="15979" y="12760"/>
                  </a:cubicBezTo>
                  <a:cubicBezTo>
                    <a:pt x="17541" y="11294"/>
                    <a:pt x="17801" y="9960"/>
                    <a:pt x="18061" y="8494"/>
                  </a:cubicBezTo>
                  <a:cubicBezTo>
                    <a:pt x="18321" y="7027"/>
                    <a:pt x="18582" y="5427"/>
                    <a:pt x="18191" y="4227"/>
                  </a:cubicBezTo>
                  <a:cubicBezTo>
                    <a:pt x="17801" y="3027"/>
                    <a:pt x="16760" y="2227"/>
                    <a:pt x="16109" y="2494"/>
                  </a:cubicBezTo>
                  <a:cubicBezTo>
                    <a:pt x="15459" y="2760"/>
                    <a:pt x="15198" y="4094"/>
                    <a:pt x="15589" y="7027"/>
                  </a:cubicBezTo>
                  <a:cubicBezTo>
                    <a:pt x="15979" y="9960"/>
                    <a:pt x="17020" y="14494"/>
                    <a:pt x="18061" y="17160"/>
                  </a:cubicBezTo>
                  <a:cubicBezTo>
                    <a:pt x="19102" y="19827"/>
                    <a:pt x="20143" y="20627"/>
                    <a:pt x="21184" y="21427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6227277" y="2011302"/>
              <a:ext cx="164447" cy="18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69" y="0"/>
                    <a:pt x="5538" y="0"/>
                    <a:pt x="8031" y="736"/>
                  </a:cubicBezTo>
                  <a:cubicBezTo>
                    <a:pt x="10523" y="1473"/>
                    <a:pt x="12738" y="2945"/>
                    <a:pt x="11908" y="6382"/>
                  </a:cubicBezTo>
                  <a:cubicBezTo>
                    <a:pt x="11077" y="9818"/>
                    <a:pt x="7200" y="15218"/>
                    <a:pt x="6646" y="18164"/>
                  </a:cubicBezTo>
                  <a:cubicBezTo>
                    <a:pt x="6092" y="21109"/>
                    <a:pt x="8862" y="21600"/>
                    <a:pt x="11908" y="21600"/>
                  </a:cubicBezTo>
                  <a:cubicBezTo>
                    <a:pt x="14954" y="21600"/>
                    <a:pt x="18277" y="21109"/>
                    <a:pt x="21600" y="20618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7" name="Line"/>
            <p:cNvSpPr/>
            <p:nvPr/>
          </p:nvSpPr>
          <p:spPr>
            <a:xfrm>
              <a:off x="6505570" y="2125149"/>
              <a:ext cx="303595" cy="16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2215"/>
                    <a:pt x="2400" y="4431"/>
                    <a:pt x="3000" y="6923"/>
                  </a:cubicBezTo>
                  <a:cubicBezTo>
                    <a:pt x="3600" y="9415"/>
                    <a:pt x="3600" y="12185"/>
                    <a:pt x="4350" y="12738"/>
                  </a:cubicBezTo>
                  <a:cubicBezTo>
                    <a:pt x="5100" y="13292"/>
                    <a:pt x="6600" y="11631"/>
                    <a:pt x="8400" y="9969"/>
                  </a:cubicBezTo>
                  <a:cubicBezTo>
                    <a:pt x="10200" y="8308"/>
                    <a:pt x="12300" y="6646"/>
                    <a:pt x="13800" y="7200"/>
                  </a:cubicBezTo>
                  <a:cubicBezTo>
                    <a:pt x="15300" y="7754"/>
                    <a:pt x="16200" y="10523"/>
                    <a:pt x="17400" y="13292"/>
                  </a:cubicBezTo>
                  <a:cubicBezTo>
                    <a:pt x="18600" y="16062"/>
                    <a:pt x="20100" y="18831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8" name="Line"/>
            <p:cNvSpPr/>
            <p:nvPr/>
          </p:nvSpPr>
          <p:spPr>
            <a:xfrm>
              <a:off x="8200630" y="1768703"/>
              <a:ext cx="338339" cy="37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376" extrusionOk="0">
                  <a:moveTo>
                    <a:pt x="0" y="2264"/>
                  </a:moveTo>
                  <a:cubicBezTo>
                    <a:pt x="263" y="1077"/>
                    <a:pt x="527" y="-110"/>
                    <a:pt x="790" y="9"/>
                  </a:cubicBezTo>
                  <a:cubicBezTo>
                    <a:pt x="1054" y="127"/>
                    <a:pt x="1317" y="1552"/>
                    <a:pt x="1712" y="4875"/>
                  </a:cubicBezTo>
                  <a:cubicBezTo>
                    <a:pt x="2107" y="8198"/>
                    <a:pt x="2634" y="13420"/>
                    <a:pt x="2898" y="16624"/>
                  </a:cubicBezTo>
                  <a:cubicBezTo>
                    <a:pt x="3161" y="19828"/>
                    <a:pt x="3161" y="21015"/>
                    <a:pt x="3029" y="21015"/>
                  </a:cubicBezTo>
                  <a:cubicBezTo>
                    <a:pt x="2898" y="21015"/>
                    <a:pt x="2634" y="19828"/>
                    <a:pt x="3424" y="17930"/>
                  </a:cubicBezTo>
                  <a:cubicBezTo>
                    <a:pt x="4215" y="16031"/>
                    <a:pt x="6059" y="13420"/>
                    <a:pt x="8561" y="11758"/>
                  </a:cubicBezTo>
                  <a:cubicBezTo>
                    <a:pt x="11063" y="10097"/>
                    <a:pt x="14224" y="9385"/>
                    <a:pt x="16332" y="9385"/>
                  </a:cubicBezTo>
                  <a:cubicBezTo>
                    <a:pt x="18439" y="9385"/>
                    <a:pt x="19493" y="10097"/>
                    <a:pt x="20283" y="11639"/>
                  </a:cubicBezTo>
                  <a:cubicBezTo>
                    <a:pt x="21073" y="13182"/>
                    <a:pt x="21600" y="15556"/>
                    <a:pt x="20546" y="17336"/>
                  </a:cubicBezTo>
                  <a:cubicBezTo>
                    <a:pt x="19493" y="19116"/>
                    <a:pt x="16859" y="20303"/>
                    <a:pt x="13829" y="20897"/>
                  </a:cubicBezTo>
                  <a:cubicBezTo>
                    <a:pt x="10800" y="21490"/>
                    <a:pt x="7376" y="21490"/>
                    <a:pt x="5137" y="21134"/>
                  </a:cubicBezTo>
                  <a:cubicBezTo>
                    <a:pt x="2898" y="20778"/>
                    <a:pt x="1844" y="20066"/>
                    <a:pt x="790" y="19354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9" name="Line"/>
            <p:cNvSpPr/>
            <p:nvPr/>
          </p:nvSpPr>
          <p:spPr>
            <a:xfrm>
              <a:off x="8708605" y="2119186"/>
              <a:ext cx="238359" cy="20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85" extrusionOk="0">
                  <a:moveTo>
                    <a:pt x="3233" y="611"/>
                  </a:moveTo>
                  <a:cubicBezTo>
                    <a:pt x="5127" y="179"/>
                    <a:pt x="7022" y="-253"/>
                    <a:pt x="8727" y="179"/>
                  </a:cubicBezTo>
                  <a:cubicBezTo>
                    <a:pt x="10433" y="611"/>
                    <a:pt x="11948" y="1907"/>
                    <a:pt x="12517" y="3635"/>
                  </a:cubicBezTo>
                  <a:cubicBezTo>
                    <a:pt x="13085" y="5363"/>
                    <a:pt x="12706" y="7523"/>
                    <a:pt x="11380" y="9899"/>
                  </a:cubicBezTo>
                  <a:cubicBezTo>
                    <a:pt x="10054" y="12275"/>
                    <a:pt x="7780" y="14867"/>
                    <a:pt x="5317" y="16811"/>
                  </a:cubicBezTo>
                  <a:cubicBezTo>
                    <a:pt x="2854" y="18755"/>
                    <a:pt x="201" y="20051"/>
                    <a:pt x="11" y="20699"/>
                  </a:cubicBezTo>
                  <a:cubicBezTo>
                    <a:pt x="-178" y="21347"/>
                    <a:pt x="2096" y="21347"/>
                    <a:pt x="6075" y="20699"/>
                  </a:cubicBezTo>
                  <a:cubicBezTo>
                    <a:pt x="10054" y="20051"/>
                    <a:pt x="15738" y="18755"/>
                    <a:pt x="21422" y="17459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0" name="Line"/>
            <p:cNvSpPr/>
            <p:nvPr/>
          </p:nvSpPr>
          <p:spPr>
            <a:xfrm>
              <a:off x="977652" y="2555239"/>
              <a:ext cx="12650" cy="2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1" name="Line"/>
            <p:cNvSpPr/>
            <p:nvPr/>
          </p:nvSpPr>
          <p:spPr>
            <a:xfrm>
              <a:off x="952352" y="2744984"/>
              <a:ext cx="37950" cy="3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>
              <a:off x="977652" y="2947380"/>
              <a:ext cx="75899" cy="1"/>
            </a:xfrm>
            <a:prstGeom prst="ellipse">
              <a:avLst/>
            </a:pr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>
              <a:off x="676615" y="3456656"/>
              <a:ext cx="326337" cy="32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84" extrusionOk="0">
                  <a:moveTo>
                    <a:pt x="13124" y="3938"/>
                  </a:moveTo>
                  <a:cubicBezTo>
                    <a:pt x="12570" y="2553"/>
                    <a:pt x="12017" y="1169"/>
                    <a:pt x="10632" y="476"/>
                  </a:cubicBezTo>
                  <a:cubicBezTo>
                    <a:pt x="9247" y="-216"/>
                    <a:pt x="7032" y="-216"/>
                    <a:pt x="5094" y="892"/>
                  </a:cubicBezTo>
                  <a:cubicBezTo>
                    <a:pt x="3155" y="1999"/>
                    <a:pt x="1494" y="4215"/>
                    <a:pt x="663" y="6984"/>
                  </a:cubicBezTo>
                  <a:cubicBezTo>
                    <a:pt x="-168" y="9753"/>
                    <a:pt x="-168" y="13076"/>
                    <a:pt x="386" y="15153"/>
                  </a:cubicBezTo>
                  <a:cubicBezTo>
                    <a:pt x="940" y="17230"/>
                    <a:pt x="2047" y="18061"/>
                    <a:pt x="4401" y="17646"/>
                  </a:cubicBezTo>
                  <a:cubicBezTo>
                    <a:pt x="6755" y="17230"/>
                    <a:pt x="10355" y="15569"/>
                    <a:pt x="12432" y="14046"/>
                  </a:cubicBezTo>
                  <a:cubicBezTo>
                    <a:pt x="14509" y="12522"/>
                    <a:pt x="15063" y="11138"/>
                    <a:pt x="15340" y="9753"/>
                  </a:cubicBezTo>
                  <a:cubicBezTo>
                    <a:pt x="15617" y="8369"/>
                    <a:pt x="15617" y="6984"/>
                    <a:pt x="14924" y="6015"/>
                  </a:cubicBezTo>
                  <a:cubicBezTo>
                    <a:pt x="14232" y="5046"/>
                    <a:pt x="12847" y="4492"/>
                    <a:pt x="12155" y="4907"/>
                  </a:cubicBezTo>
                  <a:cubicBezTo>
                    <a:pt x="11463" y="5322"/>
                    <a:pt x="11463" y="6707"/>
                    <a:pt x="12432" y="9338"/>
                  </a:cubicBezTo>
                  <a:cubicBezTo>
                    <a:pt x="13401" y="11969"/>
                    <a:pt x="15340" y="15846"/>
                    <a:pt x="17001" y="18061"/>
                  </a:cubicBezTo>
                  <a:cubicBezTo>
                    <a:pt x="18663" y="20276"/>
                    <a:pt x="20047" y="20830"/>
                    <a:pt x="21432" y="21384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>
              <a:off x="1116798" y="3706362"/>
              <a:ext cx="328894" cy="21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31" y="2118"/>
                    <a:pt x="1662" y="4235"/>
                    <a:pt x="2769" y="5082"/>
                  </a:cubicBezTo>
                  <a:cubicBezTo>
                    <a:pt x="3877" y="5929"/>
                    <a:pt x="5262" y="5506"/>
                    <a:pt x="6369" y="4447"/>
                  </a:cubicBezTo>
                  <a:cubicBezTo>
                    <a:pt x="7477" y="3388"/>
                    <a:pt x="8308" y="1694"/>
                    <a:pt x="9138" y="1694"/>
                  </a:cubicBezTo>
                  <a:cubicBezTo>
                    <a:pt x="9969" y="1694"/>
                    <a:pt x="10800" y="3388"/>
                    <a:pt x="11215" y="6141"/>
                  </a:cubicBezTo>
                  <a:cubicBezTo>
                    <a:pt x="11631" y="8894"/>
                    <a:pt x="11631" y="12706"/>
                    <a:pt x="11769" y="13553"/>
                  </a:cubicBezTo>
                  <a:cubicBezTo>
                    <a:pt x="11908" y="14400"/>
                    <a:pt x="12185" y="12282"/>
                    <a:pt x="12877" y="10376"/>
                  </a:cubicBezTo>
                  <a:cubicBezTo>
                    <a:pt x="13569" y="8471"/>
                    <a:pt x="14677" y="6776"/>
                    <a:pt x="15923" y="6565"/>
                  </a:cubicBezTo>
                  <a:cubicBezTo>
                    <a:pt x="17169" y="6353"/>
                    <a:pt x="18554" y="7624"/>
                    <a:pt x="19246" y="9318"/>
                  </a:cubicBezTo>
                  <a:cubicBezTo>
                    <a:pt x="19938" y="11012"/>
                    <a:pt x="19938" y="13129"/>
                    <a:pt x="20215" y="15247"/>
                  </a:cubicBezTo>
                  <a:cubicBezTo>
                    <a:pt x="20492" y="17365"/>
                    <a:pt x="21046" y="19482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5" name="Line"/>
            <p:cNvSpPr/>
            <p:nvPr/>
          </p:nvSpPr>
          <p:spPr>
            <a:xfrm>
              <a:off x="1610137" y="3731661"/>
              <a:ext cx="50600" cy="240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>
              <a:off x="2540435" y="3563240"/>
              <a:ext cx="423221" cy="29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278" extrusionOk="0">
                  <a:moveTo>
                    <a:pt x="11726" y="286"/>
                  </a:moveTo>
                  <a:cubicBezTo>
                    <a:pt x="9184" y="-18"/>
                    <a:pt x="6643" y="-322"/>
                    <a:pt x="4526" y="743"/>
                  </a:cubicBezTo>
                  <a:cubicBezTo>
                    <a:pt x="2408" y="1808"/>
                    <a:pt x="714" y="4241"/>
                    <a:pt x="184" y="6827"/>
                  </a:cubicBezTo>
                  <a:cubicBezTo>
                    <a:pt x="-345" y="9413"/>
                    <a:pt x="290" y="12151"/>
                    <a:pt x="1773" y="13977"/>
                  </a:cubicBezTo>
                  <a:cubicBezTo>
                    <a:pt x="3255" y="15802"/>
                    <a:pt x="5584" y="16715"/>
                    <a:pt x="7808" y="16563"/>
                  </a:cubicBezTo>
                  <a:cubicBezTo>
                    <a:pt x="10031" y="16410"/>
                    <a:pt x="12149" y="15193"/>
                    <a:pt x="13314" y="12912"/>
                  </a:cubicBezTo>
                  <a:cubicBezTo>
                    <a:pt x="14479" y="10630"/>
                    <a:pt x="14690" y="7284"/>
                    <a:pt x="14584" y="4850"/>
                  </a:cubicBezTo>
                  <a:cubicBezTo>
                    <a:pt x="14479" y="2416"/>
                    <a:pt x="14055" y="895"/>
                    <a:pt x="13737" y="895"/>
                  </a:cubicBezTo>
                  <a:cubicBezTo>
                    <a:pt x="13420" y="895"/>
                    <a:pt x="13208" y="2416"/>
                    <a:pt x="13949" y="5763"/>
                  </a:cubicBezTo>
                  <a:cubicBezTo>
                    <a:pt x="14690" y="9109"/>
                    <a:pt x="16384" y="14281"/>
                    <a:pt x="17761" y="17171"/>
                  </a:cubicBezTo>
                  <a:cubicBezTo>
                    <a:pt x="19137" y="20061"/>
                    <a:pt x="20196" y="20670"/>
                    <a:pt x="21255" y="21278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Line"/>
            <p:cNvSpPr/>
            <p:nvPr/>
          </p:nvSpPr>
          <p:spPr>
            <a:xfrm>
              <a:off x="3090152" y="3756960"/>
              <a:ext cx="303594" cy="215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18"/>
                    <a:pt x="0" y="4235"/>
                    <a:pt x="300" y="6353"/>
                  </a:cubicBezTo>
                  <a:cubicBezTo>
                    <a:pt x="600" y="8471"/>
                    <a:pt x="1200" y="10588"/>
                    <a:pt x="2250" y="11435"/>
                  </a:cubicBezTo>
                  <a:cubicBezTo>
                    <a:pt x="3300" y="12282"/>
                    <a:pt x="4800" y="11859"/>
                    <a:pt x="5850" y="10588"/>
                  </a:cubicBezTo>
                  <a:cubicBezTo>
                    <a:pt x="6900" y="9318"/>
                    <a:pt x="7500" y="7200"/>
                    <a:pt x="8400" y="5506"/>
                  </a:cubicBezTo>
                  <a:cubicBezTo>
                    <a:pt x="9300" y="3812"/>
                    <a:pt x="10500" y="2541"/>
                    <a:pt x="11250" y="2965"/>
                  </a:cubicBezTo>
                  <a:cubicBezTo>
                    <a:pt x="12000" y="3388"/>
                    <a:pt x="12300" y="5506"/>
                    <a:pt x="12450" y="7624"/>
                  </a:cubicBezTo>
                  <a:cubicBezTo>
                    <a:pt x="12600" y="9741"/>
                    <a:pt x="12600" y="11859"/>
                    <a:pt x="12900" y="11859"/>
                  </a:cubicBezTo>
                  <a:cubicBezTo>
                    <a:pt x="13200" y="11859"/>
                    <a:pt x="13800" y="9741"/>
                    <a:pt x="14850" y="8259"/>
                  </a:cubicBezTo>
                  <a:cubicBezTo>
                    <a:pt x="15900" y="6776"/>
                    <a:pt x="17400" y="5929"/>
                    <a:pt x="18600" y="6988"/>
                  </a:cubicBezTo>
                  <a:cubicBezTo>
                    <a:pt x="19800" y="8047"/>
                    <a:pt x="20700" y="11012"/>
                    <a:pt x="21150" y="13765"/>
                  </a:cubicBezTo>
                  <a:cubicBezTo>
                    <a:pt x="21600" y="16518"/>
                    <a:pt x="21600" y="19059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8" name="Line"/>
            <p:cNvSpPr/>
            <p:nvPr/>
          </p:nvSpPr>
          <p:spPr>
            <a:xfrm>
              <a:off x="3545541" y="3820209"/>
              <a:ext cx="164447" cy="21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69" y="0"/>
                    <a:pt x="5538" y="0"/>
                    <a:pt x="8031" y="635"/>
                  </a:cubicBezTo>
                  <a:cubicBezTo>
                    <a:pt x="10523" y="1271"/>
                    <a:pt x="12738" y="2541"/>
                    <a:pt x="13292" y="4235"/>
                  </a:cubicBezTo>
                  <a:cubicBezTo>
                    <a:pt x="13846" y="5929"/>
                    <a:pt x="12738" y="8047"/>
                    <a:pt x="10800" y="10165"/>
                  </a:cubicBezTo>
                  <a:cubicBezTo>
                    <a:pt x="8862" y="12282"/>
                    <a:pt x="6092" y="14400"/>
                    <a:pt x="3877" y="16306"/>
                  </a:cubicBezTo>
                  <a:cubicBezTo>
                    <a:pt x="1662" y="18212"/>
                    <a:pt x="0" y="19906"/>
                    <a:pt x="554" y="20753"/>
                  </a:cubicBezTo>
                  <a:cubicBezTo>
                    <a:pt x="1108" y="21600"/>
                    <a:pt x="3877" y="21600"/>
                    <a:pt x="7754" y="21600"/>
                  </a:cubicBezTo>
                  <a:cubicBezTo>
                    <a:pt x="11631" y="21600"/>
                    <a:pt x="16615" y="21600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9" name="Line"/>
            <p:cNvSpPr/>
            <p:nvPr/>
          </p:nvSpPr>
          <p:spPr>
            <a:xfrm>
              <a:off x="4304523" y="3769610"/>
              <a:ext cx="12651" cy="1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>
              <a:off x="4721963" y="3794910"/>
              <a:ext cx="12651" cy="2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>
              <a:off x="5025555" y="3832859"/>
              <a:ext cx="12651" cy="1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>
              <a:off x="5876485" y="3585672"/>
              <a:ext cx="401393" cy="31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90" extrusionOk="0">
                  <a:moveTo>
                    <a:pt x="7244" y="4852"/>
                  </a:moveTo>
                  <a:cubicBezTo>
                    <a:pt x="7469" y="3393"/>
                    <a:pt x="7694" y="1933"/>
                    <a:pt x="7244" y="1058"/>
                  </a:cubicBezTo>
                  <a:cubicBezTo>
                    <a:pt x="6794" y="182"/>
                    <a:pt x="5669" y="-110"/>
                    <a:pt x="4544" y="36"/>
                  </a:cubicBezTo>
                  <a:cubicBezTo>
                    <a:pt x="3419" y="182"/>
                    <a:pt x="2294" y="766"/>
                    <a:pt x="1394" y="2663"/>
                  </a:cubicBezTo>
                  <a:cubicBezTo>
                    <a:pt x="494" y="4560"/>
                    <a:pt x="-181" y="7771"/>
                    <a:pt x="44" y="10544"/>
                  </a:cubicBezTo>
                  <a:cubicBezTo>
                    <a:pt x="269" y="13317"/>
                    <a:pt x="1394" y="15652"/>
                    <a:pt x="3082" y="17112"/>
                  </a:cubicBezTo>
                  <a:cubicBezTo>
                    <a:pt x="4769" y="18571"/>
                    <a:pt x="7019" y="19155"/>
                    <a:pt x="8931" y="18279"/>
                  </a:cubicBezTo>
                  <a:cubicBezTo>
                    <a:pt x="10844" y="17404"/>
                    <a:pt x="12419" y="15068"/>
                    <a:pt x="13207" y="13171"/>
                  </a:cubicBezTo>
                  <a:cubicBezTo>
                    <a:pt x="13994" y="11274"/>
                    <a:pt x="13994" y="9814"/>
                    <a:pt x="13656" y="8501"/>
                  </a:cubicBezTo>
                  <a:cubicBezTo>
                    <a:pt x="13319" y="7187"/>
                    <a:pt x="12644" y="6020"/>
                    <a:pt x="12306" y="6166"/>
                  </a:cubicBezTo>
                  <a:cubicBezTo>
                    <a:pt x="11969" y="6312"/>
                    <a:pt x="11969" y="7771"/>
                    <a:pt x="12194" y="10252"/>
                  </a:cubicBezTo>
                  <a:cubicBezTo>
                    <a:pt x="12419" y="12733"/>
                    <a:pt x="12869" y="16236"/>
                    <a:pt x="14444" y="18279"/>
                  </a:cubicBezTo>
                  <a:cubicBezTo>
                    <a:pt x="16019" y="20322"/>
                    <a:pt x="18719" y="20906"/>
                    <a:pt x="21419" y="2149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>
              <a:off x="6379073" y="3782260"/>
              <a:ext cx="341543" cy="202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250"/>
                    <a:pt x="0" y="4500"/>
                    <a:pt x="133" y="6750"/>
                  </a:cubicBezTo>
                  <a:cubicBezTo>
                    <a:pt x="267" y="9000"/>
                    <a:pt x="533" y="11250"/>
                    <a:pt x="1333" y="11925"/>
                  </a:cubicBezTo>
                  <a:cubicBezTo>
                    <a:pt x="2133" y="12600"/>
                    <a:pt x="3467" y="11700"/>
                    <a:pt x="4933" y="10125"/>
                  </a:cubicBezTo>
                  <a:cubicBezTo>
                    <a:pt x="6400" y="8550"/>
                    <a:pt x="8000" y="6300"/>
                    <a:pt x="8933" y="6300"/>
                  </a:cubicBezTo>
                  <a:cubicBezTo>
                    <a:pt x="9867" y="6300"/>
                    <a:pt x="10133" y="8550"/>
                    <a:pt x="10267" y="10800"/>
                  </a:cubicBezTo>
                  <a:cubicBezTo>
                    <a:pt x="10400" y="13050"/>
                    <a:pt x="10400" y="15300"/>
                    <a:pt x="10800" y="15300"/>
                  </a:cubicBezTo>
                  <a:cubicBezTo>
                    <a:pt x="11200" y="15300"/>
                    <a:pt x="12000" y="13050"/>
                    <a:pt x="13333" y="11250"/>
                  </a:cubicBezTo>
                  <a:cubicBezTo>
                    <a:pt x="14667" y="9450"/>
                    <a:pt x="16533" y="8100"/>
                    <a:pt x="17867" y="8775"/>
                  </a:cubicBezTo>
                  <a:cubicBezTo>
                    <a:pt x="19200" y="9450"/>
                    <a:pt x="20000" y="12150"/>
                    <a:pt x="20533" y="14625"/>
                  </a:cubicBezTo>
                  <a:cubicBezTo>
                    <a:pt x="21067" y="17100"/>
                    <a:pt x="21333" y="19350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6872412" y="3870808"/>
              <a:ext cx="215046" cy="113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94" y="2400"/>
                    <a:pt x="3388" y="4800"/>
                    <a:pt x="4447" y="8000"/>
                  </a:cubicBezTo>
                  <a:cubicBezTo>
                    <a:pt x="5506" y="11200"/>
                    <a:pt x="5929" y="15200"/>
                    <a:pt x="6776" y="15600"/>
                  </a:cubicBezTo>
                  <a:cubicBezTo>
                    <a:pt x="7624" y="16000"/>
                    <a:pt x="8894" y="12800"/>
                    <a:pt x="10800" y="10400"/>
                  </a:cubicBezTo>
                  <a:cubicBezTo>
                    <a:pt x="12706" y="8000"/>
                    <a:pt x="15247" y="6400"/>
                    <a:pt x="17153" y="8400"/>
                  </a:cubicBezTo>
                  <a:cubicBezTo>
                    <a:pt x="19059" y="10400"/>
                    <a:pt x="20329" y="16000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>
              <a:off x="8440975" y="3440718"/>
              <a:ext cx="313981" cy="45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18" extrusionOk="0">
                  <a:moveTo>
                    <a:pt x="0" y="0"/>
                  </a:moveTo>
                  <a:cubicBezTo>
                    <a:pt x="576" y="4400"/>
                    <a:pt x="1152" y="8800"/>
                    <a:pt x="1440" y="11500"/>
                  </a:cubicBezTo>
                  <a:cubicBezTo>
                    <a:pt x="1728" y="14200"/>
                    <a:pt x="1728" y="15200"/>
                    <a:pt x="1872" y="16200"/>
                  </a:cubicBezTo>
                  <a:cubicBezTo>
                    <a:pt x="2016" y="17200"/>
                    <a:pt x="2304" y="18200"/>
                    <a:pt x="2448" y="18200"/>
                  </a:cubicBezTo>
                  <a:cubicBezTo>
                    <a:pt x="2592" y="18200"/>
                    <a:pt x="2592" y="17200"/>
                    <a:pt x="2736" y="16200"/>
                  </a:cubicBezTo>
                  <a:cubicBezTo>
                    <a:pt x="2880" y="15200"/>
                    <a:pt x="3168" y="14200"/>
                    <a:pt x="4464" y="13100"/>
                  </a:cubicBezTo>
                  <a:cubicBezTo>
                    <a:pt x="5760" y="12000"/>
                    <a:pt x="8064" y="10800"/>
                    <a:pt x="10224" y="10200"/>
                  </a:cubicBezTo>
                  <a:cubicBezTo>
                    <a:pt x="12384" y="9600"/>
                    <a:pt x="14400" y="9600"/>
                    <a:pt x="15984" y="10000"/>
                  </a:cubicBezTo>
                  <a:cubicBezTo>
                    <a:pt x="17568" y="10400"/>
                    <a:pt x="18720" y="11200"/>
                    <a:pt x="19584" y="12100"/>
                  </a:cubicBezTo>
                  <a:cubicBezTo>
                    <a:pt x="20448" y="13000"/>
                    <a:pt x="21024" y="14000"/>
                    <a:pt x="21312" y="15000"/>
                  </a:cubicBezTo>
                  <a:cubicBezTo>
                    <a:pt x="21600" y="16000"/>
                    <a:pt x="21600" y="17000"/>
                    <a:pt x="19440" y="18100"/>
                  </a:cubicBezTo>
                  <a:cubicBezTo>
                    <a:pt x="17280" y="19200"/>
                    <a:pt x="12960" y="20400"/>
                    <a:pt x="9936" y="21000"/>
                  </a:cubicBezTo>
                  <a:cubicBezTo>
                    <a:pt x="6912" y="21600"/>
                    <a:pt x="5184" y="21600"/>
                    <a:pt x="3744" y="20700"/>
                  </a:cubicBezTo>
                  <a:cubicBezTo>
                    <a:pt x="2304" y="19800"/>
                    <a:pt x="1152" y="18000"/>
                    <a:pt x="0" y="162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>
              <a:off x="8909014" y="3794910"/>
              <a:ext cx="392141" cy="26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5" y="1714"/>
                    <a:pt x="929" y="3429"/>
                    <a:pt x="1394" y="5143"/>
                  </a:cubicBezTo>
                  <a:cubicBezTo>
                    <a:pt x="1858" y="6857"/>
                    <a:pt x="2323" y="8571"/>
                    <a:pt x="2671" y="8571"/>
                  </a:cubicBezTo>
                  <a:cubicBezTo>
                    <a:pt x="3019" y="8571"/>
                    <a:pt x="3252" y="6857"/>
                    <a:pt x="3832" y="5314"/>
                  </a:cubicBezTo>
                  <a:cubicBezTo>
                    <a:pt x="4413" y="3771"/>
                    <a:pt x="5342" y="2400"/>
                    <a:pt x="6387" y="1714"/>
                  </a:cubicBezTo>
                  <a:cubicBezTo>
                    <a:pt x="7432" y="1029"/>
                    <a:pt x="8594" y="1029"/>
                    <a:pt x="9406" y="1886"/>
                  </a:cubicBezTo>
                  <a:cubicBezTo>
                    <a:pt x="10219" y="2743"/>
                    <a:pt x="10684" y="4457"/>
                    <a:pt x="10916" y="6171"/>
                  </a:cubicBezTo>
                  <a:cubicBezTo>
                    <a:pt x="11148" y="7886"/>
                    <a:pt x="11148" y="9600"/>
                    <a:pt x="11265" y="9600"/>
                  </a:cubicBezTo>
                  <a:cubicBezTo>
                    <a:pt x="11381" y="9600"/>
                    <a:pt x="11613" y="7886"/>
                    <a:pt x="12426" y="6514"/>
                  </a:cubicBezTo>
                  <a:cubicBezTo>
                    <a:pt x="13239" y="5143"/>
                    <a:pt x="14632" y="4114"/>
                    <a:pt x="15677" y="4457"/>
                  </a:cubicBezTo>
                  <a:cubicBezTo>
                    <a:pt x="16723" y="4800"/>
                    <a:pt x="17419" y="6514"/>
                    <a:pt x="18348" y="9600"/>
                  </a:cubicBezTo>
                  <a:cubicBezTo>
                    <a:pt x="19277" y="12686"/>
                    <a:pt x="20439" y="17143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>
              <a:off x="8327127" y="2618487"/>
              <a:ext cx="12651" cy="2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>
              <a:off x="8327127" y="2909430"/>
              <a:ext cx="25301" cy="2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>
              <a:off x="9895691" y="240344"/>
              <a:ext cx="258908" cy="3617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extrusionOk="0">
                  <a:moveTo>
                    <a:pt x="1045" y="0"/>
                  </a:moveTo>
                  <a:cubicBezTo>
                    <a:pt x="6271" y="302"/>
                    <a:pt x="11497" y="604"/>
                    <a:pt x="14284" y="944"/>
                  </a:cubicBezTo>
                  <a:cubicBezTo>
                    <a:pt x="17071" y="1284"/>
                    <a:pt x="17419" y="1662"/>
                    <a:pt x="17768" y="2278"/>
                  </a:cubicBezTo>
                  <a:cubicBezTo>
                    <a:pt x="18116" y="2895"/>
                    <a:pt x="18464" y="3751"/>
                    <a:pt x="19161" y="4657"/>
                  </a:cubicBezTo>
                  <a:cubicBezTo>
                    <a:pt x="19858" y="5564"/>
                    <a:pt x="20903" y="6520"/>
                    <a:pt x="21252" y="7464"/>
                  </a:cubicBezTo>
                  <a:cubicBezTo>
                    <a:pt x="21600" y="8408"/>
                    <a:pt x="21252" y="9340"/>
                    <a:pt x="20729" y="10133"/>
                  </a:cubicBezTo>
                  <a:cubicBezTo>
                    <a:pt x="20206" y="10926"/>
                    <a:pt x="19510" y="11580"/>
                    <a:pt x="19161" y="12373"/>
                  </a:cubicBezTo>
                  <a:cubicBezTo>
                    <a:pt x="18813" y="13166"/>
                    <a:pt x="18813" y="14098"/>
                    <a:pt x="18639" y="14866"/>
                  </a:cubicBezTo>
                  <a:cubicBezTo>
                    <a:pt x="18464" y="15634"/>
                    <a:pt x="18116" y="16238"/>
                    <a:pt x="17594" y="16817"/>
                  </a:cubicBezTo>
                  <a:cubicBezTo>
                    <a:pt x="17071" y="17396"/>
                    <a:pt x="16374" y="17950"/>
                    <a:pt x="15329" y="18554"/>
                  </a:cubicBezTo>
                  <a:cubicBezTo>
                    <a:pt x="14284" y="19158"/>
                    <a:pt x="12890" y="19813"/>
                    <a:pt x="11845" y="20266"/>
                  </a:cubicBezTo>
                  <a:cubicBezTo>
                    <a:pt x="10800" y="20719"/>
                    <a:pt x="10103" y="20971"/>
                    <a:pt x="8187" y="21159"/>
                  </a:cubicBezTo>
                  <a:cubicBezTo>
                    <a:pt x="6271" y="21348"/>
                    <a:pt x="3135" y="21474"/>
                    <a:pt x="0" y="2160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>
              <a:off x="2748610" y="2491991"/>
              <a:ext cx="12650" cy="2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1" name="Line"/>
            <p:cNvSpPr/>
            <p:nvPr/>
          </p:nvSpPr>
          <p:spPr>
            <a:xfrm>
              <a:off x="2723311" y="2694386"/>
              <a:ext cx="63249" cy="2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2" name="Line"/>
            <p:cNvSpPr/>
            <p:nvPr/>
          </p:nvSpPr>
          <p:spPr>
            <a:xfrm>
              <a:off x="2811858" y="2871482"/>
              <a:ext cx="37951" cy="1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>
              <a:off x="6163255" y="2580538"/>
              <a:ext cx="1549" cy="1"/>
            </a:xfrm>
            <a:prstGeom prst="ellipse">
              <a:avLst/>
            </a:pr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>
              <a:off x="6138730" y="2757634"/>
              <a:ext cx="1" cy="12651"/>
            </a:xfrm>
            <a:prstGeom prst="ellipse">
              <a:avLst/>
            </a:pr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>
              <a:off x="6201978" y="3035928"/>
              <a:ext cx="12651" cy="1"/>
            </a:xfrm>
            <a:prstGeom prst="ellipse">
              <a:avLst/>
            </a:prstGeom>
            <a:noFill/>
            <a:ln w="46438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7466948" y="0"/>
              <a:ext cx="189746" cy="423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extrusionOk="0">
                  <a:moveTo>
                    <a:pt x="0" y="0"/>
                  </a:moveTo>
                  <a:cubicBezTo>
                    <a:pt x="480" y="449"/>
                    <a:pt x="960" y="897"/>
                    <a:pt x="1440" y="1346"/>
                  </a:cubicBezTo>
                  <a:cubicBezTo>
                    <a:pt x="1920" y="1795"/>
                    <a:pt x="2400" y="2243"/>
                    <a:pt x="3120" y="2703"/>
                  </a:cubicBezTo>
                  <a:cubicBezTo>
                    <a:pt x="3840" y="3162"/>
                    <a:pt x="4800" y="3632"/>
                    <a:pt x="5520" y="4155"/>
                  </a:cubicBezTo>
                  <a:cubicBezTo>
                    <a:pt x="6240" y="4679"/>
                    <a:pt x="6720" y="5256"/>
                    <a:pt x="7440" y="5833"/>
                  </a:cubicBezTo>
                  <a:cubicBezTo>
                    <a:pt x="8160" y="6409"/>
                    <a:pt x="9120" y="6986"/>
                    <a:pt x="9840" y="7553"/>
                  </a:cubicBezTo>
                  <a:cubicBezTo>
                    <a:pt x="10560" y="8119"/>
                    <a:pt x="11040" y="8674"/>
                    <a:pt x="11520" y="9304"/>
                  </a:cubicBezTo>
                  <a:cubicBezTo>
                    <a:pt x="12000" y="9935"/>
                    <a:pt x="12480" y="10640"/>
                    <a:pt x="12960" y="11345"/>
                  </a:cubicBezTo>
                  <a:cubicBezTo>
                    <a:pt x="13440" y="12050"/>
                    <a:pt x="13920" y="12755"/>
                    <a:pt x="14880" y="13428"/>
                  </a:cubicBezTo>
                  <a:cubicBezTo>
                    <a:pt x="15840" y="14101"/>
                    <a:pt x="17280" y="14742"/>
                    <a:pt x="18000" y="15468"/>
                  </a:cubicBezTo>
                  <a:cubicBezTo>
                    <a:pt x="18720" y="16195"/>
                    <a:pt x="18720" y="17007"/>
                    <a:pt x="18960" y="17744"/>
                  </a:cubicBezTo>
                  <a:cubicBezTo>
                    <a:pt x="19200" y="18481"/>
                    <a:pt x="19680" y="19143"/>
                    <a:pt x="19920" y="19805"/>
                  </a:cubicBezTo>
                  <a:cubicBezTo>
                    <a:pt x="20160" y="20468"/>
                    <a:pt x="20160" y="21130"/>
                    <a:pt x="20400" y="21365"/>
                  </a:cubicBezTo>
                  <a:cubicBezTo>
                    <a:pt x="20640" y="21600"/>
                    <a:pt x="21120" y="21408"/>
                    <a:pt x="21600" y="21215"/>
                  </a:cubicBezTo>
                </a:path>
              </a:pathLst>
            </a:custGeom>
            <a:noFill/>
            <a:ln w="46438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7" name="Line"/>
            <p:cNvSpPr/>
            <p:nvPr/>
          </p:nvSpPr>
          <p:spPr>
            <a:xfrm>
              <a:off x="332517" y="4237649"/>
              <a:ext cx="6337501" cy="320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extrusionOk="0">
                  <a:moveTo>
                    <a:pt x="0" y="0"/>
                  </a:moveTo>
                  <a:cubicBezTo>
                    <a:pt x="244" y="3927"/>
                    <a:pt x="489" y="7855"/>
                    <a:pt x="719" y="10519"/>
                  </a:cubicBezTo>
                  <a:cubicBezTo>
                    <a:pt x="949" y="13184"/>
                    <a:pt x="1164" y="14587"/>
                    <a:pt x="1444" y="15429"/>
                  </a:cubicBezTo>
                  <a:cubicBezTo>
                    <a:pt x="1725" y="16270"/>
                    <a:pt x="2069" y="16551"/>
                    <a:pt x="2422" y="15429"/>
                  </a:cubicBezTo>
                  <a:cubicBezTo>
                    <a:pt x="2774" y="14306"/>
                    <a:pt x="3133" y="11782"/>
                    <a:pt x="3485" y="9678"/>
                  </a:cubicBezTo>
                  <a:cubicBezTo>
                    <a:pt x="3837" y="7574"/>
                    <a:pt x="4182" y="5891"/>
                    <a:pt x="4549" y="4909"/>
                  </a:cubicBezTo>
                  <a:cubicBezTo>
                    <a:pt x="4915" y="3927"/>
                    <a:pt x="5303" y="3647"/>
                    <a:pt x="5648" y="3366"/>
                  </a:cubicBezTo>
                  <a:cubicBezTo>
                    <a:pt x="5993" y="3086"/>
                    <a:pt x="6295" y="2805"/>
                    <a:pt x="6654" y="2525"/>
                  </a:cubicBezTo>
                  <a:cubicBezTo>
                    <a:pt x="7013" y="2244"/>
                    <a:pt x="7430" y="1964"/>
                    <a:pt x="7832" y="2384"/>
                  </a:cubicBezTo>
                  <a:cubicBezTo>
                    <a:pt x="8235" y="2805"/>
                    <a:pt x="8623" y="3927"/>
                    <a:pt x="8960" y="5610"/>
                  </a:cubicBezTo>
                  <a:cubicBezTo>
                    <a:pt x="9298" y="7294"/>
                    <a:pt x="9586" y="9538"/>
                    <a:pt x="9801" y="11642"/>
                  </a:cubicBezTo>
                  <a:cubicBezTo>
                    <a:pt x="10017" y="13745"/>
                    <a:pt x="10160" y="15709"/>
                    <a:pt x="10247" y="17392"/>
                  </a:cubicBezTo>
                  <a:cubicBezTo>
                    <a:pt x="10333" y="19075"/>
                    <a:pt x="10362" y="20478"/>
                    <a:pt x="10412" y="21039"/>
                  </a:cubicBezTo>
                  <a:cubicBezTo>
                    <a:pt x="10462" y="21600"/>
                    <a:pt x="10534" y="21319"/>
                    <a:pt x="10663" y="19917"/>
                  </a:cubicBezTo>
                  <a:cubicBezTo>
                    <a:pt x="10793" y="18514"/>
                    <a:pt x="10980" y="15990"/>
                    <a:pt x="11224" y="14026"/>
                  </a:cubicBezTo>
                  <a:cubicBezTo>
                    <a:pt x="11468" y="12062"/>
                    <a:pt x="11770" y="10660"/>
                    <a:pt x="12101" y="9397"/>
                  </a:cubicBezTo>
                  <a:cubicBezTo>
                    <a:pt x="12431" y="8135"/>
                    <a:pt x="12790" y="7013"/>
                    <a:pt x="13193" y="6312"/>
                  </a:cubicBezTo>
                  <a:cubicBezTo>
                    <a:pt x="13595" y="5610"/>
                    <a:pt x="14041" y="5330"/>
                    <a:pt x="14407" y="5470"/>
                  </a:cubicBezTo>
                  <a:cubicBezTo>
                    <a:pt x="14774" y="5610"/>
                    <a:pt x="15061" y="6171"/>
                    <a:pt x="15384" y="7294"/>
                  </a:cubicBezTo>
                  <a:cubicBezTo>
                    <a:pt x="15708" y="8416"/>
                    <a:pt x="16067" y="10099"/>
                    <a:pt x="16362" y="11361"/>
                  </a:cubicBezTo>
                  <a:cubicBezTo>
                    <a:pt x="16656" y="12623"/>
                    <a:pt x="16886" y="13465"/>
                    <a:pt x="17174" y="14166"/>
                  </a:cubicBezTo>
                  <a:cubicBezTo>
                    <a:pt x="17461" y="14868"/>
                    <a:pt x="17806" y="15429"/>
                    <a:pt x="18266" y="15709"/>
                  </a:cubicBezTo>
                  <a:cubicBezTo>
                    <a:pt x="18726" y="15990"/>
                    <a:pt x="19301" y="15990"/>
                    <a:pt x="19789" y="15288"/>
                  </a:cubicBezTo>
                  <a:cubicBezTo>
                    <a:pt x="20278" y="14587"/>
                    <a:pt x="20680" y="13184"/>
                    <a:pt x="20968" y="11361"/>
                  </a:cubicBezTo>
                  <a:cubicBezTo>
                    <a:pt x="21255" y="9538"/>
                    <a:pt x="21428" y="7294"/>
                    <a:pt x="21600" y="5049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8" name="Line"/>
            <p:cNvSpPr/>
            <p:nvPr/>
          </p:nvSpPr>
          <p:spPr>
            <a:xfrm>
              <a:off x="0" y="4927781"/>
              <a:ext cx="454798" cy="36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217" extrusionOk="0">
                  <a:moveTo>
                    <a:pt x="8416" y="4799"/>
                  </a:moveTo>
                  <a:cubicBezTo>
                    <a:pt x="9005" y="3805"/>
                    <a:pt x="9595" y="2812"/>
                    <a:pt x="9496" y="1943"/>
                  </a:cubicBezTo>
                  <a:cubicBezTo>
                    <a:pt x="9398" y="1074"/>
                    <a:pt x="8613" y="330"/>
                    <a:pt x="7729" y="81"/>
                  </a:cubicBezTo>
                  <a:cubicBezTo>
                    <a:pt x="6845" y="-167"/>
                    <a:pt x="5864" y="81"/>
                    <a:pt x="4391" y="1819"/>
                  </a:cubicBezTo>
                  <a:cubicBezTo>
                    <a:pt x="2918" y="3557"/>
                    <a:pt x="955" y="6785"/>
                    <a:pt x="267" y="9640"/>
                  </a:cubicBezTo>
                  <a:cubicBezTo>
                    <a:pt x="-420" y="12495"/>
                    <a:pt x="169" y="14978"/>
                    <a:pt x="2624" y="17088"/>
                  </a:cubicBezTo>
                  <a:cubicBezTo>
                    <a:pt x="5078" y="19199"/>
                    <a:pt x="9398" y="20936"/>
                    <a:pt x="12540" y="21185"/>
                  </a:cubicBezTo>
                  <a:cubicBezTo>
                    <a:pt x="15682" y="21433"/>
                    <a:pt x="17645" y="20192"/>
                    <a:pt x="19020" y="18454"/>
                  </a:cubicBezTo>
                  <a:cubicBezTo>
                    <a:pt x="20395" y="16716"/>
                    <a:pt x="21180" y="14481"/>
                    <a:pt x="21180" y="12992"/>
                  </a:cubicBezTo>
                  <a:cubicBezTo>
                    <a:pt x="21180" y="11502"/>
                    <a:pt x="20395" y="10757"/>
                    <a:pt x="19413" y="10261"/>
                  </a:cubicBezTo>
                  <a:cubicBezTo>
                    <a:pt x="18431" y="9764"/>
                    <a:pt x="17253" y="9516"/>
                    <a:pt x="16271" y="10509"/>
                  </a:cubicBezTo>
                  <a:cubicBezTo>
                    <a:pt x="15289" y="11502"/>
                    <a:pt x="14504" y="13736"/>
                    <a:pt x="14700" y="15599"/>
                  </a:cubicBezTo>
                  <a:cubicBezTo>
                    <a:pt x="14896" y="17461"/>
                    <a:pt x="16075" y="18950"/>
                    <a:pt x="17253" y="2044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9" name="Line"/>
            <p:cNvSpPr/>
            <p:nvPr/>
          </p:nvSpPr>
          <p:spPr>
            <a:xfrm>
              <a:off x="585511" y="5035587"/>
              <a:ext cx="252995" cy="25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extrusionOk="0">
                  <a:moveTo>
                    <a:pt x="0" y="16114"/>
                  </a:moveTo>
                  <a:cubicBezTo>
                    <a:pt x="3240" y="13594"/>
                    <a:pt x="6480" y="11074"/>
                    <a:pt x="8820" y="8554"/>
                  </a:cubicBezTo>
                  <a:cubicBezTo>
                    <a:pt x="11160" y="6034"/>
                    <a:pt x="12600" y="3514"/>
                    <a:pt x="12420" y="2074"/>
                  </a:cubicBezTo>
                  <a:cubicBezTo>
                    <a:pt x="12240" y="634"/>
                    <a:pt x="10440" y="274"/>
                    <a:pt x="8640" y="94"/>
                  </a:cubicBezTo>
                  <a:cubicBezTo>
                    <a:pt x="6840" y="-86"/>
                    <a:pt x="5040" y="-86"/>
                    <a:pt x="3960" y="814"/>
                  </a:cubicBezTo>
                  <a:cubicBezTo>
                    <a:pt x="2880" y="1714"/>
                    <a:pt x="2520" y="3514"/>
                    <a:pt x="2880" y="6754"/>
                  </a:cubicBezTo>
                  <a:cubicBezTo>
                    <a:pt x="3240" y="9994"/>
                    <a:pt x="4320" y="14674"/>
                    <a:pt x="6840" y="17554"/>
                  </a:cubicBezTo>
                  <a:cubicBezTo>
                    <a:pt x="9360" y="20434"/>
                    <a:pt x="13320" y="21514"/>
                    <a:pt x="16020" y="21514"/>
                  </a:cubicBezTo>
                  <a:cubicBezTo>
                    <a:pt x="18720" y="21514"/>
                    <a:pt x="20160" y="20434"/>
                    <a:pt x="21600" y="19354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0" name="Line"/>
            <p:cNvSpPr/>
            <p:nvPr/>
          </p:nvSpPr>
          <p:spPr>
            <a:xfrm>
              <a:off x="889104" y="4840537"/>
              <a:ext cx="290944" cy="64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extrusionOk="0">
                  <a:moveTo>
                    <a:pt x="21600" y="2650"/>
                  </a:moveTo>
                  <a:cubicBezTo>
                    <a:pt x="20974" y="1814"/>
                    <a:pt x="20348" y="978"/>
                    <a:pt x="19252" y="490"/>
                  </a:cubicBezTo>
                  <a:cubicBezTo>
                    <a:pt x="18157" y="2"/>
                    <a:pt x="16591" y="-137"/>
                    <a:pt x="15339" y="142"/>
                  </a:cubicBezTo>
                  <a:cubicBezTo>
                    <a:pt x="14087" y="420"/>
                    <a:pt x="13148" y="1117"/>
                    <a:pt x="12678" y="3765"/>
                  </a:cubicBezTo>
                  <a:cubicBezTo>
                    <a:pt x="12209" y="6413"/>
                    <a:pt x="12209" y="11011"/>
                    <a:pt x="12365" y="14147"/>
                  </a:cubicBezTo>
                  <a:cubicBezTo>
                    <a:pt x="12522" y="17282"/>
                    <a:pt x="12835" y="18955"/>
                    <a:pt x="12365" y="20000"/>
                  </a:cubicBezTo>
                  <a:cubicBezTo>
                    <a:pt x="11896" y="21045"/>
                    <a:pt x="10643" y="21463"/>
                    <a:pt x="8609" y="21463"/>
                  </a:cubicBezTo>
                  <a:cubicBezTo>
                    <a:pt x="6574" y="21463"/>
                    <a:pt x="3757" y="21045"/>
                    <a:pt x="2191" y="20557"/>
                  </a:cubicBezTo>
                  <a:cubicBezTo>
                    <a:pt x="626" y="20069"/>
                    <a:pt x="313" y="19512"/>
                    <a:pt x="0" y="18955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1" name="Line"/>
            <p:cNvSpPr/>
            <p:nvPr/>
          </p:nvSpPr>
          <p:spPr>
            <a:xfrm>
              <a:off x="863805" y="4827031"/>
              <a:ext cx="493339" cy="78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21600" y="1175"/>
                  </a:moveTo>
                  <a:cubicBezTo>
                    <a:pt x="20862" y="830"/>
                    <a:pt x="20123" y="485"/>
                    <a:pt x="19292" y="256"/>
                  </a:cubicBezTo>
                  <a:cubicBezTo>
                    <a:pt x="18462" y="26"/>
                    <a:pt x="17538" y="-89"/>
                    <a:pt x="16800" y="83"/>
                  </a:cubicBezTo>
                  <a:cubicBezTo>
                    <a:pt x="16062" y="256"/>
                    <a:pt x="15508" y="715"/>
                    <a:pt x="15138" y="2381"/>
                  </a:cubicBezTo>
                  <a:cubicBezTo>
                    <a:pt x="14769" y="4047"/>
                    <a:pt x="14585" y="6920"/>
                    <a:pt x="14585" y="9907"/>
                  </a:cubicBezTo>
                  <a:cubicBezTo>
                    <a:pt x="14585" y="12894"/>
                    <a:pt x="14769" y="15996"/>
                    <a:pt x="14769" y="17834"/>
                  </a:cubicBezTo>
                  <a:cubicBezTo>
                    <a:pt x="14769" y="19673"/>
                    <a:pt x="14585" y="20247"/>
                    <a:pt x="14123" y="20707"/>
                  </a:cubicBezTo>
                  <a:cubicBezTo>
                    <a:pt x="13662" y="21166"/>
                    <a:pt x="12923" y="21511"/>
                    <a:pt x="10523" y="21396"/>
                  </a:cubicBezTo>
                  <a:cubicBezTo>
                    <a:pt x="8123" y="21281"/>
                    <a:pt x="4062" y="20707"/>
                    <a:pt x="0" y="20132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2" name="Line"/>
            <p:cNvSpPr/>
            <p:nvPr/>
          </p:nvSpPr>
          <p:spPr>
            <a:xfrm>
              <a:off x="813206" y="5250562"/>
              <a:ext cx="543938" cy="49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extrusionOk="0">
                  <a:moveTo>
                    <a:pt x="0" y="5000"/>
                  </a:moveTo>
                  <a:cubicBezTo>
                    <a:pt x="4521" y="3200"/>
                    <a:pt x="9042" y="1400"/>
                    <a:pt x="11805" y="500"/>
                  </a:cubicBezTo>
                  <a:cubicBezTo>
                    <a:pt x="14567" y="-400"/>
                    <a:pt x="15572" y="-400"/>
                    <a:pt x="16912" y="3200"/>
                  </a:cubicBezTo>
                  <a:cubicBezTo>
                    <a:pt x="18251" y="6800"/>
                    <a:pt x="19926" y="14000"/>
                    <a:pt x="21600" y="2120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3" name="Line"/>
            <p:cNvSpPr/>
            <p:nvPr/>
          </p:nvSpPr>
          <p:spPr>
            <a:xfrm>
              <a:off x="1255945" y="5009281"/>
              <a:ext cx="37950" cy="3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4" name="Line"/>
            <p:cNvSpPr/>
            <p:nvPr/>
          </p:nvSpPr>
          <p:spPr>
            <a:xfrm>
              <a:off x="1470463" y="5135778"/>
              <a:ext cx="468567" cy="234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53" extrusionOk="0">
                  <a:moveTo>
                    <a:pt x="7479" y="0"/>
                  </a:moveTo>
                  <a:cubicBezTo>
                    <a:pt x="4994" y="1543"/>
                    <a:pt x="2509" y="3086"/>
                    <a:pt x="1171" y="4821"/>
                  </a:cubicBezTo>
                  <a:cubicBezTo>
                    <a:pt x="-167" y="6557"/>
                    <a:pt x="-358" y="8486"/>
                    <a:pt x="598" y="10993"/>
                  </a:cubicBezTo>
                  <a:cubicBezTo>
                    <a:pt x="1554" y="13500"/>
                    <a:pt x="3656" y="16586"/>
                    <a:pt x="5854" y="18514"/>
                  </a:cubicBezTo>
                  <a:cubicBezTo>
                    <a:pt x="8053" y="20443"/>
                    <a:pt x="10346" y="21214"/>
                    <a:pt x="12067" y="21407"/>
                  </a:cubicBezTo>
                  <a:cubicBezTo>
                    <a:pt x="13787" y="21600"/>
                    <a:pt x="14934" y="21214"/>
                    <a:pt x="15794" y="19671"/>
                  </a:cubicBezTo>
                  <a:cubicBezTo>
                    <a:pt x="16654" y="18129"/>
                    <a:pt x="17228" y="15429"/>
                    <a:pt x="18088" y="14850"/>
                  </a:cubicBezTo>
                  <a:cubicBezTo>
                    <a:pt x="18948" y="14271"/>
                    <a:pt x="20095" y="15814"/>
                    <a:pt x="21242" y="17357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5" name="Line"/>
            <p:cNvSpPr/>
            <p:nvPr/>
          </p:nvSpPr>
          <p:spPr>
            <a:xfrm>
              <a:off x="1765322" y="4991762"/>
              <a:ext cx="47211" cy="5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296" extrusionOk="0">
                  <a:moveTo>
                    <a:pt x="9353" y="20296"/>
                  </a:moveTo>
                  <a:cubicBezTo>
                    <a:pt x="3953" y="12582"/>
                    <a:pt x="-1447" y="4867"/>
                    <a:pt x="353" y="1782"/>
                  </a:cubicBezTo>
                  <a:cubicBezTo>
                    <a:pt x="2153" y="-1304"/>
                    <a:pt x="11153" y="239"/>
                    <a:pt x="20153" y="1782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6" name="Line"/>
            <p:cNvSpPr/>
            <p:nvPr/>
          </p:nvSpPr>
          <p:spPr>
            <a:xfrm>
              <a:off x="2101046" y="4857315"/>
              <a:ext cx="963808" cy="54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277" extrusionOk="0">
                  <a:moveTo>
                    <a:pt x="1186" y="17320"/>
                  </a:moveTo>
                  <a:cubicBezTo>
                    <a:pt x="1469" y="16660"/>
                    <a:pt x="1752" y="16001"/>
                    <a:pt x="2082" y="15094"/>
                  </a:cubicBezTo>
                  <a:cubicBezTo>
                    <a:pt x="2412" y="14187"/>
                    <a:pt x="2790" y="13033"/>
                    <a:pt x="2743" y="12373"/>
                  </a:cubicBezTo>
                  <a:cubicBezTo>
                    <a:pt x="2695" y="11714"/>
                    <a:pt x="2224" y="11549"/>
                    <a:pt x="1752" y="11549"/>
                  </a:cubicBezTo>
                  <a:cubicBezTo>
                    <a:pt x="1281" y="11549"/>
                    <a:pt x="809" y="11714"/>
                    <a:pt x="479" y="12208"/>
                  </a:cubicBezTo>
                  <a:cubicBezTo>
                    <a:pt x="149" y="12703"/>
                    <a:pt x="-40" y="13527"/>
                    <a:pt x="7" y="14764"/>
                  </a:cubicBezTo>
                  <a:cubicBezTo>
                    <a:pt x="54" y="16001"/>
                    <a:pt x="337" y="17650"/>
                    <a:pt x="950" y="18721"/>
                  </a:cubicBezTo>
                  <a:cubicBezTo>
                    <a:pt x="1563" y="19793"/>
                    <a:pt x="2507" y="20288"/>
                    <a:pt x="3544" y="19628"/>
                  </a:cubicBezTo>
                  <a:cubicBezTo>
                    <a:pt x="4582" y="18969"/>
                    <a:pt x="5714" y="17155"/>
                    <a:pt x="6421" y="15918"/>
                  </a:cubicBezTo>
                  <a:cubicBezTo>
                    <a:pt x="7129" y="14682"/>
                    <a:pt x="7412" y="14022"/>
                    <a:pt x="7553" y="14187"/>
                  </a:cubicBezTo>
                  <a:cubicBezTo>
                    <a:pt x="7695" y="14352"/>
                    <a:pt x="7695" y="15341"/>
                    <a:pt x="7695" y="16248"/>
                  </a:cubicBezTo>
                  <a:cubicBezTo>
                    <a:pt x="7695" y="17155"/>
                    <a:pt x="7695" y="17979"/>
                    <a:pt x="7647" y="18804"/>
                  </a:cubicBezTo>
                  <a:cubicBezTo>
                    <a:pt x="7600" y="19628"/>
                    <a:pt x="7506" y="20453"/>
                    <a:pt x="7600" y="20453"/>
                  </a:cubicBezTo>
                  <a:cubicBezTo>
                    <a:pt x="7694" y="20453"/>
                    <a:pt x="7977" y="19628"/>
                    <a:pt x="8213" y="18804"/>
                  </a:cubicBezTo>
                  <a:cubicBezTo>
                    <a:pt x="8449" y="17979"/>
                    <a:pt x="8638" y="17155"/>
                    <a:pt x="8921" y="16495"/>
                  </a:cubicBezTo>
                  <a:cubicBezTo>
                    <a:pt x="9204" y="15836"/>
                    <a:pt x="9581" y="15341"/>
                    <a:pt x="9864" y="15506"/>
                  </a:cubicBezTo>
                  <a:cubicBezTo>
                    <a:pt x="10147" y="15671"/>
                    <a:pt x="10336" y="16495"/>
                    <a:pt x="10619" y="17567"/>
                  </a:cubicBezTo>
                  <a:cubicBezTo>
                    <a:pt x="10901" y="18639"/>
                    <a:pt x="11279" y="19958"/>
                    <a:pt x="11703" y="20617"/>
                  </a:cubicBezTo>
                  <a:cubicBezTo>
                    <a:pt x="12128" y="21277"/>
                    <a:pt x="12599" y="21277"/>
                    <a:pt x="13212" y="20205"/>
                  </a:cubicBezTo>
                  <a:cubicBezTo>
                    <a:pt x="13825" y="19133"/>
                    <a:pt x="14580" y="16990"/>
                    <a:pt x="15240" y="14022"/>
                  </a:cubicBezTo>
                  <a:cubicBezTo>
                    <a:pt x="15901" y="11054"/>
                    <a:pt x="16467" y="7262"/>
                    <a:pt x="16750" y="4953"/>
                  </a:cubicBezTo>
                  <a:cubicBezTo>
                    <a:pt x="17032" y="2645"/>
                    <a:pt x="17032" y="1821"/>
                    <a:pt x="16891" y="1079"/>
                  </a:cubicBezTo>
                  <a:cubicBezTo>
                    <a:pt x="16750" y="337"/>
                    <a:pt x="16467" y="-323"/>
                    <a:pt x="16372" y="172"/>
                  </a:cubicBezTo>
                  <a:cubicBezTo>
                    <a:pt x="16278" y="666"/>
                    <a:pt x="16372" y="2315"/>
                    <a:pt x="16419" y="5283"/>
                  </a:cubicBezTo>
                  <a:cubicBezTo>
                    <a:pt x="16467" y="8251"/>
                    <a:pt x="16467" y="12538"/>
                    <a:pt x="16467" y="15094"/>
                  </a:cubicBezTo>
                  <a:cubicBezTo>
                    <a:pt x="16467" y="17650"/>
                    <a:pt x="16467" y="18474"/>
                    <a:pt x="16608" y="19216"/>
                  </a:cubicBezTo>
                  <a:cubicBezTo>
                    <a:pt x="16750" y="19958"/>
                    <a:pt x="17032" y="20617"/>
                    <a:pt x="17410" y="20947"/>
                  </a:cubicBezTo>
                  <a:cubicBezTo>
                    <a:pt x="17787" y="21277"/>
                    <a:pt x="18259" y="21277"/>
                    <a:pt x="18730" y="21277"/>
                  </a:cubicBezTo>
                  <a:cubicBezTo>
                    <a:pt x="19202" y="21277"/>
                    <a:pt x="19674" y="21277"/>
                    <a:pt x="20145" y="21112"/>
                  </a:cubicBezTo>
                  <a:cubicBezTo>
                    <a:pt x="20617" y="20947"/>
                    <a:pt x="21088" y="20617"/>
                    <a:pt x="21324" y="19793"/>
                  </a:cubicBezTo>
                  <a:cubicBezTo>
                    <a:pt x="21560" y="18969"/>
                    <a:pt x="21560" y="17650"/>
                    <a:pt x="21560" y="1633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7" name="Line"/>
            <p:cNvSpPr/>
            <p:nvPr/>
          </p:nvSpPr>
          <p:spPr>
            <a:xfrm>
              <a:off x="2786559" y="5097829"/>
              <a:ext cx="252995" cy="6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440" y="14400"/>
                    <a:pt x="2880" y="7200"/>
                    <a:pt x="6480" y="3600"/>
                  </a:cubicBezTo>
                  <a:cubicBezTo>
                    <a:pt x="10080" y="0"/>
                    <a:pt x="15840" y="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8" name="Line"/>
            <p:cNvSpPr/>
            <p:nvPr/>
          </p:nvSpPr>
          <p:spPr>
            <a:xfrm>
              <a:off x="3849134" y="5009264"/>
              <a:ext cx="543938" cy="276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0" extrusionOk="0">
                  <a:moveTo>
                    <a:pt x="0" y="5719"/>
                  </a:moveTo>
                  <a:cubicBezTo>
                    <a:pt x="335" y="4131"/>
                    <a:pt x="670" y="2543"/>
                    <a:pt x="1256" y="1431"/>
                  </a:cubicBezTo>
                  <a:cubicBezTo>
                    <a:pt x="1842" y="319"/>
                    <a:pt x="2679" y="-316"/>
                    <a:pt x="3349" y="160"/>
                  </a:cubicBezTo>
                  <a:cubicBezTo>
                    <a:pt x="4019" y="637"/>
                    <a:pt x="4521" y="2225"/>
                    <a:pt x="4856" y="4608"/>
                  </a:cubicBezTo>
                  <a:cubicBezTo>
                    <a:pt x="5191" y="6990"/>
                    <a:pt x="5358" y="10166"/>
                    <a:pt x="5442" y="12549"/>
                  </a:cubicBezTo>
                  <a:cubicBezTo>
                    <a:pt x="5526" y="14931"/>
                    <a:pt x="5526" y="16519"/>
                    <a:pt x="5526" y="16519"/>
                  </a:cubicBezTo>
                  <a:cubicBezTo>
                    <a:pt x="5526" y="16519"/>
                    <a:pt x="5526" y="14931"/>
                    <a:pt x="5693" y="12549"/>
                  </a:cubicBezTo>
                  <a:cubicBezTo>
                    <a:pt x="5860" y="10166"/>
                    <a:pt x="6195" y="6990"/>
                    <a:pt x="6698" y="4925"/>
                  </a:cubicBezTo>
                  <a:cubicBezTo>
                    <a:pt x="7200" y="2860"/>
                    <a:pt x="7870" y="1908"/>
                    <a:pt x="8456" y="2384"/>
                  </a:cubicBezTo>
                  <a:cubicBezTo>
                    <a:pt x="9042" y="2860"/>
                    <a:pt x="9544" y="4766"/>
                    <a:pt x="9879" y="6672"/>
                  </a:cubicBezTo>
                  <a:cubicBezTo>
                    <a:pt x="10214" y="8578"/>
                    <a:pt x="10381" y="10484"/>
                    <a:pt x="10549" y="12231"/>
                  </a:cubicBezTo>
                  <a:cubicBezTo>
                    <a:pt x="10716" y="13978"/>
                    <a:pt x="10884" y="15566"/>
                    <a:pt x="10967" y="15566"/>
                  </a:cubicBezTo>
                  <a:cubicBezTo>
                    <a:pt x="11051" y="15566"/>
                    <a:pt x="11051" y="13978"/>
                    <a:pt x="11135" y="12390"/>
                  </a:cubicBezTo>
                  <a:cubicBezTo>
                    <a:pt x="11219" y="10802"/>
                    <a:pt x="11386" y="9213"/>
                    <a:pt x="11721" y="7784"/>
                  </a:cubicBezTo>
                  <a:cubicBezTo>
                    <a:pt x="12056" y="6355"/>
                    <a:pt x="12558" y="5084"/>
                    <a:pt x="13228" y="4449"/>
                  </a:cubicBezTo>
                  <a:cubicBezTo>
                    <a:pt x="13898" y="3813"/>
                    <a:pt x="14735" y="3813"/>
                    <a:pt x="15321" y="4766"/>
                  </a:cubicBezTo>
                  <a:cubicBezTo>
                    <a:pt x="15907" y="5719"/>
                    <a:pt x="16242" y="7625"/>
                    <a:pt x="16493" y="9531"/>
                  </a:cubicBezTo>
                  <a:cubicBezTo>
                    <a:pt x="16744" y="11437"/>
                    <a:pt x="16912" y="13343"/>
                    <a:pt x="17163" y="15408"/>
                  </a:cubicBezTo>
                  <a:cubicBezTo>
                    <a:pt x="17414" y="17472"/>
                    <a:pt x="17749" y="19696"/>
                    <a:pt x="18502" y="20490"/>
                  </a:cubicBezTo>
                  <a:cubicBezTo>
                    <a:pt x="19256" y="21284"/>
                    <a:pt x="20428" y="20649"/>
                    <a:pt x="21600" y="20013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4481602" y="4637603"/>
              <a:ext cx="1024643" cy="633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78" extrusionOk="0">
                  <a:moveTo>
                    <a:pt x="2656" y="17330"/>
                  </a:moveTo>
                  <a:cubicBezTo>
                    <a:pt x="2302" y="16901"/>
                    <a:pt x="1948" y="16471"/>
                    <a:pt x="1550" y="16257"/>
                  </a:cubicBezTo>
                  <a:cubicBezTo>
                    <a:pt x="1151" y="16042"/>
                    <a:pt x="709" y="16042"/>
                    <a:pt x="399" y="16686"/>
                  </a:cubicBezTo>
                  <a:cubicBezTo>
                    <a:pt x="89" y="17330"/>
                    <a:pt x="-88" y="18617"/>
                    <a:pt x="45" y="19404"/>
                  </a:cubicBezTo>
                  <a:cubicBezTo>
                    <a:pt x="178" y="20191"/>
                    <a:pt x="620" y="20477"/>
                    <a:pt x="1063" y="20620"/>
                  </a:cubicBezTo>
                  <a:cubicBezTo>
                    <a:pt x="1505" y="20763"/>
                    <a:pt x="1948" y="20763"/>
                    <a:pt x="2391" y="20620"/>
                  </a:cubicBezTo>
                  <a:cubicBezTo>
                    <a:pt x="2833" y="20477"/>
                    <a:pt x="3276" y="20191"/>
                    <a:pt x="3542" y="19690"/>
                  </a:cubicBezTo>
                  <a:cubicBezTo>
                    <a:pt x="3807" y="19189"/>
                    <a:pt x="3896" y="18474"/>
                    <a:pt x="4028" y="18617"/>
                  </a:cubicBezTo>
                  <a:cubicBezTo>
                    <a:pt x="4161" y="18760"/>
                    <a:pt x="4338" y="19761"/>
                    <a:pt x="4692" y="20405"/>
                  </a:cubicBezTo>
                  <a:cubicBezTo>
                    <a:pt x="5046" y="21049"/>
                    <a:pt x="5578" y="21335"/>
                    <a:pt x="6242" y="21120"/>
                  </a:cubicBezTo>
                  <a:cubicBezTo>
                    <a:pt x="6905" y="20906"/>
                    <a:pt x="7702" y="20191"/>
                    <a:pt x="8366" y="18188"/>
                  </a:cubicBezTo>
                  <a:cubicBezTo>
                    <a:pt x="9030" y="16185"/>
                    <a:pt x="9561" y="12895"/>
                    <a:pt x="9694" y="9820"/>
                  </a:cubicBezTo>
                  <a:cubicBezTo>
                    <a:pt x="9827" y="6744"/>
                    <a:pt x="9561" y="3883"/>
                    <a:pt x="9296" y="2167"/>
                  </a:cubicBezTo>
                  <a:cubicBezTo>
                    <a:pt x="9030" y="450"/>
                    <a:pt x="8764" y="-122"/>
                    <a:pt x="8632" y="21"/>
                  </a:cubicBezTo>
                  <a:cubicBezTo>
                    <a:pt x="8499" y="164"/>
                    <a:pt x="8499" y="1022"/>
                    <a:pt x="8543" y="3597"/>
                  </a:cubicBezTo>
                  <a:cubicBezTo>
                    <a:pt x="8587" y="6172"/>
                    <a:pt x="8676" y="10463"/>
                    <a:pt x="8897" y="13467"/>
                  </a:cubicBezTo>
                  <a:cubicBezTo>
                    <a:pt x="9119" y="16471"/>
                    <a:pt x="9473" y="18188"/>
                    <a:pt x="9782" y="19332"/>
                  </a:cubicBezTo>
                  <a:cubicBezTo>
                    <a:pt x="10092" y="20477"/>
                    <a:pt x="10358" y="21049"/>
                    <a:pt x="10933" y="21192"/>
                  </a:cubicBezTo>
                  <a:cubicBezTo>
                    <a:pt x="11509" y="21335"/>
                    <a:pt x="12394" y="21049"/>
                    <a:pt x="13058" y="20048"/>
                  </a:cubicBezTo>
                  <a:cubicBezTo>
                    <a:pt x="13722" y="19046"/>
                    <a:pt x="14164" y="17330"/>
                    <a:pt x="14430" y="16114"/>
                  </a:cubicBezTo>
                  <a:cubicBezTo>
                    <a:pt x="14696" y="14898"/>
                    <a:pt x="14784" y="14183"/>
                    <a:pt x="14917" y="14183"/>
                  </a:cubicBezTo>
                  <a:cubicBezTo>
                    <a:pt x="15050" y="14183"/>
                    <a:pt x="15227" y="14898"/>
                    <a:pt x="15492" y="16042"/>
                  </a:cubicBezTo>
                  <a:cubicBezTo>
                    <a:pt x="15758" y="17187"/>
                    <a:pt x="16112" y="18760"/>
                    <a:pt x="16422" y="19833"/>
                  </a:cubicBezTo>
                  <a:cubicBezTo>
                    <a:pt x="16732" y="20906"/>
                    <a:pt x="16997" y="21478"/>
                    <a:pt x="17307" y="21478"/>
                  </a:cubicBezTo>
                  <a:cubicBezTo>
                    <a:pt x="17617" y="21478"/>
                    <a:pt x="17971" y="20906"/>
                    <a:pt x="18237" y="19976"/>
                  </a:cubicBezTo>
                  <a:cubicBezTo>
                    <a:pt x="18502" y="19046"/>
                    <a:pt x="18679" y="17759"/>
                    <a:pt x="18768" y="16757"/>
                  </a:cubicBezTo>
                  <a:cubicBezTo>
                    <a:pt x="18856" y="15756"/>
                    <a:pt x="18856" y="15041"/>
                    <a:pt x="19033" y="14969"/>
                  </a:cubicBezTo>
                  <a:cubicBezTo>
                    <a:pt x="19210" y="14898"/>
                    <a:pt x="19564" y="15470"/>
                    <a:pt x="20007" y="16114"/>
                  </a:cubicBezTo>
                  <a:cubicBezTo>
                    <a:pt x="20450" y="16757"/>
                    <a:pt x="20981" y="17473"/>
                    <a:pt x="21512" y="18188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0" name="Line"/>
            <p:cNvSpPr/>
            <p:nvPr/>
          </p:nvSpPr>
          <p:spPr>
            <a:xfrm>
              <a:off x="5354448" y="4870134"/>
              <a:ext cx="25300" cy="6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1" name="Line"/>
            <p:cNvSpPr/>
            <p:nvPr/>
          </p:nvSpPr>
          <p:spPr>
            <a:xfrm>
              <a:off x="5695990" y="5031844"/>
              <a:ext cx="328893" cy="25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0" y="230"/>
                  </a:moveTo>
                  <a:cubicBezTo>
                    <a:pt x="1385" y="-124"/>
                    <a:pt x="2769" y="-478"/>
                    <a:pt x="6092" y="2532"/>
                  </a:cubicBezTo>
                  <a:cubicBezTo>
                    <a:pt x="9415" y="5542"/>
                    <a:pt x="14677" y="11915"/>
                    <a:pt x="17723" y="15811"/>
                  </a:cubicBezTo>
                  <a:cubicBezTo>
                    <a:pt x="20769" y="19706"/>
                    <a:pt x="21600" y="21122"/>
                    <a:pt x="21600" y="21122"/>
                  </a:cubicBezTo>
                  <a:cubicBezTo>
                    <a:pt x="21600" y="21122"/>
                    <a:pt x="20769" y="19706"/>
                    <a:pt x="19938" y="18289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5695990" y="5021930"/>
              <a:ext cx="278294" cy="316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73" y="4032"/>
                    <a:pt x="13745" y="8064"/>
                    <a:pt x="10145" y="11664"/>
                  </a:cubicBezTo>
                  <a:cubicBezTo>
                    <a:pt x="6545" y="15264"/>
                    <a:pt x="3273" y="18432"/>
                    <a:pt x="0" y="2160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4785211" y="4983982"/>
              <a:ext cx="328894" cy="1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4" name="Line"/>
            <p:cNvSpPr/>
            <p:nvPr/>
          </p:nvSpPr>
          <p:spPr>
            <a:xfrm>
              <a:off x="8923540" y="4364146"/>
              <a:ext cx="187869" cy="45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extrusionOk="0">
                  <a:moveTo>
                    <a:pt x="2666" y="0"/>
                  </a:moveTo>
                  <a:cubicBezTo>
                    <a:pt x="1226" y="1009"/>
                    <a:pt x="-214" y="2019"/>
                    <a:pt x="26" y="3936"/>
                  </a:cubicBezTo>
                  <a:cubicBezTo>
                    <a:pt x="266" y="5854"/>
                    <a:pt x="2186" y="8680"/>
                    <a:pt x="4826" y="11305"/>
                  </a:cubicBezTo>
                  <a:cubicBezTo>
                    <a:pt x="7466" y="13929"/>
                    <a:pt x="10826" y="16351"/>
                    <a:pt x="13706" y="18269"/>
                  </a:cubicBezTo>
                  <a:cubicBezTo>
                    <a:pt x="16586" y="20187"/>
                    <a:pt x="18986" y="21600"/>
                    <a:pt x="20186" y="21600"/>
                  </a:cubicBezTo>
                  <a:cubicBezTo>
                    <a:pt x="21386" y="21600"/>
                    <a:pt x="21386" y="20187"/>
                    <a:pt x="21386" y="18774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>
              <a:off x="8668669" y="4348189"/>
              <a:ext cx="265645" cy="14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extrusionOk="0">
                  <a:moveTo>
                    <a:pt x="21600" y="484"/>
                  </a:moveTo>
                  <a:cubicBezTo>
                    <a:pt x="18857" y="-133"/>
                    <a:pt x="16114" y="-750"/>
                    <a:pt x="12514" y="2644"/>
                  </a:cubicBezTo>
                  <a:cubicBezTo>
                    <a:pt x="8914" y="6039"/>
                    <a:pt x="4457" y="13444"/>
                    <a:pt x="0" y="2085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6" name="Line"/>
            <p:cNvSpPr/>
            <p:nvPr/>
          </p:nvSpPr>
          <p:spPr>
            <a:xfrm>
              <a:off x="8769866" y="4410207"/>
              <a:ext cx="354193" cy="10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61" extrusionOk="0">
                  <a:moveTo>
                    <a:pt x="0" y="3261"/>
                  </a:moveTo>
                  <a:cubicBezTo>
                    <a:pt x="1029" y="861"/>
                    <a:pt x="2057" y="-1539"/>
                    <a:pt x="5657" y="1261"/>
                  </a:cubicBezTo>
                  <a:cubicBezTo>
                    <a:pt x="9257" y="4061"/>
                    <a:pt x="15429" y="12061"/>
                    <a:pt x="21600" y="20061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7" name="Line"/>
            <p:cNvSpPr/>
            <p:nvPr/>
          </p:nvSpPr>
          <p:spPr>
            <a:xfrm>
              <a:off x="9667995" y="4781586"/>
              <a:ext cx="758983" cy="27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60" y="4909"/>
                    <a:pt x="1920" y="9818"/>
                    <a:pt x="2520" y="13418"/>
                  </a:cubicBezTo>
                  <a:cubicBezTo>
                    <a:pt x="3120" y="17018"/>
                    <a:pt x="3360" y="19309"/>
                    <a:pt x="3480" y="19636"/>
                  </a:cubicBezTo>
                  <a:cubicBezTo>
                    <a:pt x="3600" y="19964"/>
                    <a:pt x="3600" y="18327"/>
                    <a:pt x="3660" y="15873"/>
                  </a:cubicBezTo>
                  <a:cubicBezTo>
                    <a:pt x="3720" y="13418"/>
                    <a:pt x="3840" y="10145"/>
                    <a:pt x="4020" y="7691"/>
                  </a:cubicBezTo>
                  <a:cubicBezTo>
                    <a:pt x="4200" y="5236"/>
                    <a:pt x="4440" y="3600"/>
                    <a:pt x="4860" y="2618"/>
                  </a:cubicBezTo>
                  <a:cubicBezTo>
                    <a:pt x="5280" y="1636"/>
                    <a:pt x="5880" y="1309"/>
                    <a:pt x="6720" y="2127"/>
                  </a:cubicBezTo>
                  <a:cubicBezTo>
                    <a:pt x="7560" y="2945"/>
                    <a:pt x="8640" y="4909"/>
                    <a:pt x="9780" y="6545"/>
                  </a:cubicBezTo>
                  <a:cubicBezTo>
                    <a:pt x="10920" y="8182"/>
                    <a:pt x="12120" y="9491"/>
                    <a:pt x="13320" y="10145"/>
                  </a:cubicBezTo>
                  <a:cubicBezTo>
                    <a:pt x="14520" y="10800"/>
                    <a:pt x="15720" y="10800"/>
                    <a:pt x="16560" y="10309"/>
                  </a:cubicBezTo>
                  <a:cubicBezTo>
                    <a:pt x="17400" y="9818"/>
                    <a:pt x="17880" y="8836"/>
                    <a:pt x="18240" y="7364"/>
                  </a:cubicBezTo>
                  <a:cubicBezTo>
                    <a:pt x="18600" y="5891"/>
                    <a:pt x="18840" y="3927"/>
                    <a:pt x="18600" y="2618"/>
                  </a:cubicBezTo>
                  <a:cubicBezTo>
                    <a:pt x="18360" y="1309"/>
                    <a:pt x="17640" y="655"/>
                    <a:pt x="16980" y="327"/>
                  </a:cubicBezTo>
                  <a:cubicBezTo>
                    <a:pt x="16320" y="0"/>
                    <a:pt x="15720" y="0"/>
                    <a:pt x="15120" y="327"/>
                  </a:cubicBezTo>
                  <a:cubicBezTo>
                    <a:pt x="14520" y="655"/>
                    <a:pt x="13920" y="1309"/>
                    <a:pt x="13500" y="2455"/>
                  </a:cubicBezTo>
                  <a:cubicBezTo>
                    <a:pt x="13080" y="3600"/>
                    <a:pt x="12840" y="5236"/>
                    <a:pt x="13020" y="8182"/>
                  </a:cubicBezTo>
                  <a:cubicBezTo>
                    <a:pt x="13200" y="11127"/>
                    <a:pt x="13800" y="15382"/>
                    <a:pt x="15300" y="17836"/>
                  </a:cubicBezTo>
                  <a:cubicBezTo>
                    <a:pt x="16800" y="20291"/>
                    <a:pt x="19200" y="20945"/>
                    <a:pt x="21600" y="2160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Line"/>
            <p:cNvSpPr/>
            <p:nvPr/>
          </p:nvSpPr>
          <p:spPr>
            <a:xfrm>
              <a:off x="10568110" y="4908083"/>
              <a:ext cx="364857" cy="20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739" extrusionOk="0">
                  <a:moveTo>
                    <a:pt x="7331" y="0"/>
                  </a:moveTo>
                  <a:cubicBezTo>
                    <a:pt x="6090" y="0"/>
                    <a:pt x="4849" y="0"/>
                    <a:pt x="3359" y="1728"/>
                  </a:cubicBezTo>
                  <a:cubicBezTo>
                    <a:pt x="1869" y="3456"/>
                    <a:pt x="131" y="6912"/>
                    <a:pt x="7" y="10368"/>
                  </a:cubicBezTo>
                  <a:cubicBezTo>
                    <a:pt x="-117" y="13824"/>
                    <a:pt x="1373" y="17280"/>
                    <a:pt x="3607" y="19224"/>
                  </a:cubicBezTo>
                  <a:cubicBezTo>
                    <a:pt x="5842" y="21168"/>
                    <a:pt x="8821" y="21600"/>
                    <a:pt x="11924" y="18360"/>
                  </a:cubicBezTo>
                  <a:cubicBezTo>
                    <a:pt x="15028" y="15120"/>
                    <a:pt x="18255" y="8208"/>
                    <a:pt x="21483" y="1296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9" name="Line"/>
            <p:cNvSpPr/>
            <p:nvPr/>
          </p:nvSpPr>
          <p:spPr>
            <a:xfrm>
              <a:off x="11009801" y="4339899"/>
              <a:ext cx="909842" cy="75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353" extrusionOk="0">
                  <a:moveTo>
                    <a:pt x="578" y="9279"/>
                  </a:moveTo>
                  <a:cubicBezTo>
                    <a:pt x="878" y="7489"/>
                    <a:pt x="1178" y="5699"/>
                    <a:pt x="1278" y="4505"/>
                  </a:cubicBezTo>
                  <a:cubicBezTo>
                    <a:pt x="1378" y="3312"/>
                    <a:pt x="1278" y="2715"/>
                    <a:pt x="1078" y="1939"/>
                  </a:cubicBezTo>
                  <a:cubicBezTo>
                    <a:pt x="878" y="1164"/>
                    <a:pt x="578" y="209"/>
                    <a:pt x="378" y="30"/>
                  </a:cubicBezTo>
                  <a:cubicBezTo>
                    <a:pt x="178" y="-149"/>
                    <a:pt x="78" y="448"/>
                    <a:pt x="28" y="2596"/>
                  </a:cubicBezTo>
                  <a:cubicBezTo>
                    <a:pt x="-22" y="4744"/>
                    <a:pt x="-22" y="8443"/>
                    <a:pt x="178" y="11486"/>
                  </a:cubicBezTo>
                  <a:cubicBezTo>
                    <a:pt x="378" y="14529"/>
                    <a:pt x="778" y="16916"/>
                    <a:pt x="1378" y="18527"/>
                  </a:cubicBezTo>
                  <a:cubicBezTo>
                    <a:pt x="1978" y="20138"/>
                    <a:pt x="2778" y="20974"/>
                    <a:pt x="3628" y="21093"/>
                  </a:cubicBezTo>
                  <a:cubicBezTo>
                    <a:pt x="4478" y="21212"/>
                    <a:pt x="5378" y="20616"/>
                    <a:pt x="5978" y="20079"/>
                  </a:cubicBezTo>
                  <a:cubicBezTo>
                    <a:pt x="6578" y="19542"/>
                    <a:pt x="6878" y="19064"/>
                    <a:pt x="7278" y="18826"/>
                  </a:cubicBezTo>
                  <a:cubicBezTo>
                    <a:pt x="7678" y="18587"/>
                    <a:pt x="8178" y="18587"/>
                    <a:pt x="8678" y="18527"/>
                  </a:cubicBezTo>
                  <a:cubicBezTo>
                    <a:pt x="9178" y="18468"/>
                    <a:pt x="9678" y="18348"/>
                    <a:pt x="10078" y="17931"/>
                  </a:cubicBezTo>
                  <a:cubicBezTo>
                    <a:pt x="10478" y="17513"/>
                    <a:pt x="10778" y="16797"/>
                    <a:pt x="10678" y="16320"/>
                  </a:cubicBezTo>
                  <a:cubicBezTo>
                    <a:pt x="10578" y="15842"/>
                    <a:pt x="10078" y="15603"/>
                    <a:pt x="9278" y="15484"/>
                  </a:cubicBezTo>
                  <a:cubicBezTo>
                    <a:pt x="8478" y="15365"/>
                    <a:pt x="7378" y="15365"/>
                    <a:pt x="6628" y="15544"/>
                  </a:cubicBezTo>
                  <a:cubicBezTo>
                    <a:pt x="5878" y="15723"/>
                    <a:pt x="5478" y="16081"/>
                    <a:pt x="5278" y="16558"/>
                  </a:cubicBezTo>
                  <a:cubicBezTo>
                    <a:pt x="5078" y="17036"/>
                    <a:pt x="5078" y="17632"/>
                    <a:pt x="5328" y="18050"/>
                  </a:cubicBezTo>
                  <a:cubicBezTo>
                    <a:pt x="5578" y="18468"/>
                    <a:pt x="6078" y="18706"/>
                    <a:pt x="7028" y="18706"/>
                  </a:cubicBezTo>
                  <a:cubicBezTo>
                    <a:pt x="7978" y="18706"/>
                    <a:pt x="9378" y="18468"/>
                    <a:pt x="10828" y="17692"/>
                  </a:cubicBezTo>
                  <a:cubicBezTo>
                    <a:pt x="12278" y="16916"/>
                    <a:pt x="13778" y="15603"/>
                    <a:pt x="14778" y="14768"/>
                  </a:cubicBezTo>
                  <a:cubicBezTo>
                    <a:pt x="15778" y="13933"/>
                    <a:pt x="16278" y="13575"/>
                    <a:pt x="16578" y="13694"/>
                  </a:cubicBezTo>
                  <a:cubicBezTo>
                    <a:pt x="16878" y="13813"/>
                    <a:pt x="16978" y="14410"/>
                    <a:pt x="17028" y="15484"/>
                  </a:cubicBezTo>
                  <a:cubicBezTo>
                    <a:pt x="17078" y="16558"/>
                    <a:pt x="17078" y="18110"/>
                    <a:pt x="17178" y="19184"/>
                  </a:cubicBezTo>
                  <a:cubicBezTo>
                    <a:pt x="17278" y="20258"/>
                    <a:pt x="17478" y="20854"/>
                    <a:pt x="17828" y="21153"/>
                  </a:cubicBezTo>
                  <a:cubicBezTo>
                    <a:pt x="18178" y="21451"/>
                    <a:pt x="18678" y="21451"/>
                    <a:pt x="19328" y="20914"/>
                  </a:cubicBezTo>
                  <a:cubicBezTo>
                    <a:pt x="19978" y="20377"/>
                    <a:pt x="20778" y="19303"/>
                    <a:pt x="21578" y="18229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10882367" y="4693038"/>
              <a:ext cx="341543" cy="3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6438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12722326" y="4624312"/>
              <a:ext cx="235243" cy="45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extrusionOk="0">
                  <a:moveTo>
                    <a:pt x="2859" y="3179"/>
                  </a:moveTo>
                  <a:cubicBezTo>
                    <a:pt x="3176" y="1728"/>
                    <a:pt x="3494" y="278"/>
                    <a:pt x="3653" y="36"/>
                  </a:cubicBezTo>
                  <a:cubicBezTo>
                    <a:pt x="3812" y="-206"/>
                    <a:pt x="3812" y="761"/>
                    <a:pt x="3494" y="3582"/>
                  </a:cubicBezTo>
                  <a:cubicBezTo>
                    <a:pt x="3177" y="6403"/>
                    <a:pt x="2541" y="11078"/>
                    <a:pt x="2224" y="13818"/>
                  </a:cubicBezTo>
                  <a:cubicBezTo>
                    <a:pt x="1906" y="16558"/>
                    <a:pt x="1906" y="17364"/>
                    <a:pt x="2382" y="17203"/>
                  </a:cubicBezTo>
                  <a:cubicBezTo>
                    <a:pt x="2859" y="17042"/>
                    <a:pt x="3812" y="15913"/>
                    <a:pt x="5876" y="14624"/>
                  </a:cubicBezTo>
                  <a:cubicBezTo>
                    <a:pt x="7941" y="13334"/>
                    <a:pt x="11118" y="11884"/>
                    <a:pt x="13500" y="11078"/>
                  </a:cubicBezTo>
                  <a:cubicBezTo>
                    <a:pt x="15882" y="10272"/>
                    <a:pt x="17471" y="10110"/>
                    <a:pt x="18582" y="10433"/>
                  </a:cubicBezTo>
                  <a:cubicBezTo>
                    <a:pt x="19694" y="10755"/>
                    <a:pt x="20329" y="11561"/>
                    <a:pt x="20806" y="12770"/>
                  </a:cubicBezTo>
                  <a:cubicBezTo>
                    <a:pt x="21282" y="13979"/>
                    <a:pt x="21600" y="15591"/>
                    <a:pt x="21600" y="16881"/>
                  </a:cubicBezTo>
                  <a:cubicBezTo>
                    <a:pt x="21600" y="18170"/>
                    <a:pt x="21282" y="19137"/>
                    <a:pt x="20329" y="19943"/>
                  </a:cubicBezTo>
                  <a:cubicBezTo>
                    <a:pt x="19376" y="20749"/>
                    <a:pt x="17788" y="21394"/>
                    <a:pt x="14612" y="21072"/>
                  </a:cubicBezTo>
                  <a:cubicBezTo>
                    <a:pt x="11435" y="20749"/>
                    <a:pt x="6671" y="19460"/>
                    <a:pt x="3971" y="18573"/>
                  </a:cubicBezTo>
                  <a:cubicBezTo>
                    <a:pt x="1271" y="17687"/>
                    <a:pt x="635" y="17203"/>
                    <a:pt x="0" y="1671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2" name="Line"/>
            <p:cNvSpPr/>
            <p:nvPr/>
          </p:nvSpPr>
          <p:spPr>
            <a:xfrm>
              <a:off x="12514760" y="4220591"/>
              <a:ext cx="370809" cy="10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568" extrusionOk="0">
                  <a:moveTo>
                    <a:pt x="0" y="18604"/>
                  </a:moveTo>
                  <a:cubicBezTo>
                    <a:pt x="5200" y="19259"/>
                    <a:pt x="10400" y="19913"/>
                    <a:pt x="13600" y="20241"/>
                  </a:cubicBezTo>
                  <a:cubicBezTo>
                    <a:pt x="16800" y="20568"/>
                    <a:pt x="18000" y="20568"/>
                    <a:pt x="19100" y="20568"/>
                  </a:cubicBezTo>
                  <a:cubicBezTo>
                    <a:pt x="20200" y="20568"/>
                    <a:pt x="21200" y="20568"/>
                    <a:pt x="21400" y="19259"/>
                  </a:cubicBezTo>
                  <a:cubicBezTo>
                    <a:pt x="21600" y="17950"/>
                    <a:pt x="21000" y="15332"/>
                    <a:pt x="19600" y="11404"/>
                  </a:cubicBezTo>
                  <a:cubicBezTo>
                    <a:pt x="18200" y="7477"/>
                    <a:pt x="16000" y="2241"/>
                    <a:pt x="15300" y="604"/>
                  </a:cubicBezTo>
                  <a:cubicBezTo>
                    <a:pt x="14600" y="-1032"/>
                    <a:pt x="15400" y="932"/>
                    <a:pt x="16400" y="3222"/>
                  </a:cubicBezTo>
                  <a:cubicBezTo>
                    <a:pt x="17400" y="5513"/>
                    <a:pt x="18600" y="8132"/>
                    <a:pt x="19800" y="1075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503" name="Drawing"/>
          <p:cNvGrpSpPr/>
          <p:nvPr/>
        </p:nvGrpSpPr>
        <p:grpSpPr>
          <a:xfrm>
            <a:off x="1811354" y="4216678"/>
            <a:ext cx="7954617" cy="4573734"/>
            <a:chOff x="0" y="0"/>
            <a:chExt cx="7954616" cy="4573733"/>
          </a:xfrm>
        </p:grpSpPr>
        <p:sp>
          <p:nvSpPr>
            <p:cNvPr id="454" name="Line"/>
            <p:cNvSpPr/>
            <p:nvPr/>
          </p:nvSpPr>
          <p:spPr>
            <a:xfrm>
              <a:off x="-1" y="316641"/>
              <a:ext cx="316196" cy="34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173" extrusionOk="0">
                  <a:moveTo>
                    <a:pt x="14109" y="3934"/>
                  </a:moveTo>
                  <a:cubicBezTo>
                    <a:pt x="13880" y="2875"/>
                    <a:pt x="13650" y="1816"/>
                    <a:pt x="12960" y="1075"/>
                  </a:cubicBezTo>
                  <a:cubicBezTo>
                    <a:pt x="12271" y="334"/>
                    <a:pt x="11122" y="-90"/>
                    <a:pt x="9169" y="16"/>
                  </a:cubicBezTo>
                  <a:cubicBezTo>
                    <a:pt x="7216" y="122"/>
                    <a:pt x="4458" y="757"/>
                    <a:pt x="2505" y="2663"/>
                  </a:cubicBezTo>
                  <a:cubicBezTo>
                    <a:pt x="552" y="4569"/>
                    <a:pt x="-597" y="7745"/>
                    <a:pt x="322" y="11134"/>
                  </a:cubicBezTo>
                  <a:cubicBezTo>
                    <a:pt x="1241" y="14522"/>
                    <a:pt x="4229" y="18122"/>
                    <a:pt x="7446" y="19816"/>
                  </a:cubicBezTo>
                  <a:cubicBezTo>
                    <a:pt x="10663" y="21510"/>
                    <a:pt x="14109" y="21298"/>
                    <a:pt x="16407" y="20875"/>
                  </a:cubicBezTo>
                  <a:cubicBezTo>
                    <a:pt x="18705" y="20451"/>
                    <a:pt x="19854" y="19816"/>
                    <a:pt x="21003" y="1918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5" name="Line"/>
            <p:cNvSpPr/>
            <p:nvPr/>
          </p:nvSpPr>
          <p:spPr>
            <a:xfrm>
              <a:off x="482241" y="474308"/>
              <a:ext cx="934053" cy="19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349" extrusionOk="0">
                  <a:moveTo>
                    <a:pt x="3097" y="5786"/>
                  </a:moveTo>
                  <a:cubicBezTo>
                    <a:pt x="2700" y="5014"/>
                    <a:pt x="2303" y="4243"/>
                    <a:pt x="1707" y="5014"/>
                  </a:cubicBezTo>
                  <a:cubicBezTo>
                    <a:pt x="1112" y="5786"/>
                    <a:pt x="317" y="8100"/>
                    <a:pt x="79" y="10993"/>
                  </a:cubicBezTo>
                  <a:cubicBezTo>
                    <a:pt x="-159" y="13886"/>
                    <a:pt x="159" y="17357"/>
                    <a:pt x="754" y="19286"/>
                  </a:cubicBezTo>
                  <a:cubicBezTo>
                    <a:pt x="1350" y="21214"/>
                    <a:pt x="2223" y="21600"/>
                    <a:pt x="2819" y="21214"/>
                  </a:cubicBezTo>
                  <a:cubicBezTo>
                    <a:pt x="3415" y="20829"/>
                    <a:pt x="3732" y="19671"/>
                    <a:pt x="3970" y="17164"/>
                  </a:cubicBezTo>
                  <a:cubicBezTo>
                    <a:pt x="4209" y="14657"/>
                    <a:pt x="4367" y="10800"/>
                    <a:pt x="4288" y="7714"/>
                  </a:cubicBezTo>
                  <a:cubicBezTo>
                    <a:pt x="4209" y="4629"/>
                    <a:pt x="3891" y="2314"/>
                    <a:pt x="3692" y="2314"/>
                  </a:cubicBezTo>
                  <a:cubicBezTo>
                    <a:pt x="3494" y="2314"/>
                    <a:pt x="3415" y="4629"/>
                    <a:pt x="3494" y="6557"/>
                  </a:cubicBezTo>
                  <a:cubicBezTo>
                    <a:pt x="3573" y="8486"/>
                    <a:pt x="3812" y="10029"/>
                    <a:pt x="4526" y="12150"/>
                  </a:cubicBezTo>
                  <a:cubicBezTo>
                    <a:pt x="5241" y="14271"/>
                    <a:pt x="6432" y="16971"/>
                    <a:pt x="7385" y="17357"/>
                  </a:cubicBezTo>
                  <a:cubicBezTo>
                    <a:pt x="8338" y="17743"/>
                    <a:pt x="9053" y="15814"/>
                    <a:pt x="9529" y="14079"/>
                  </a:cubicBezTo>
                  <a:cubicBezTo>
                    <a:pt x="10006" y="12343"/>
                    <a:pt x="10244" y="10800"/>
                    <a:pt x="10442" y="8871"/>
                  </a:cubicBezTo>
                  <a:cubicBezTo>
                    <a:pt x="10641" y="6943"/>
                    <a:pt x="10800" y="4629"/>
                    <a:pt x="10998" y="4243"/>
                  </a:cubicBezTo>
                  <a:cubicBezTo>
                    <a:pt x="11197" y="3857"/>
                    <a:pt x="11435" y="5400"/>
                    <a:pt x="11594" y="7136"/>
                  </a:cubicBezTo>
                  <a:cubicBezTo>
                    <a:pt x="11753" y="8871"/>
                    <a:pt x="11832" y="10800"/>
                    <a:pt x="11912" y="12729"/>
                  </a:cubicBezTo>
                  <a:cubicBezTo>
                    <a:pt x="11991" y="14657"/>
                    <a:pt x="12070" y="16586"/>
                    <a:pt x="12190" y="16586"/>
                  </a:cubicBezTo>
                  <a:cubicBezTo>
                    <a:pt x="12309" y="16586"/>
                    <a:pt x="12467" y="14657"/>
                    <a:pt x="12626" y="12729"/>
                  </a:cubicBezTo>
                  <a:cubicBezTo>
                    <a:pt x="12785" y="10800"/>
                    <a:pt x="12944" y="8871"/>
                    <a:pt x="13182" y="7136"/>
                  </a:cubicBezTo>
                  <a:cubicBezTo>
                    <a:pt x="13420" y="5400"/>
                    <a:pt x="13738" y="3857"/>
                    <a:pt x="14095" y="2893"/>
                  </a:cubicBezTo>
                  <a:cubicBezTo>
                    <a:pt x="14453" y="1929"/>
                    <a:pt x="14850" y="1543"/>
                    <a:pt x="15128" y="2314"/>
                  </a:cubicBezTo>
                  <a:cubicBezTo>
                    <a:pt x="15406" y="3086"/>
                    <a:pt x="15565" y="5014"/>
                    <a:pt x="15723" y="7329"/>
                  </a:cubicBezTo>
                  <a:cubicBezTo>
                    <a:pt x="15882" y="9643"/>
                    <a:pt x="16041" y="12343"/>
                    <a:pt x="16240" y="14464"/>
                  </a:cubicBezTo>
                  <a:cubicBezTo>
                    <a:pt x="16438" y="16586"/>
                    <a:pt x="16676" y="18129"/>
                    <a:pt x="16994" y="18900"/>
                  </a:cubicBezTo>
                  <a:cubicBezTo>
                    <a:pt x="17312" y="19671"/>
                    <a:pt x="17709" y="19671"/>
                    <a:pt x="18463" y="16393"/>
                  </a:cubicBezTo>
                  <a:cubicBezTo>
                    <a:pt x="19217" y="13114"/>
                    <a:pt x="20329" y="6557"/>
                    <a:pt x="21441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6" name="Line"/>
            <p:cNvSpPr/>
            <p:nvPr/>
          </p:nvSpPr>
          <p:spPr>
            <a:xfrm>
              <a:off x="1889099" y="-1"/>
              <a:ext cx="704495" cy="59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00" extrusionOk="0">
                  <a:moveTo>
                    <a:pt x="5197" y="18137"/>
                  </a:moveTo>
                  <a:cubicBezTo>
                    <a:pt x="4881" y="17641"/>
                    <a:pt x="4565" y="17144"/>
                    <a:pt x="3722" y="17144"/>
                  </a:cubicBezTo>
                  <a:cubicBezTo>
                    <a:pt x="2879" y="17144"/>
                    <a:pt x="1509" y="17641"/>
                    <a:pt x="772" y="18199"/>
                  </a:cubicBezTo>
                  <a:cubicBezTo>
                    <a:pt x="34" y="18758"/>
                    <a:pt x="-71" y="19379"/>
                    <a:pt x="34" y="19937"/>
                  </a:cubicBezTo>
                  <a:cubicBezTo>
                    <a:pt x="140" y="20496"/>
                    <a:pt x="456" y="20992"/>
                    <a:pt x="1246" y="21241"/>
                  </a:cubicBezTo>
                  <a:cubicBezTo>
                    <a:pt x="2036" y="21489"/>
                    <a:pt x="3301" y="21489"/>
                    <a:pt x="4407" y="20930"/>
                  </a:cubicBezTo>
                  <a:cubicBezTo>
                    <a:pt x="5513" y="20372"/>
                    <a:pt x="6462" y="19255"/>
                    <a:pt x="7094" y="17268"/>
                  </a:cubicBezTo>
                  <a:cubicBezTo>
                    <a:pt x="7726" y="15282"/>
                    <a:pt x="8042" y="12427"/>
                    <a:pt x="7989" y="9758"/>
                  </a:cubicBezTo>
                  <a:cubicBezTo>
                    <a:pt x="7937" y="7089"/>
                    <a:pt x="7515" y="4606"/>
                    <a:pt x="7094" y="2868"/>
                  </a:cubicBezTo>
                  <a:cubicBezTo>
                    <a:pt x="6672" y="1130"/>
                    <a:pt x="6251" y="137"/>
                    <a:pt x="6040" y="13"/>
                  </a:cubicBezTo>
                  <a:cubicBezTo>
                    <a:pt x="5829" y="-111"/>
                    <a:pt x="5829" y="634"/>
                    <a:pt x="5935" y="2620"/>
                  </a:cubicBezTo>
                  <a:cubicBezTo>
                    <a:pt x="6040" y="4606"/>
                    <a:pt x="6251" y="7834"/>
                    <a:pt x="6514" y="10813"/>
                  </a:cubicBezTo>
                  <a:cubicBezTo>
                    <a:pt x="6778" y="13792"/>
                    <a:pt x="7094" y="16523"/>
                    <a:pt x="7410" y="18137"/>
                  </a:cubicBezTo>
                  <a:cubicBezTo>
                    <a:pt x="7726" y="19751"/>
                    <a:pt x="8042" y="20248"/>
                    <a:pt x="8674" y="20620"/>
                  </a:cubicBezTo>
                  <a:cubicBezTo>
                    <a:pt x="9307" y="20992"/>
                    <a:pt x="10255" y="21241"/>
                    <a:pt x="10940" y="21179"/>
                  </a:cubicBezTo>
                  <a:cubicBezTo>
                    <a:pt x="11625" y="21117"/>
                    <a:pt x="12046" y="20744"/>
                    <a:pt x="12520" y="20372"/>
                  </a:cubicBezTo>
                  <a:cubicBezTo>
                    <a:pt x="12994" y="19999"/>
                    <a:pt x="13521" y="19627"/>
                    <a:pt x="13995" y="19627"/>
                  </a:cubicBezTo>
                  <a:cubicBezTo>
                    <a:pt x="14469" y="19627"/>
                    <a:pt x="14891" y="19999"/>
                    <a:pt x="15734" y="20310"/>
                  </a:cubicBezTo>
                  <a:cubicBezTo>
                    <a:pt x="16577" y="20620"/>
                    <a:pt x="17841" y="20868"/>
                    <a:pt x="18737" y="20868"/>
                  </a:cubicBezTo>
                  <a:cubicBezTo>
                    <a:pt x="19632" y="20868"/>
                    <a:pt x="20159" y="20620"/>
                    <a:pt x="20581" y="20186"/>
                  </a:cubicBezTo>
                  <a:cubicBezTo>
                    <a:pt x="21002" y="19751"/>
                    <a:pt x="21318" y="19130"/>
                    <a:pt x="21424" y="18510"/>
                  </a:cubicBezTo>
                  <a:cubicBezTo>
                    <a:pt x="21529" y="17889"/>
                    <a:pt x="21424" y="17268"/>
                    <a:pt x="20528" y="16648"/>
                  </a:cubicBezTo>
                  <a:cubicBezTo>
                    <a:pt x="19632" y="16027"/>
                    <a:pt x="17947" y="15406"/>
                    <a:pt x="16313" y="15406"/>
                  </a:cubicBezTo>
                  <a:cubicBezTo>
                    <a:pt x="14680" y="15406"/>
                    <a:pt x="13100" y="16027"/>
                    <a:pt x="12257" y="16648"/>
                  </a:cubicBezTo>
                  <a:cubicBezTo>
                    <a:pt x="11414" y="17268"/>
                    <a:pt x="11309" y="17889"/>
                    <a:pt x="11730" y="18448"/>
                  </a:cubicBezTo>
                  <a:cubicBezTo>
                    <a:pt x="12151" y="19006"/>
                    <a:pt x="13100" y="19503"/>
                    <a:pt x="14048" y="1999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7" name="Line"/>
            <p:cNvSpPr/>
            <p:nvPr/>
          </p:nvSpPr>
          <p:spPr>
            <a:xfrm>
              <a:off x="3209739" y="256364"/>
              <a:ext cx="1257772" cy="34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499" extrusionOk="0">
                  <a:moveTo>
                    <a:pt x="212" y="5184"/>
                  </a:moveTo>
                  <a:cubicBezTo>
                    <a:pt x="94" y="4104"/>
                    <a:pt x="-25" y="3024"/>
                    <a:pt x="5" y="2916"/>
                  </a:cubicBezTo>
                  <a:cubicBezTo>
                    <a:pt x="34" y="2808"/>
                    <a:pt x="212" y="3672"/>
                    <a:pt x="509" y="6480"/>
                  </a:cubicBezTo>
                  <a:cubicBezTo>
                    <a:pt x="806" y="9288"/>
                    <a:pt x="1221" y="14040"/>
                    <a:pt x="1459" y="17064"/>
                  </a:cubicBezTo>
                  <a:cubicBezTo>
                    <a:pt x="1696" y="20088"/>
                    <a:pt x="1755" y="21384"/>
                    <a:pt x="1755" y="21492"/>
                  </a:cubicBezTo>
                  <a:cubicBezTo>
                    <a:pt x="1755" y="21600"/>
                    <a:pt x="1696" y="20520"/>
                    <a:pt x="1726" y="17496"/>
                  </a:cubicBezTo>
                  <a:cubicBezTo>
                    <a:pt x="1755" y="14472"/>
                    <a:pt x="1874" y="9504"/>
                    <a:pt x="2022" y="6480"/>
                  </a:cubicBezTo>
                  <a:cubicBezTo>
                    <a:pt x="2171" y="3456"/>
                    <a:pt x="2349" y="2376"/>
                    <a:pt x="2556" y="1512"/>
                  </a:cubicBezTo>
                  <a:cubicBezTo>
                    <a:pt x="2764" y="648"/>
                    <a:pt x="3001" y="0"/>
                    <a:pt x="3239" y="0"/>
                  </a:cubicBezTo>
                  <a:cubicBezTo>
                    <a:pt x="3476" y="0"/>
                    <a:pt x="3713" y="648"/>
                    <a:pt x="3951" y="2052"/>
                  </a:cubicBezTo>
                  <a:cubicBezTo>
                    <a:pt x="4188" y="3456"/>
                    <a:pt x="4426" y="5616"/>
                    <a:pt x="4930" y="7776"/>
                  </a:cubicBezTo>
                  <a:cubicBezTo>
                    <a:pt x="5434" y="9936"/>
                    <a:pt x="6206" y="12096"/>
                    <a:pt x="7185" y="13176"/>
                  </a:cubicBezTo>
                  <a:cubicBezTo>
                    <a:pt x="8164" y="14256"/>
                    <a:pt x="9351" y="14256"/>
                    <a:pt x="10093" y="13932"/>
                  </a:cubicBezTo>
                  <a:cubicBezTo>
                    <a:pt x="10834" y="13608"/>
                    <a:pt x="11131" y="12960"/>
                    <a:pt x="11309" y="12096"/>
                  </a:cubicBezTo>
                  <a:cubicBezTo>
                    <a:pt x="11487" y="11232"/>
                    <a:pt x="11546" y="10152"/>
                    <a:pt x="11250" y="8748"/>
                  </a:cubicBezTo>
                  <a:cubicBezTo>
                    <a:pt x="10953" y="7344"/>
                    <a:pt x="10300" y="5616"/>
                    <a:pt x="9648" y="4644"/>
                  </a:cubicBezTo>
                  <a:cubicBezTo>
                    <a:pt x="8995" y="3672"/>
                    <a:pt x="8342" y="3456"/>
                    <a:pt x="7867" y="3456"/>
                  </a:cubicBezTo>
                  <a:cubicBezTo>
                    <a:pt x="7393" y="3456"/>
                    <a:pt x="7096" y="3672"/>
                    <a:pt x="6888" y="4428"/>
                  </a:cubicBezTo>
                  <a:cubicBezTo>
                    <a:pt x="6680" y="5184"/>
                    <a:pt x="6562" y="6480"/>
                    <a:pt x="6651" y="8100"/>
                  </a:cubicBezTo>
                  <a:cubicBezTo>
                    <a:pt x="6740" y="9720"/>
                    <a:pt x="7037" y="11664"/>
                    <a:pt x="7660" y="12852"/>
                  </a:cubicBezTo>
                  <a:cubicBezTo>
                    <a:pt x="8283" y="14040"/>
                    <a:pt x="9232" y="14472"/>
                    <a:pt x="10063" y="13932"/>
                  </a:cubicBezTo>
                  <a:cubicBezTo>
                    <a:pt x="10894" y="13392"/>
                    <a:pt x="11606" y="11880"/>
                    <a:pt x="12021" y="10584"/>
                  </a:cubicBezTo>
                  <a:cubicBezTo>
                    <a:pt x="12437" y="9288"/>
                    <a:pt x="12555" y="8208"/>
                    <a:pt x="12585" y="7128"/>
                  </a:cubicBezTo>
                  <a:cubicBezTo>
                    <a:pt x="12615" y="6048"/>
                    <a:pt x="12555" y="4968"/>
                    <a:pt x="12615" y="4860"/>
                  </a:cubicBezTo>
                  <a:cubicBezTo>
                    <a:pt x="12674" y="4752"/>
                    <a:pt x="12852" y="5616"/>
                    <a:pt x="13119" y="7344"/>
                  </a:cubicBezTo>
                  <a:cubicBezTo>
                    <a:pt x="13386" y="9072"/>
                    <a:pt x="13742" y="11664"/>
                    <a:pt x="14009" y="13392"/>
                  </a:cubicBezTo>
                  <a:cubicBezTo>
                    <a:pt x="14276" y="15120"/>
                    <a:pt x="14454" y="15984"/>
                    <a:pt x="14662" y="16740"/>
                  </a:cubicBezTo>
                  <a:cubicBezTo>
                    <a:pt x="14870" y="17496"/>
                    <a:pt x="15107" y="18144"/>
                    <a:pt x="15285" y="17928"/>
                  </a:cubicBezTo>
                  <a:cubicBezTo>
                    <a:pt x="15463" y="17712"/>
                    <a:pt x="15582" y="16632"/>
                    <a:pt x="15700" y="15012"/>
                  </a:cubicBezTo>
                  <a:cubicBezTo>
                    <a:pt x="15819" y="13392"/>
                    <a:pt x="15938" y="11232"/>
                    <a:pt x="15997" y="9396"/>
                  </a:cubicBezTo>
                  <a:cubicBezTo>
                    <a:pt x="16056" y="7560"/>
                    <a:pt x="16056" y="6048"/>
                    <a:pt x="16086" y="5940"/>
                  </a:cubicBezTo>
                  <a:cubicBezTo>
                    <a:pt x="16116" y="5832"/>
                    <a:pt x="16175" y="7128"/>
                    <a:pt x="16323" y="8964"/>
                  </a:cubicBezTo>
                  <a:cubicBezTo>
                    <a:pt x="16472" y="10800"/>
                    <a:pt x="16709" y="13176"/>
                    <a:pt x="16917" y="14904"/>
                  </a:cubicBezTo>
                  <a:cubicBezTo>
                    <a:pt x="17124" y="16632"/>
                    <a:pt x="17302" y="17712"/>
                    <a:pt x="17510" y="17928"/>
                  </a:cubicBezTo>
                  <a:cubicBezTo>
                    <a:pt x="17718" y="18144"/>
                    <a:pt x="17955" y="17496"/>
                    <a:pt x="18104" y="16092"/>
                  </a:cubicBezTo>
                  <a:cubicBezTo>
                    <a:pt x="18252" y="14688"/>
                    <a:pt x="18311" y="12528"/>
                    <a:pt x="18371" y="10908"/>
                  </a:cubicBezTo>
                  <a:cubicBezTo>
                    <a:pt x="18430" y="9288"/>
                    <a:pt x="18489" y="8208"/>
                    <a:pt x="18667" y="7668"/>
                  </a:cubicBezTo>
                  <a:cubicBezTo>
                    <a:pt x="18845" y="7128"/>
                    <a:pt x="19142" y="7128"/>
                    <a:pt x="19646" y="7128"/>
                  </a:cubicBezTo>
                  <a:cubicBezTo>
                    <a:pt x="20151" y="7128"/>
                    <a:pt x="20863" y="7128"/>
                    <a:pt x="21575" y="712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4955290" y="368755"/>
              <a:ext cx="633076" cy="2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extrusionOk="0">
                  <a:moveTo>
                    <a:pt x="0" y="3652"/>
                  </a:moveTo>
                  <a:cubicBezTo>
                    <a:pt x="354" y="2485"/>
                    <a:pt x="708" y="1317"/>
                    <a:pt x="1416" y="588"/>
                  </a:cubicBezTo>
                  <a:cubicBezTo>
                    <a:pt x="2125" y="-142"/>
                    <a:pt x="3187" y="-434"/>
                    <a:pt x="3895" y="1171"/>
                  </a:cubicBezTo>
                  <a:cubicBezTo>
                    <a:pt x="4603" y="2777"/>
                    <a:pt x="4957" y="6280"/>
                    <a:pt x="5430" y="9490"/>
                  </a:cubicBezTo>
                  <a:cubicBezTo>
                    <a:pt x="5902" y="12701"/>
                    <a:pt x="6492" y="15620"/>
                    <a:pt x="7436" y="17371"/>
                  </a:cubicBezTo>
                  <a:cubicBezTo>
                    <a:pt x="8380" y="19123"/>
                    <a:pt x="9679" y="19707"/>
                    <a:pt x="10918" y="18831"/>
                  </a:cubicBezTo>
                  <a:cubicBezTo>
                    <a:pt x="12157" y="17955"/>
                    <a:pt x="13338" y="15620"/>
                    <a:pt x="14164" y="14015"/>
                  </a:cubicBezTo>
                  <a:cubicBezTo>
                    <a:pt x="14990" y="12409"/>
                    <a:pt x="15462" y="11534"/>
                    <a:pt x="15875" y="10366"/>
                  </a:cubicBezTo>
                  <a:cubicBezTo>
                    <a:pt x="16289" y="9198"/>
                    <a:pt x="16643" y="7739"/>
                    <a:pt x="16643" y="6425"/>
                  </a:cubicBezTo>
                  <a:cubicBezTo>
                    <a:pt x="16643" y="5112"/>
                    <a:pt x="16289" y="3944"/>
                    <a:pt x="15816" y="3361"/>
                  </a:cubicBezTo>
                  <a:cubicBezTo>
                    <a:pt x="15344" y="2777"/>
                    <a:pt x="14754" y="2777"/>
                    <a:pt x="14164" y="2777"/>
                  </a:cubicBezTo>
                  <a:cubicBezTo>
                    <a:pt x="13574" y="2777"/>
                    <a:pt x="12984" y="2777"/>
                    <a:pt x="12452" y="3215"/>
                  </a:cubicBezTo>
                  <a:cubicBezTo>
                    <a:pt x="11921" y="3652"/>
                    <a:pt x="11449" y="4528"/>
                    <a:pt x="11213" y="5696"/>
                  </a:cubicBezTo>
                  <a:cubicBezTo>
                    <a:pt x="10977" y="6863"/>
                    <a:pt x="10977" y="8323"/>
                    <a:pt x="11626" y="10512"/>
                  </a:cubicBezTo>
                  <a:cubicBezTo>
                    <a:pt x="12275" y="12701"/>
                    <a:pt x="13574" y="15620"/>
                    <a:pt x="15344" y="17517"/>
                  </a:cubicBezTo>
                  <a:cubicBezTo>
                    <a:pt x="17115" y="19415"/>
                    <a:pt x="19357" y="20290"/>
                    <a:pt x="21600" y="2116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5628988" y="41516"/>
              <a:ext cx="623589" cy="59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89" extrusionOk="0">
                  <a:moveTo>
                    <a:pt x="5042" y="17765"/>
                  </a:moveTo>
                  <a:cubicBezTo>
                    <a:pt x="4684" y="17268"/>
                    <a:pt x="4326" y="16772"/>
                    <a:pt x="3849" y="16523"/>
                  </a:cubicBezTo>
                  <a:cubicBezTo>
                    <a:pt x="3372" y="16275"/>
                    <a:pt x="2775" y="16275"/>
                    <a:pt x="2178" y="16399"/>
                  </a:cubicBezTo>
                  <a:cubicBezTo>
                    <a:pt x="1582" y="16523"/>
                    <a:pt x="985" y="16772"/>
                    <a:pt x="567" y="17206"/>
                  </a:cubicBezTo>
                  <a:cubicBezTo>
                    <a:pt x="150" y="17641"/>
                    <a:pt x="-89" y="18261"/>
                    <a:pt x="30" y="18758"/>
                  </a:cubicBezTo>
                  <a:cubicBezTo>
                    <a:pt x="150" y="19255"/>
                    <a:pt x="627" y="19627"/>
                    <a:pt x="1164" y="19813"/>
                  </a:cubicBezTo>
                  <a:cubicBezTo>
                    <a:pt x="1701" y="19999"/>
                    <a:pt x="2298" y="19999"/>
                    <a:pt x="3252" y="19503"/>
                  </a:cubicBezTo>
                  <a:cubicBezTo>
                    <a:pt x="4207" y="19006"/>
                    <a:pt x="5520" y="18013"/>
                    <a:pt x="6534" y="15717"/>
                  </a:cubicBezTo>
                  <a:cubicBezTo>
                    <a:pt x="7549" y="13420"/>
                    <a:pt x="8265" y="9820"/>
                    <a:pt x="8444" y="7337"/>
                  </a:cubicBezTo>
                  <a:cubicBezTo>
                    <a:pt x="8623" y="4855"/>
                    <a:pt x="8265" y="3489"/>
                    <a:pt x="7847" y="2310"/>
                  </a:cubicBezTo>
                  <a:cubicBezTo>
                    <a:pt x="7429" y="1130"/>
                    <a:pt x="6952" y="137"/>
                    <a:pt x="6713" y="13"/>
                  </a:cubicBezTo>
                  <a:cubicBezTo>
                    <a:pt x="6475" y="-111"/>
                    <a:pt x="6475" y="634"/>
                    <a:pt x="6594" y="2992"/>
                  </a:cubicBezTo>
                  <a:cubicBezTo>
                    <a:pt x="6713" y="5351"/>
                    <a:pt x="6952" y="9323"/>
                    <a:pt x="7250" y="11930"/>
                  </a:cubicBezTo>
                  <a:cubicBezTo>
                    <a:pt x="7549" y="14537"/>
                    <a:pt x="7907" y="15779"/>
                    <a:pt x="8265" y="16834"/>
                  </a:cubicBezTo>
                  <a:cubicBezTo>
                    <a:pt x="8623" y="17889"/>
                    <a:pt x="8981" y="18758"/>
                    <a:pt x="9458" y="19192"/>
                  </a:cubicBezTo>
                  <a:cubicBezTo>
                    <a:pt x="9935" y="19627"/>
                    <a:pt x="10532" y="19627"/>
                    <a:pt x="11129" y="19565"/>
                  </a:cubicBezTo>
                  <a:cubicBezTo>
                    <a:pt x="11725" y="19503"/>
                    <a:pt x="12322" y="19379"/>
                    <a:pt x="12799" y="19068"/>
                  </a:cubicBezTo>
                  <a:cubicBezTo>
                    <a:pt x="13277" y="18758"/>
                    <a:pt x="13635" y="18261"/>
                    <a:pt x="13873" y="17703"/>
                  </a:cubicBezTo>
                  <a:cubicBezTo>
                    <a:pt x="14112" y="17144"/>
                    <a:pt x="14231" y="16523"/>
                    <a:pt x="14231" y="16523"/>
                  </a:cubicBezTo>
                  <a:cubicBezTo>
                    <a:pt x="14231" y="16523"/>
                    <a:pt x="14112" y="17144"/>
                    <a:pt x="14172" y="17827"/>
                  </a:cubicBezTo>
                  <a:cubicBezTo>
                    <a:pt x="14231" y="18510"/>
                    <a:pt x="14470" y="19255"/>
                    <a:pt x="14888" y="19751"/>
                  </a:cubicBezTo>
                  <a:cubicBezTo>
                    <a:pt x="15305" y="20248"/>
                    <a:pt x="15902" y="20496"/>
                    <a:pt x="16380" y="20372"/>
                  </a:cubicBezTo>
                  <a:cubicBezTo>
                    <a:pt x="16857" y="20248"/>
                    <a:pt x="17215" y="19751"/>
                    <a:pt x="17454" y="19192"/>
                  </a:cubicBezTo>
                  <a:cubicBezTo>
                    <a:pt x="17692" y="18634"/>
                    <a:pt x="17812" y="18013"/>
                    <a:pt x="17871" y="17392"/>
                  </a:cubicBezTo>
                  <a:cubicBezTo>
                    <a:pt x="17931" y="16772"/>
                    <a:pt x="17931" y="16151"/>
                    <a:pt x="17991" y="16213"/>
                  </a:cubicBezTo>
                  <a:cubicBezTo>
                    <a:pt x="18050" y="16275"/>
                    <a:pt x="18170" y="17020"/>
                    <a:pt x="18766" y="18013"/>
                  </a:cubicBezTo>
                  <a:cubicBezTo>
                    <a:pt x="19363" y="19006"/>
                    <a:pt x="20437" y="20248"/>
                    <a:pt x="21511" y="2148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0" name="Line"/>
            <p:cNvSpPr/>
            <p:nvPr/>
          </p:nvSpPr>
          <p:spPr>
            <a:xfrm>
              <a:off x="6377088" y="19713"/>
              <a:ext cx="716131" cy="67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79" extrusionOk="0">
                  <a:moveTo>
                    <a:pt x="4031" y="16710"/>
                  </a:moveTo>
                  <a:cubicBezTo>
                    <a:pt x="3515" y="16601"/>
                    <a:pt x="2998" y="16491"/>
                    <a:pt x="2326" y="16491"/>
                  </a:cubicBezTo>
                  <a:cubicBezTo>
                    <a:pt x="1654" y="16491"/>
                    <a:pt x="827" y="16601"/>
                    <a:pt x="362" y="16930"/>
                  </a:cubicBezTo>
                  <a:cubicBezTo>
                    <a:pt x="-103" y="17259"/>
                    <a:pt x="-206" y="17807"/>
                    <a:pt x="569" y="18465"/>
                  </a:cubicBezTo>
                  <a:cubicBezTo>
                    <a:pt x="1344" y="19122"/>
                    <a:pt x="2998" y="19890"/>
                    <a:pt x="4496" y="20109"/>
                  </a:cubicBezTo>
                  <a:cubicBezTo>
                    <a:pt x="5995" y="20329"/>
                    <a:pt x="7339" y="20000"/>
                    <a:pt x="8527" y="18794"/>
                  </a:cubicBezTo>
                  <a:cubicBezTo>
                    <a:pt x="9716" y="17587"/>
                    <a:pt x="10749" y="15504"/>
                    <a:pt x="11162" y="12928"/>
                  </a:cubicBezTo>
                  <a:cubicBezTo>
                    <a:pt x="11576" y="10351"/>
                    <a:pt x="11369" y="7281"/>
                    <a:pt x="11214" y="5417"/>
                  </a:cubicBezTo>
                  <a:cubicBezTo>
                    <a:pt x="11059" y="3553"/>
                    <a:pt x="10956" y="2895"/>
                    <a:pt x="10801" y="2073"/>
                  </a:cubicBezTo>
                  <a:cubicBezTo>
                    <a:pt x="10646" y="1250"/>
                    <a:pt x="10439" y="264"/>
                    <a:pt x="10336" y="44"/>
                  </a:cubicBezTo>
                  <a:cubicBezTo>
                    <a:pt x="10232" y="-175"/>
                    <a:pt x="10232" y="373"/>
                    <a:pt x="10232" y="2566"/>
                  </a:cubicBezTo>
                  <a:cubicBezTo>
                    <a:pt x="10232" y="4759"/>
                    <a:pt x="10232" y="8597"/>
                    <a:pt x="10336" y="11447"/>
                  </a:cubicBezTo>
                  <a:cubicBezTo>
                    <a:pt x="10439" y="14298"/>
                    <a:pt x="10646" y="16162"/>
                    <a:pt x="10956" y="17587"/>
                  </a:cubicBezTo>
                  <a:cubicBezTo>
                    <a:pt x="11266" y="19013"/>
                    <a:pt x="11679" y="20000"/>
                    <a:pt x="12144" y="20603"/>
                  </a:cubicBezTo>
                  <a:cubicBezTo>
                    <a:pt x="12609" y="21206"/>
                    <a:pt x="13126" y="21425"/>
                    <a:pt x="13643" y="21370"/>
                  </a:cubicBezTo>
                  <a:cubicBezTo>
                    <a:pt x="14160" y="21315"/>
                    <a:pt x="14676" y="20986"/>
                    <a:pt x="15090" y="20603"/>
                  </a:cubicBezTo>
                  <a:cubicBezTo>
                    <a:pt x="15503" y="20219"/>
                    <a:pt x="15813" y="19780"/>
                    <a:pt x="16175" y="19177"/>
                  </a:cubicBezTo>
                  <a:cubicBezTo>
                    <a:pt x="16537" y="18574"/>
                    <a:pt x="16950" y="17807"/>
                    <a:pt x="17260" y="17697"/>
                  </a:cubicBezTo>
                  <a:cubicBezTo>
                    <a:pt x="17570" y="17587"/>
                    <a:pt x="17777" y="18136"/>
                    <a:pt x="18087" y="18629"/>
                  </a:cubicBezTo>
                  <a:cubicBezTo>
                    <a:pt x="18397" y="19122"/>
                    <a:pt x="18810" y="19561"/>
                    <a:pt x="19379" y="19726"/>
                  </a:cubicBezTo>
                  <a:cubicBezTo>
                    <a:pt x="19947" y="19890"/>
                    <a:pt x="20671" y="19780"/>
                    <a:pt x="21394" y="196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1" name="Line"/>
            <p:cNvSpPr/>
            <p:nvPr/>
          </p:nvSpPr>
          <p:spPr>
            <a:xfrm>
              <a:off x="6927165" y="363956"/>
              <a:ext cx="62271" cy="4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2400" y="11375"/>
                    <a:pt x="4800" y="2735"/>
                    <a:pt x="8400" y="575"/>
                  </a:cubicBezTo>
                  <a:cubicBezTo>
                    <a:pt x="12000" y="-1585"/>
                    <a:pt x="16800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2" name="Line"/>
            <p:cNvSpPr/>
            <p:nvPr/>
          </p:nvSpPr>
          <p:spPr>
            <a:xfrm>
              <a:off x="7094683" y="420038"/>
              <a:ext cx="859934" cy="29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069" extrusionOk="0">
                  <a:moveTo>
                    <a:pt x="1519" y="11951"/>
                  </a:moveTo>
                  <a:cubicBezTo>
                    <a:pt x="2296" y="12933"/>
                    <a:pt x="3074" y="13914"/>
                    <a:pt x="3722" y="14405"/>
                  </a:cubicBezTo>
                  <a:cubicBezTo>
                    <a:pt x="4370" y="14896"/>
                    <a:pt x="4888" y="14896"/>
                    <a:pt x="5320" y="14405"/>
                  </a:cubicBezTo>
                  <a:cubicBezTo>
                    <a:pt x="5752" y="13914"/>
                    <a:pt x="6098" y="12933"/>
                    <a:pt x="6314" y="11828"/>
                  </a:cubicBezTo>
                  <a:cubicBezTo>
                    <a:pt x="6530" y="10723"/>
                    <a:pt x="6616" y="9496"/>
                    <a:pt x="5925" y="8514"/>
                  </a:cubicBezTo>
                  <a:cubicBezTo>
                    <a:pt x="5234" y="7533"/>
                    <a:pt x="3765" y="6796"/>
                    <a:pt x="2685" y="6551"/>
                  </a:cubicBezTo>
                  <a:cubicBezTo>
                    <a:pt x="1605" y="6305"/>
                    <a:pt x="914" y="6551"/>
                    <a:pt x="482" y="7287"/>
                  </a:cubicBezTo>
                  <a:cubicBezTo>
                    <a:pt x="50" y="8023"/>
                    <a:pt x="-123" y="9251"/>
                    <a:pt x="93" y="10233"/>
                  </a:cubicBezTo>
                  <a:cubicBezTo>
                    <a:pt x="309" y="11214"/>
                    <a:pt x="914" y="11951"/>
                    <a:pt x="2080" y="12319"/>
                  </a:cubicBezTo>
                  <a:cubicBezTo>
                    <a:pt x="3247" y="12687"/>
                    <a:pt x="4975" y="12687"/>
                    <a:pt x="6227" y="11828"/>
                  </a:cubicBezTo>
                  <a:cubicBezTo>
                    <a:pt x="7480" y="10969"/>
                    <a:pt x="8258" y="9251"/>
                    <a:pt x="8819" y="7901"/>
                  </a:cubicBezTo>
                  <a:cubicBezTo>
                    <a:pt x="9381" y="6551"/>
                    <a:pt x="9727" y="5569"/>
                    <a:pt x="9899" y="5692"/>
                  </a:cubicBezTo>
                  <a:cubicBezTo>
                    <a:pt x="10072" y="5814"/>
                    <a:pt x="10072" y="7042"/>
                    <a:pt x="10072" y="8269"/>
                  </a:cubicBezTo>
                  <a:cubicBezTo>
                    <a:pt x="10072" y="9496"/>
                    <a:pt x="10072" y="10723"/>
                    <a:pt x="10115" y="11951"/>
                  </a:cubicBezTo>
                  <a:cubicBezTo>
                    <a:pt x="10159" y="13178"/>
                    <a:pt x="10245" y="14405"/>
                    <a:pt x="10504" y="15142"/>
                  </a:cubicBezTo>
                  <a:cubicBezTo>
                    <a:pt x="10763" y="15878"/>
                    <a:pt x="11195" y="16123"/>
                    <a:pt x="11541" y="15633"/>
                  </a:cubicBezTo>
                  <a:cubicBezTo>
                    <a:pt x="11887" y="15142"/>
                    <a:pt x="12146" y="13914"/>
                    <a:pt x="12405" y="11705"/>
                  </a:cubicBezTo>
                  <a:cubicBezTo>
                    <a:pt x="12664" y="9496"/>
                    <a:pt x="12923" y="6305"/>
                    <a:pt x="13183" y="5323"/>
                  </a:cubicBezTo>
                  <a:cubicBezTo>
                    <a:pt x="13442" y="4342"/>
                    <a:pt x="13701" y="5569"/>
                    <a:pt x="13917" y="6796"/>
                  </a:cubicBezTo>
                  <a:cubicBezTo>
                    <a:pt x="14133" y="8023"/>
                    <a:pt x="14306" y="9251"/>
                    <a:pt x="14522" y="10355"/>
                  </a:cubicBezTo>
                  <a:cubicBezTo>
                    <a:pt x="14738" y="11460"/>
                    <a:pt x="14997" y="12442"/>
                    <a:pt x="15343" y="12687"/>
                  </a:cubicBezTo>
                  <a:cubicBezTo>
                    <a:pt x="15688" y="12933"/>
                    <a:pt x="16120" y="12442"/>
                    <a:pt x="16466" y="10969"/>
                  </a:cubicBezTo>
                  <a:cubicBezTo>
                    <a:pt x="16811" y="9496"/>
                    <a:pt x="17071" y="7042"/>
                    <a:pt x="17330" y="4955"/>
                  </a:cubicBezTo>
                  <a:cubicBezTo>
                    <a:pt x="17589" y="2869"/>
                    <a:pt x="17848" y="1151"/>
                    <a:pt x="18237" y="414"/>
                  </a:cubicBezTo>
                  <a:cubicBezTo>
                    <a:pt x="18626" y="-322"/>
                    <a:pt x="19144" y="-77"/>
                    <a:pt x="19619" y="1151"/>
                  </a:cubicBezTo>
                  <a:cubicBezTo>
                    <a:pt x="20095" y="2378"/>
                    <a:pt x="20527" y="4587"/>
                    <a:pt x="20872" y="7778"/>
                  </a:cubicBezTo>
                  <a:cubicBezTo>
                    <a:pt x="21218" y="10969"/>
                    <a:pt x="21477" y="15142"/>
                    <a:pt x="21477" y="17719"/>
                  </a:cubicBezTo>
                  <a:cubicBezTo>
                    <a:pt x="21477" y="20296"/>
                    <a:pt x="21218" y="21278"/>
                    <a:pt x="19879" y="21033"/>
                  </a:cubicBezTo>
                  <a:cubicBezTo>
                    <a:pt x="18539" y="20787"/>
                    <a:pt x="16120" y="19314"/>
                    <a:pt x="13701" y="1784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3" name="Line"/>
            <p:cNvSpPr/>
            <p:nvPr/>
          </p:nvSpPr>
          <p:spPr>
            <a:xfrm>
              <a:off x="6636573" y="443174"/>
              <a:ext cx="34248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4" name="Line"/>
            <p:cNvSpPr/>
            <p:nvPr/>
          </p:nvSpPr>
          <p:spPr>
            <a:xfrm>
              <a:off x="24712" y="1544763"/>
              <a:ext cx="336937" cy="39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518" extrusionOk="0">
                  <a:moveTo>
                    <a:pt x="15111" y="2192"/>
                  </a:moveTo>
                  <a:cubicBezTo>
                    <a:pt x="14456" y="1434"/>
                    <a:pt x="13802" y="676"/>
                    <a:pt x="12929" y="297"/>
                  </a:cubicBezTo>
                  <a:cubicBezTo>
                    <a:pt x="12056" y="-82"/>
                    <a:pt x="10965" y="-82"/>
                    <a:pt x="9329" y="202"/>
                  </a:cubicBezTo>
                  <a:cubicBezTo>
                    <a:pt x="7693" y="486"/>
                    <a:pt x="5511" y="1055"/>
                    <a:pt x="4420" y="1907"/>
                  </a:cubicBezTo>
                  <a:cubicBezTo>
                    <a:pt x="3329" y="2760"/>
                    <a:pt x="3329" y="3897"/>
                    <a:pt x="5293" y="5792"/>
                  </a:cubicBezTo>
                  <a:cubicBezTo>
                    <a:pt x="7256" y="7686"/>
                    <a:pt x="11183" y="10339"/>
                    <a:pt x="14129" y="12423"/>
                  </a:cubicBezTo>
                  <a:cubicBezTo>
                    <a:pt x="17074" y="14507"/>
                    <a:pt x="19038" y="16023"/>
                    <a:pt x="20129" y="17255"/>
                  </a:cubicBezTo>
                  <a:cubicBezTo>
                    <a:pt x="21220" y="18486"/>
                    <a:pt x="21438" y="19434"/>
                    <a:pt x="21111" y="20192"/>
                  </a:cubicBezTo>
                  <a:cubicBezTo>
                    <a:pt x="20783" y="20950"/>
                    <a:pt x="19911" y="21518"/>
                    <a:pt x="16965" y="21518"/>
                  </a:cubicBezTo>
                  <a:cubicBezTo>
                    <a:pt x="14020" y="21518"/>
                    <a:pt x="9002" y="20950"/>
                    <a:pt x="5947" y="20192"/>
                  </a:cubicBezTo>
                  <a:cubicBezTo>
                    <a:pt x="2893" y="19434"/>
                    <a:pt x="1802" y="18486"/>
                    <a:pt x="1038" y="17539"/>
                  </a:cubicBezTo>
                  <a:cubicBezTo>
                    <a:pt x="274" y="16592"/>
                    <a:pt x="-162" y="15644"/>
                    <a:pt x="56" y="14886"/>
                  </a:cubicBezTo>
                  <a:cubicBezTo>
                    <a:pt x="274" y="14129"/>
                    <a:pt x="1147" y="13560"/>
                    <a:pt x="2020" y="1299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5" name="Line"/>
            <p:cNvSpPr/>
            <p:nvPr/>
          </p:nvSpPr>
          <p:spPr>
            <a:xfrm>
              <a:off x="451112" y="1802729"/>
              <a:ext cx="72649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6" name="Line"/>
            <p:cNvSpPr/>
            <p:nvPr/>
          </p:nvSpPr>
          <p:spPr>
            <a:xfrm>
              <a:off x="357707" y="1636677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7" name="Line"/>
            <p:cNvSpPr/>
            <p:nvPr/>
          </p:nvSpPr>
          <p:spPr>
            <a:xfrm>
              <a:off x="648300" y="1750838"/>
              <a:ext cx="539672" cy="21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4" extrusionOk="0">
                  <a:moveTo>
                    <a:pt x="0" y="2090"/>
                  </a:moveTo>
                  <a:cubicBezTo>
                    <a:pt x="554" y="1045"/>
                    <a:pt x="1108" y="0"/>
                    <a:pt x="1731" y="0"/>
                  </a:cubicBezTo>
                  <a:cubicBezTo>
                    <a:pt x="2354" y="0"/>
                    <a:pt x="3046" y="1045"/>
                    <a:pt x="3808" y="2961"/>
                  </a:cubicBezTo>
                  <a:cubicBezTo>
                    <a:pt x="4569" y="4877"/>
                    <a:pt x="5400" y="7665"/>
                    <a:pt x="5885" y="10277"/>
                  </a:cubicBezTo>
                  <a:cubicBezTo>
                    <a:pt x="6369" y="12890"/>
                    <a:pt x="6508" y="15329"/>
                    <a:pt x="6508" y="15677"/>
                  </a:cubicBezTo>
                  <a:cubicBezTo>
                    <a:pt x="6508" y="16026"/>
                    <a:pt x="6369" y="14284"/>
                    <a:pt x="6369" y="12542"/>
                  </a:cubicBezTo>
                  <a:cubicBezTo>
                    <a:pt x="6369" y="10800"/>
                    <a:pt x="6508" y="9058"/>
                    <a:pt x="6785" y="7316"/>
                  </a:cubicBezTo>
                  <a:cubicBezTo>
                    <a:pt x="7062" y="5574"/>
                    <a:pt x="7477" y="3832"/>
                    <a:pt x="8031" y="2787"/>
                  </a:cubicBezTo>
                  <a:cubicBezTo>
                    <a:pt x="8585" y="1742"/>
                    <a:pt x="9277" y="1394"/>
                    <a:pt x="9831" y="1916"/>
                  </a:cubicBezTo>
                  <a:cubicBezTo>
                    <a:pt x="10385" y="2439"/>
                    <a:pt x="10800" y="3832"/>
                    <a:pt x="11215" y="6097"/>
                  </a:cubicBezTo>
                  <a:cubicBezTo>
                    <a:pt x="11631" y="8361"/>
                    <a:pt x="12046" y="11497"/>
                    <a:pt x="12392" y="12194"/>
                  </a:cubicBezTo>
                  <a:cubicBezTo>
                    <a:pt x="12738" y="12890"/>
                    <a:pt x="13015" y="11148"/>
                    <a:pt x="13292" y="9406"/>
                  </a:cubicBezTo>
                  <a:cubicBezTo>
                    <a:pt x="13569" y="7665"/>
                    <a:pt x="13846" y="5923"/>
                    <a:pt x="14331" y="4703"/>
                  </a:cubicBezTo>
                  <a:cubicBezTo>
                    <a:pt x="14815" y="3484"/>
                    <a:pt x="15508" y="2787"/>
                    <a:pt x="15992" y="3310"/>
                  </a:cubicBezTo>
                  <a:cubicBezTo>
                    <a:pt x="16477" y="3832"/>
                    <a:pt x="16754" y="5574"/>
                    <a:pt x="16962" y="7490"/>
                  </a:cubicBezTo>
                  <a:cubicBezTo>
                    <a:pt x="17169" y="9406"/>
                    <a:pt x="17308" y="11497"/>
                    <a:pt x="17446" y="13935"/>
                  </a:cubicBezTo>
                  <a:cubicBezTo>
                    <a:pt x="17585" y="16374"/>
                    <a:pt x="17723" y="19161"/>
                    <a:pt x="18138" y="20381"/>
                  </a:cubicBezTo>
                  <a:cubicBezTo>
                    <a:pt x="18554" y="21600"/>
                    <a:pt x="19246" y="21252"/>
                    <a:pt x="19869" y="20206"/>
                  </a:cubicBezTo>
                  <a:cubicBezTo>
                    <a:pt x="20492" y="19161"/>
                    <a:pt x="21046" y="17419"/>
                    <a:pt x="21600" y="1567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8" name="Line"/>
            <p:cNvSpPr/>
            <p:nvPr/>
          </p:nvSpPr>
          <p:spPr>
            <a:xfrm>
              <a:off x="1239862" y="1205837"/>
              <a:ext cx="664212" cy="760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0" y="18330"/>
                  </a:moveTo>
                  <a:cubicBezTo>
                    <a:pt x="338" y="17939"/>
                    <a:pt x="675" y="17548"/>
                    <a:pt x="844" y="17597"/>
                  </a:cubicBezTo>
                  <a:cubicBezTo>
                    <a:pt x="1013" y="17646"/>
                    <a:pt x="1013" y="18134"/>
                    <a:pt x="1181" y="18574"/>
                  </a:cubicBezTo>
                  <a:cubicBezTo>
                    <a:pt x="1350" y="19014"/>
                    <a:pt x="1688" y="19405"/>
                    <a:pt x="2138" y="19649"/>
                  </a:cubicBezTo>
                  <a:cubicBezTo>
                    <a:pt x="2588" y="19893"/>
                    <a:pt x="3150" y="19991"/>
                    <a:pt x="3656" y="19893"/>
                  </a:cubicBezTo>
                  <a:cubicBezTo>
                    <a:pt x="4163" y="19796"/>
                    <a:pt x="4613" y="19503"/>
                    <a:pt x="4894" y="19112"/>
                  </a:cubicBezTo>
                  <a:cubicBezTo>
                    <a:pt x="5175" y="18721"/>
                    <a:pt x="5288" y="18232"/>
                    <a:pt x="5400" y="18232"/>
                  </a:cubicBezTo>
                  <a:cubicBezTo>
                    <a:pt x="5512" y="18232"/>
                    <a:pt x="5625" y="18721"/>
                    <a:pt x="5794" y="19209"/>
                  </a:cubicBezTo>
                  <a:cubicBezTo>
                    <a:pt x="5962" y="19698"/>
                    <a:pt x="6188" y="20187"/>
                    <a:pt x="6525" y="20578"/>
                  </a:cubicBezTo>
                  <a:cubicBezTo>
                    <a:pt x="6862" y="20969"/>
                    <a:pt x="7312" y="21262"/>
                    <a:pt x="7931" y="21408"/>
                  </a:cubicBezTo>
                  <a:cubicBezTo>
                    <a:pt x="8550" y="21555"/>
                    <a:pt x="9338" y="21555"/>
                    <a:pt x="10406" y="20871"/>
                  </a:cubicBezTo>
                  <a:cubicBezTo>
                    <a:pt x="11475" y="20187"/>
                    <a:pt x="12825" y="18818"/>
                    <a:pt x="14119" y="16717"/>
                  </a:cubicBezTo>
                  <a:cubicBezTo>
                    <a:pt x="15412" y="14616"/>
                    <a:pt x="16650" y="11781"/>
                    <a:pt x="17100" y="9289"/>
                  </a:cubicBezTo>
                  <a:cubicBezTo>
                    <a:pt x="17550" y="6797"/>
                    <a:pt x="17212" y="4646"/>
                    <a:pt x="16931" y="3327"/>
                  </a:cubicBezTo>
                  <a:cubicBezTo>
                    <a:pt x="16650" y="2007"/>
                    <a:pt x="16425" y="1519"/>
                    <a:pt x="16144" y="1030"/>
                  </a:cubicBezTo>
                  <a:cubicBezTo>
                    <a:pt x="15862" y="541"/>
                    <a:pt x="15525" y="53"/>
                    <a:pt x="15187" y="4"/>
                  </a:cubicBezTo>
                  <a:cubicBezTo>
                    <a:pt x="14850" y="-45"/>
                    <a:pt x="14512" y="346"/>
                    <a:pt x="14175" y="1714"/>
                  </a:cubicBezTo>
                  <a:cubicBezTo>
                    <a:pt x="13837" y="3083"/>
                    <a:pt x="13500" y="5428"/>
                    <a:pt x="13500" y="8116"/>
                  </a:cubicBezTo>
                  <a:cubicBezTo>
                    <a:pt x="13500" y="10804"/>
                    <a:pt x="13837" y="13834"/>
                    <a:pt x="14231" y="15886"/>
                  </a:cubicBezTo>
                  <a:cubicBezTo>
                    <a:pt x="14625" y="17939"/>
                    <a:pt x="15075" y="19014"/>
                    <a:pt x="15863" y="19747"/>
                  </a:cubicBezTo>
                  <a:cubicBezTo>
                    <a:pt x="16650" y="20480"/>
                    <a:pt x="17775" y="20871"/>
                    <a:pt x="18787" y="20626"/>
                  </a:cubicBezTo>
                  <a:cubicBezTo>
                    <a:pt x="19800" y="20382"/>
                    <a:pt x="20700" y="19503"/>
                    <a:pt x="21600" y="186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Line"/>
            <p:cNvSpPr/>
            <p:nvPr/>
          </p:nvSpPr>
          <p:spPr>
            <a:xfrm>
              <a:off x="2080503" y="1491381"/>
              <a:ext cx="923670" cy="46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extrusionOk="0">
                  <a:moveTo>
                    <a:pt x="0" y="0"/>
                  </a:moveTo>
                  <a:cubicBezTo>
                    <a:pt x="243" y="3971"/>
                    <a:pt x="485" y="7941"/>
                    <a:pt x="728" y="10641"/>
                  </a:cubicBezTo>
                  <a:cubicBezTo>
                    <a:pt x="971" y="13341"/>
                    <a:pt x="1213" y="14771"/>
                    <a:pt x="1456" y="15803"/>
                  </a:cubicBezTo>
                  <a:cubicBezTo>
                    <a:pt x="1699" y="16835"/>
                    <a:pt x="1942" y="17471"/>
                    <a:pt x="2265" y="17868"/>
                  </a:cubicBezTo>
                  <a:cubicBezTo>
                    <a:pt x="2589" y="18265"/>
                    <a:pt x="2993" y="18424"/>
                    <a:pt x="3924" y="17868"/>
                  </a:cubicBezTo>
                  <a:cubicBezTo>
                    <a:pt x="4854" y="17312"/>
                    <a:pt x="6310" y="16041"/>
                    <a:pt x="7200" y="15009"/>
                  </a:cubicBezTo>
                  <a:cubicBezTo>
                    <a:pt x="8090" y="13976"/>
                    <a:pt x="8413" y="13182"/>
                    <a:pt x="8373" y="12706"/>
                  </a:cubicBezTo>
                  <a:cubicBezTo>
                    <a:pt x="8333" y="12229"/>
                    <a:pt x="7928" y="12071"/>
                    <a:pt x="7524" y="11991"/>
                  </a:cubicBezTo>
                  <a:cubicBezTo>
                    <a:pt x="7119" y="11912"/>
                    <a:pt x="6715" y="11912"/>
                    <a:pt x="6310" y="12071"/>
                  </a:cubicBezTo>
                  <a:cubicBezTo>
                    <a:pt x="5906" y="12229"/>
                    <a:pt x="5501" y="12547"/>
                    <a:pt x="5178" y="13024"/>
                  </a:cubicBezTo>
                  <a:cubicBezTo>
                    <a:pt x="4854" y="13500"/>
                    <a:pt x="4611" y="14135"/>
                    <a:pt x="4611" y="14850"/>
                  </a:cubicBezTo>
                  <a:cubicBezTo>
                    <a:pt x="4611" y="15565"/>
                    <a:pt x="4854" y="16359"/>
                    <a:pt x="5218" y="16835"/>
                  </a:cubicBezTo>
                  <a:cubicBezTo>
                    <a:pt x="5582" y="17312"/>
                    <a:pt x="6067" y="17471"/>
                    <a:pt x="6512" y="17550"/>
                  </a:cubicBezTo>
                  <a:cubicBezTo>
                    <a:pt x="6957" y="17629"/>
                    <a:pt x="7362" y="17629"/>
                    <a:pt x="7766" y="17074"/>
                  </a:cubicBezTo>
                  <a:cubicBezTo>
                    <a:pt x="8171" y="16518"/>
                    <a:pt x="8575" y="15406"/>
                    <a:pt x="8778" y="15247"/>
                  </a:cubicBezTo>
                  <a:cubicBezTo>
                    <a:pt x="8980" y="15088"/>
                    <a:pt x="8980" y="15882"/>
                    <a:pt x="9101" y="16597"/>
                  </a:cubicBezTo>
                  <a:cubicBezTo>
                    <a:pt x="9222" y="17312"/>
                    <a:pt x="9465" y="17947"/>
                    <a:pt x="9991" y="18424"/>
                  </a:cubicBezTo>
                  <a:cubicBezTo>
                    <a:pt x="10517" y="18900"/>
                    <a:pt x="11326" y="19218"/>
                    <a:pt x="12094" y="18582"/>
                  </a:cubicBezTo>
                  <a:cubicBezTo>
                    <a:pt x="12863" y="17947"/>
                    <a:pt x="13591" y="16359"/>
                    <a:pt x="14036" y="15168"/>
                  </a:cubicBezTo>
                  <a:cubicBezTo>
                    <a:pt x="14481" y="13976"/>
                    <a:pt x="14643" y="13182"/>
                    <a:pt x="14724" y="12388"/>
                  </a:cubicBezTo>
                  <a:cubicBezTo>
                    <a:pt x="14804" y="11594"/>
                    <a:pt x="14804" y="10800"/>
                    <a:pt x="14885" y="10800"/>
                  </a:cubicBezTo>
                  <a:cubicBezTo>
                    <a:pt x="14966" y="10800"/>
                    <a:pt x="15128" y="11594"/>
                    <a:pt x="15290" y="12865"/>
                  </a:cubicBezTo>
                  <a:cubicBezTo>
                    <a:pt x="15452" y="14135"/>
                    <a:pt x="15613" y="15882"/>
                    <a:pt x="15694" y="17153"/>
                  </a:cubicBezTo>
                  <a:cubicBezTo>
                    <a:pt x="15775" y="18424"/>
                    <a:pt x="15775" y="19218"/>
                    <a:pt x="15816" y="19059"/>
                  </a:cubicBezTo>
                  <a:cubicBezTo>
                    <a:pt x="15856" y="18900"/>
                    <a:pt x="15937" y="17788"/>
                    <a:pt x="16099" y="16835"/>
                  </a:cubicBezTo>
                  <a:cubicBezTo>
                    <a:pt x="16261" y="15882"/>
                    <a:pt x="16503" y="15088"/>
                    <a:pt x="16746" y="14374"/>
                  </a:cubicBezTo>
                  <a:cubicBezTo>
                    <a:pt x="16989" y="13659"/>
                    <a:pt x="17231" y="13024"/>
                    <a:pt x="17555" y="12785"/>
                  </a:cubicBezTo>
                  <a:cubicBezTo>
                    <a:pt x="17879" y="12547"/>
                    <a:pt x="18283" y="12706"/>
                    <a:pt x="18526" y="13341"/>
                  </a:cubicBezTo>
                  <a:cubicBezTo>
                    <a:pt x="18769" y="13976"/>
                    <a:pt x="18849" y="15088"/>
                    <a:pt x="18930" y="16279"/>
                  </a:cubicBezTo>
                  <a:cubicBezTo>
                    <a:pt x="19011" y="17471"/>
                    <a:pt x="19092" y="18741"/>
                    <a:pt x="19254" y="19694"/>
                  </a:cubicBezTo>
                  <a:cubicBezTo>
                    <a:pt x="19416" y="20647"/>
                    <a:pt x="19658" y="21282"/>
                    <a:pt x="20063" y="21441"/>
                  </a:cubicBezTo>
                  <a:cubicBezTo>
                    <a:pt x="20467" y="21600"/>
                    <a:pt x="21034" y="21282"/>
                    <a:pt x="21600" y="2096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0" name="Line"/>
            <p:cNvSpPr/>
            <p:nvPr/>
          </p:nvSpPr>
          <p:spPr>
            <a:xfrm>
              <a:off x="2018234" y="1688568"/>
              <a:ext cx="23870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1" name="Line"/>
            <p:cNvSpPr/>
            <p:nvPr/>
          </p:nvSpPr>
          <p:spPr>
            <a:xfrm>
              <a:off x="3081013" y="1682084"/>
              <a:ext cx="1409235" cy="34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095" extrusionOk="0">
                  <a:moveTo>
                    <a:pt x="570" y="13232"/>
                  </a:moveTo>
                  <a:cubicBezTo>
                    <a:pt x="1309" y="11521"/>
                    <a:pt x="2048" y="9810"/>
                    <a:pt x="2550" y="8527"/>
                  </a:cubicBezTo>
                  <a:cubicBezTo>
                    <a:pt x="3052" y="7244"/>
                    <a:pt x="3316" y="6389"/>
                    <a:pt x="3342" y="5640"/>
                  </a:cubicBezTo>
                  <a:cubicBezTo>
                    <a:pt x="3369" y="4892"/>
                    <a:pt x="3158" y="4250"/>
                    <a:pt x="2761" y="4036"/>
                  </a:cubicBezTo>
                  <a:cubicBezTo>
                    <a:pt x="2365" y="3822"/>
                    <a:pt x="1784" y="4036"/>
                    <a:pt x="1283" y="4892"/>
                  </a:cubicBezTo>
                  <a:cubicBezTo>
                    <a:pt x="781" y="5747"/>
                    <a:pt x="358" y="7244"/>
                    <a:pt x="147" y="8527"/>
                  </a:cubicBezTo>
                  <a:cubicBezTo>
                    <a:pt x="-64" y="9810"/>
                    <a:pt x="-64" y="10880"/>
                    <a:pt x="253" y="12484"/>
                  </a:cubicBezTo>
                  <a:cubicBezTo>
                    <a:pt x="570" y="14088"/>
                    <a:pt x="1203" y="16226"/>
                    <a:pt x="2075" y="17296"/>
                  </a:cubicBezTo>
                  <a:cubicBezTo>
                    <a:pt x="2946" y="18365"/>
                    <a:pt x="4055" y="18365"/>
                    <a:pt x="4742" y="18151"/>
                  </a:cubicBezTo>
                  <a:cubicBezTo>
                    <a:pt x="5428" y="17937"/>
                    <a:pt x="5692" y="17509"/>
                    <a:pt x="5957" y="17189"/>
                  </a:cubicBezTo>
                  <a:cubicBezTo>
                    <a:pt x="6221" y="16868"/>
                    <a:pt x="6485" y="16654"/>
                    <a:pt x="6643" y="15906"/>
                  </a:cubicBezTo>
                  <a:cubicBezTo>
                    <a:pt x="6802" y="15157"/>
                    <a:pt x="6854" y="13874"/>
                    <a:pt x="6960" y="13660"/>
                  </a:cubicBezTo>
                  <a:cubicBezTo>
                    <a:pt x="7066" y="13446"/>
                    <a:pt x="7224" y="14302"/>
                    <a:pt x="7435" y="14836"/>
                  </a:cubicBezTo>
                  <a:cubicBezTo>
                    <a:pt x="7647" y="15371"/>
                    <a:pt x="7911" y="15585"/>
                    <a:pt x="8175" y="15585"/>
                  </a:cubicBezTo>
                  <a:cubicBezTo>
                    <a:pt x="8439" y="15585"/>
                    <a:pt x="8703" y="15371"/>
                    <a:pt x="8940" y="14836"/>
                  </a:cubicBezTo>
                  <a:cubicBezTo>
                    <a:pt x="9178" y="14302"/>
                    <a:pt x="9389" y="13446"/>
                    <a:pt x="9416" y="12591"/>
                  </a:cubicBezTo>
                  <a:cubicBezTo>
                    <a:pt x="9442" y="11735"/>
                    <a:pt x="9284" y="10880"/>
                    <a:pt x="8835" y="10024"/>
                  </a:cubicBezTo>
                  <a:cubicBezTo>
                    <a:pt x="8386" y="9169"/>
                    <a:pt x="7647" y="8313"/>
                    <a:pt x="7039" y="7886"/>
                  </a:cubicBezTo>
                  <a:cubicBezTo>
                    <a:pt x="6432" y="7458"/>
                    <a:pt x="5957" y="7458"/>
                    <a:pt x="5772" y="7993"/>
                  </a:cubicBezTo>
                  <a:cubicBezTo>
                    <a:pt x="5587" y="8527"/>
                    <a:pt x="5692" y="9597"/>
                    <a:pt x="6141" y="10345"/>
                  </a:cubicBezTo>
                  <a:cubicBezTo>
                    <a:pt x="6590" y="11094"/>
                    <a:pt x="7382" y="11521"/>
                    <a:pt x="8069" y="11628"/>
                  </a:cubicBezTo>
                  <a:cubicBezTo>
                    <a:pt x="8756" y="11735"/>
                    <a:pt x="9336" y="11521"/>
                    <a:pt x="9838" y="10559"/>
                  </a:cubicBezTo>
                  <a:cubicBezTo>
                    <a:pt x="10340" y="9597"/>
                    <a:pt x="10762" y="7886"/>
                    <a:pt x="11053" y="6496"/>
                  </a:cubicBezTo>
                  <a:cubicBezTo>
                    <a:pt x="11343" y="5106"/>
                    <a:pt x="11502" y="4036"/>
                    <a:pt x="11634" y="4036"/>
                  </a:cubicBezTo>
                  <a:cubicBezTo>
                    <a:pt x="11766" y="4036"/>
                    <a:pt x="11871" y="5106"/>
                    <a:pt x="11924" y="6175"/>
                  </a:cubicBezTo>
                  <a:cubicBezTo>
                    <a:pt x="11977" y="7244"/>
                    <a:pt x="11977" y="8313"/>
                    <a:pt x="12030" y="9383"/>
                  </a:cubicBezTo>
                  <a:cubicBezTo>
                    <a:pt x="12083" y="10452"/>
                    <a:pt x="12188" y="11521"/>
                    <a:pt x="12373" y="12270"/>
                  </a:cubicBezTo>
                  <a:cubicBezTo>
                    <a:pt x="12558" y="13018"/>
                    <a:pt x="12822" y="13446"/>
                    <a:pt x="13060" y="13339"/>
                  </a:cubicBezTo>
                  <a:cubicBezTo>
                    <a:pt x="13297" y="13232"/>
                    <a:pt x="13509" y="12591"/>
                    <a:pt x="13746" y="11735"/>
                  </a:cubicBezTo>
                  <a:cubicBezTo>
                    <a:pt x="13984" y="10880"/>
                    <a:pt x="14248" y="9810"/>
                    <a:pt x="14433" y="8741"/>
                  </a:cubicBezTo>
                  <a:cubicBezTo>
                    <a:pt x="14618" y="7672"/>
                    <a:pt x="14723" y="6603"/>
                    <a:pt x="14750" y="5533"/>
                  </a:cubicBezTo>
                  <a:cubicBezTo>
                    <a:pt x="14776" y="4464"/>
                    <a:pt x="14723" y="3395"/>
                    <a:pt x="14670" y="3395"/>
                  </a:cubicBezTo>
                  <a:cubicBezTo>
                    <a:pt x="14618" y="3395"/>
                    <a:pt x="14565" y="4464"/>
                    <a:pt x="14538" y="6175"/>
                  </a:cubicBezTo>
                  <a:cubicBezTo>
                    <a:pt x="14512" y="7886"/>
                    <a:pt x="14512" y="10238"/>
                    <a:pt x="14618" y="11949"/>
                  </a:cubicBezTo>
                  <a:cubicBezTo>
                    <a:pt x="14723" y="13660"/>
                    <a:pt x="14935" y="14729"/>
                    <a:pt x="15172" y="15371"/>
                  </a:cubicBezTo>
                  <a:cubicBezTo>
                    <a:pt x="15410" y="16012"/>
                    <a:pt x="15674" y="16226"/>
                    <a:pt x="16017" y="15692"/>
                  </a:cubicBezTo>
                  <a:cubicBezTo>
                    <a:pt x="16360" y="15157"/>
                    <a:pt x="16783" y="13874"/>
                    <a:pt x="17179" y="11735"/>
                  </a:cubicBezTo>
                  <a:cubicBezTo>
                    <a:pt x="17575" y="9597"/>
                    <a:pt x="17945" y="6603"/>
                    <a:pt x="18130" y="4464"/>
                  </a:cubicBezTo>
                  <a:cubicBezTo>
                    <a:pt x="18314" y="2325"/>
                    <a:pt x="18314" y="1042"/>
                    <a:pt x="18473" y="401"/>
                  </a:cubicBezTo>
                  <a:cubicBezTo>
                    <a:pt x="18631" y="-241"/>
                    <a:pt x="18948" y="-241"/>
                    <a:pt x="19450" y="1363"/>
                  </a:cubicBezTo>
                  <a:cubicBezTo>
                    <a:pt x="19952" y="2967"/>
                    <a:pt x="20638" y="6175"/>
                    <a:pt x="21034" y="8955"/>
                  </a:cubicBezTo>
                  <a:cubicBezTo>
                    <a:pt x="21430" y="11735"/>
                    <a:pt x="21536" y="14088"/>
                    <a:pt x="21510" y="15799"/>
                  </a:cubicBezTo>
                  <a:cubicBezTo>
                    <a:pt x="21483" y="17509"/>
                    <a:pt x="21325" y="18579"/>
                    <a:pt x="21114" y="19327"/>
                  </a:cubicBezTo>
                  <a:cubicBezTo>
                    <a:pt x="20902" y="20076"/>
                    <a:pt x="20638" y="20504"/>
                    <a:pt x="20321" y="20824"/>
                  </a:cubicBezTo>
                  <a:cubicBezTo>
                    <a:pt x="20004" y="21145"/>
                    <a:pt x="19635" y="21359"/>
                    <a:pt x="19397" y="20397"/>
                  </a:cubicBezTo>
                  <a:cubicBezTo>
                    <a:pt x="19159" y="19434"/>
                    <a:pt x="19054" y="17296"/>
                    <a:pt x="19027" y="15692"/>
                  </a:cubicBezTo>
                  <a:cubicBezTo>
                    <a:pt x="19001" y="14088"/>
                    <a:pt x="19054" y="13018"/>
                    <a:pt x="19107" y="1194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2" name="Line"/>
            <p:cNvSpPr/>
            <p:nvPr/>
          </p:nvSpPr>
          <p:spPr>
            <a:xfrm>
              <a:off x="4602428" y="1265851"/>
              <a:ext cx="643455" cy="113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extrusionOk="0">
                  <a:moveTo>
                    <a:pt x="0" y="11729"/>
                  </a:moveTo>
                  <a:cubicBezTo>
                    <a:pt x="929" y="11074"/>
                    <a:pt x="1858" y="10420"/>
                    <a:pt x="3135" y="9438"/>
                  </a:cubicBezTo>
                  <a:cubicBezTo>
                    <a:pt x="4413" y="8456"/>
                    <a:pt x="6039" y="7147"/>
                    <a:pt x="6735" y="5772"/>
                  </a:cubicBezTo>
                  <a:cubicBezTo>
                    <a:pt x="7432" y="4398"/>
                    <a:pt x="7200" y="2958"/>
                    <a:pt x="6910" y="2042"/>
                  </a:cubicBezTo>
                  <a:cubicBezTo>
                    <a:pt x="6619" y="1125"/>
                    <a:pt x="6271" y="732"/>
                    <a:pt x="5865" y="438"/>
                  </a:cubicBezTo>
                  <a:cubicBezTo>
                    <a:pt x="5458" y="143"/>
                    <a:pt x="4994" y="-53"/>
                    <a:pt x="4645" y="12"/>
                  </a:cubicBezTo>
                  <a:cubicBezTo>
                    <a:pt x="4297" y="78"/>
                    <a:pt x="4065" y="405"/>
                    <a:pt x="3832" y="1387"/>
                  </a:cubicBezTo>
                  <a:cubicBezTo>
                    <a:pt x="3600" y="2369"/>
                    <a:pt x="3368" y="4005"/>
                    <a:pt x="3310" y="5740"/>
                  </a:cubicBezTo>
                  <a:cubicBezTo>
                    <a:pt x="3252" y="7474"/>
                    <a:pt x="3368" y="9307"/>
                    <a:pt x="3716" y="10551"/>
                  </a:cubicBezTo>
                  <a:cubicBezTo>
                    <a:pt x="4065" y="11794"/>
                    <a:pt x="4645" y="12449"/>
                    <a:pt x="5632" y="12874"/>
                  </a:cubicBezTo>
                  <a:cubicBezTo>
                    <a:pt x="6619" y="13300"/>
                    <a:pt x="8013" y="13496"/>
                    <a:pt x="9465" y="13267"/>
                  </a:cubicBezTo>
                  <a:cubicBezTo>
                    <a:pt x="10916" y="13038"/>
                    <a:pt x="12426" y="12383"/>
                    <a:pt x="13413" y="11925"/>
                  </a:cubicBezTo>
                  <a:cubicBezTo>
                    <a:pt x="14400" y="11467"/>
                    <a:pt x="14865" y="11205"/>
                    <a:pt x="15213" y="10911"/>
                  </a:cubicBezTo>
                  <a:cubicBezTo>
                    <a:pt x="15561" y="10616"/>
                    <a:pt x="15794" y="10289"/>
                    <a:pt x="15735" y="10256"/>
                  </a:cubicBezTo>
                  <a:cubicBezTo>
                    <a:pt x="15677" y="10223"/>
                    <a:pt x="15329" y="10485"/>
                    <a:pt x="15155" y="10780"/>
                  </a:cubicBezTo>
                  <a:cubicBezTo>
                    <a:pt x="14981" y="11074"/>
                    <a:pt x="14981" y="11402"/>
                    <a:pt x="15213" y="11696"/>
                  </a:cubicBezTo>
                  <a:cubicBezTo>
                    <a:pt x="15445" y="11991"/>
                    <a:pt x="15910" y="12252"/>
                    <a:pt x="16490" y="12383"/>
                  </a:cubicBezTo>
                  <a:cubicBezTo>
                    <a:pt x="17071" y="12514"/>
                    <a:pt x="17768" y="12514"/>
                    <a:pt x="18348" y="12416"/>
                  </a:cubicBezTo>
                  <a:cubicBezTo>
                    <a:pt x="18929" y="12318"/>
                    <a:pt x="19394" y="12122"/>
                    <a:pt x="19742" y="11860"/>
                  </a:cubicBezTo>
                  <a:cubicBezTo>
                    <a:pt x="20090" y="11598"/>
                    <a:pt x="20323" y="11271"/>
                    <a:pt x="20381" y="10845"/>
                  </a:cubicBezTo>
                  <a:cubicBezTo>
                    <a:pt x="20439" y="10420"/>
                    <a:pt x="20323" y="9896"/>
                    <a:pt x="20264" y="9962"/>
                  </a:cubicBezTo>
                  <a:cubicBezTo>
                    <a:pt x="20206" y="10027"/>
                    <a:pt x="20206" y="10682"/>
                    <a:pt x="20264" y="12252"/>
                  </a:cubicBezTo>
                  <a:cubicBezTo>
                    <a:pt x="20323" y="13823"/>
                    <a:pt x="20439" y="16311"/>
                    <a:pt x="20323" y="17914"/>
                  </a:cubicBezTo>
                  <a:cubicBezTo>
                    <a:pt x="20206" y="19518"/>
                    <a:pt x="19858" y="20238"/>
                    <a:pt x="19103" y="20729"/>
                  </a:cubicBezTo>
                  <a:cubicBezTo>
                    <a:pt x="18348" y="21220"/>
                    <a:pt x="17187" y="21482"/>
                    <a:pt x="15677" y="21514"/>
                  </a:cubicBezTo>
                  <a:cubicBezTo>
                    <a:pt x="14168" y="21547"/>
                    <a:pt x="12310" y="21351"/>
                    <a:pt x="11090" y="21089"/>
                  </a:cubicBezTo>
                  <a:cubicBezTo>
                    <a:pt x="9871" y="20827"/>
                    <a:pt x="9290" y="20500"/>
                    <a:pt x="8942" y="20172"/>
                  </a:cubicBezTo>
                  <a:cubicBezTo>
                    <a:pt x="8594" y="19845"/>
                    <a:pt x="8477" y="19518"/>
                    <a:pt x="8652" y="19256"/>
                  </a:cubicBezTo>
                  <a:cubicBezTo>
                    <a:pt x="8826" y="18994"/>
                    <a:pt x="9290" y="18798"/>
                    <a:pt x="10742" y="18503"/>
                  </a:cubicBezTo>
                  <a:cubicBezTo>
                    <a:pt x="12194" y="18209"/>
                    <a:pt x="14632" y="17816"/>
                    <a:pt x="16606" y="17620"/>
                  </a:cubicBezTo>
                  <a:cubicBezTo>
                    <a:pt x="18581" y="17423"/>
                    <a:pt x="20090" y="17423"/>
                    <a:pt x="21600" y="174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3" name="Line"/>
            <p:cNvSpPr/>
            <p:nvPr/>
          </p:nvSpPr>
          <p:spPr>
            <a:xfrm>
              <a:off x="5904479" y="1472988"/>
              <a:ext cx="1157605" cy="65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22" extrusionOk="0">
                  <a:moveTo>
                    <a:pt x="9003" y="3351"/>
                  </a:moveTo>
                  <a:cubicBezTo>
                    <a:pt x="8938" y="2779"/>
                    <a:pt x="8874" y="2208"/>
                    <a:pt x="8680" y="1636"/>
                  </a:cubicBezTo>
                  <a:cubicBezTo>
                    <a:pt x="8487" y="1065"/>
                    <a:pt x="8165" y="493"/>
                    <a:pt x="7810" y="208"/>
                  </a:cubicBezTo>
                  <a:cubicBezTo>
                    <a:pt x="7455" y="-78"/>
                    <a:pt x="7069" y="-78"/>
                    <a:pt x="6843" y="265"/>
                  </a:cubicBezTo>
                  <a:cubicBezTo>
                    <a:pt x="6617" y="608"/>
                    <a:pt x="6553" y="1293"/>
                    <a:pt x="6553" y="3636"/>
                  </a:cubicBezTo>
                  <a:cubicBezTo>
                    <a:pt x="6553" y="5979"/>
                    <a:pt x="6617" y="9979"/>
                    <a:pt x="6553" y="13122"/>
                  </a:cubicBezTo>
                  <a:cubicBezTo>
                    <a:pt x="6488" y="16265"/>
                    <a:pt x="6295" y="18551"/>
                    <a:pt x="5876" y="19865"/>
                  </a:cubicBezTo>
                  <a:cubicBezTo>
                    <a:pt x="5457" y="21179"/>
                    <a:pt x="4812" y="21522"/>
                    <a:pt x="4167" y="21522"/>
                  </a:cubicBezTo>
                  <a:cubicBezTo>
                    <a:pt x="3522" y="21522"/>
                    <a:pt x="2877" y="21179"/>
                    <a:pt x="2233" y="20208"/>
                  </a:cubicBezTo>
                  <a:cubicBezTo>
                    <a:pt x="1588" y="19236"/>
                    <a:pt x="943" y="17636"/>
                    <a:pt x="556" y="16493"/>
                  </a:cubicBezTo>
                  <a:cubicBezTo>
                    <a:pt x="169" y="15351"/>
                    <a:pt x="40" y="14665"/>
                    <a:pt x="8" y="13979"/>
                  </a:cubicBezTo>
                  <a:cubicBezTo>
                    <a:pt x="-24" y="13293"/>
                    <a:pt x="40" y="12608"/>
                    <a:pt x="234" y="12265"/>
                  </a:cubicBezTo>
                  <a:cubicBezTo>
                    <a:pt x="427" y="11922"/>
                    <a:pt x="750" y="11922"/>
                    <a:pt x="1717" y="12093"/>
                  </a:cubicBezTo>
                  <a:cubicBezTo>
                    <a:pt x="2684" y="12265"/>
                    <a:pt x="4296" y="12608"/>
                    <a:pt x="5682" y="12779"/>
                  </a:cubicBezTo>
                  <a:cubicBezTo>
                    <a:pt x="7069" y="12951"/>
                    <a:pt x="8229" y="12951"/>
                    <a:pt x="8971" y="12836"/>
                  </a:cubicBezTo>
                  <a:cubicBezTo>
                    <a:pt x="9712" y="12722"/>
                    <a:pt x="10035" y="12493"/>
                    <a:pt x="10196" y="12093"/>
                  </a:cubicBezTo>
                  <a:cubicBezTo>
                    <a:pt x="10357" y="11693"/>
                    <a:pt x="10357" y="11122"/>
                    <a:pt x="10421" y="11122"/>
                  </a:cubicBezTo>
                  <a:cubicBezTo>
                    <a:pt x="10486" y="11122"/>
                    <a:pt x="10615" y="11693"/>
                    <a:pt x="10744" y="12265"/>
                  </a:cubicBezTo>
                  <a:cubicBezTo>
                    <a:pt x="10873" y="12836"/>
                    <a:pt x="11002" y="13408"/>
                    <a:pt x="11227" y="13751"/>
                  </a:cubicBezTo>
                  <a:cubicBezTo>
                    <a:pt x="11453" y="14093"/>
                    <a:pt x="11775" y="14208"/>
                    <a:pt x="12259" y="13922"/>
                  </a:cubicBezTo>
                  <a:cubicBezTo>
                    <a:pt x="12743" y="13636"/>
                    <a:pt x="13387" y="12951"/>
                    <a:pt x="13968" y="12436"/>
                  </a:cubicBezTo>
                  <a:cubicBezTo>
                    <a:pt x="14548" y="11922"/>
                    <a:pt x="15064" y="11579"/>
                    <a:pt x="15386" y="11693"/>
                  </a:cubicBezTo>
                  <a:cubicBezTo>
                    <a:pt x="15709" y="11808"/>
                    <a:pt x="15837" y="12379"/>
                    <a:pt x="16224" y="12951"/>
                  </a:cubicBezTo>
                  <a:cubicBezTo>
                    <a:pt x="16611" y="13522"/>
                    <a:pt x="17256" y="14093"/>
                    <a:pt x="18191" y="14151"/>
                  </a:cubicBezTo>
                  <a:cubicBezTo>
                    <a:pt x="19126" y="14208"/>
                    <a:pt x="20351" y="13751"/>
                    <a:pt x="21576" y="1329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>
              <a:off x="208952" y="2566734"/>
              <a:ext cx="864858" cy="688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09" extrusionOk="0">
                  <a:moveTo>
                    <a:pt x="86" y="11789"/>
                  </a:moveTo>
                  <a:cubicBezTo>
                    <a:pt x="0" y="13517"/>
                    <a:pt x="-86" y="15245"/>
                    <a:pt x="172" y="16649"/>
                  </a:cubicBezTo>
                  <a:cubicBezTo>
                    <a:pt x="430" y="18053"/>
                    <a:pt x="1033" y="19133"/>
                    <a:pt x="2151" y="19403"/>
                  </a:cubicBezTo>
                  <a:cubicBezTo>
                    <a:pt x="3270" y="19673"/>
                    <a:pt x="4905" y="19133"/>
                    <a:pt x="5981" y="17621"/>
                  </a:cubicBezTo>
                  <a:cubicBezTo>
                    <a:pt x="7057" y="16109"/>
                    <a:pt x="7573" y="13625"/>
                    <a:pt x="7702" y="11087"/>
                  </a:cubicBezTo>
                  <a:cubicBezTo>
                    <a:pt x="7831" y="8549"/>
                    <a:pt x="7573" y="5957"/>
                    <a:pt x="7272" y="4229"/>
                  </a:cubicBezTo>
                  <a:cubicBezTo>
                    <a:pt x="6971" y="2501"/>
                    <a:pt x="6626" y="1637"/>
                    <a:pt x="6325" y="989"/>
                  </a:cubicBezTo>
                  <a:cubicBezTo>
                    <a:pt x="6024" y="341"/>
                    <a:pt x="5766" y="-91"/>
                    <a:pt x="5637" y="17"/>
                  </a:cubicBezTo>
                  <a:cubicBezTo>
                    <a:pt x="5508" y="125"/>
                    <a:pt x="5508" y="773"/>
                    <a:pt x="5594" y="2663"/>
                  </a:cubicBezTo>
                  <a:cubicBezTo>
                    <a:pt x="5680" y="4553"/>
                    <a:pt x="5852" y="7685"/>
                    <a:pt x="5981" y="9899"/>
                  </a:cubicBezTo>
                  <a:cubicBezTo>
                    <a:pt x="6110" y="12113"/>
                    <a:pt x="6196" y="13409"/>
                    <a:pt x="6282" y="14381"/>
                  </a:cubicBezTo>
                  <a:cubicBezTo>
                    <a:pt x="6368" y="15353"/>
                    <a:pt x="6454" y="16001"/>
                    <a:pt x="6540" y="16595"/>
                  </a:cubicBezTo>
                  <a:cubicBezTo>
                    <a:pt x="6626" y="17189"/>
                    <a:pt x="6712" y="17729"/>
                    <a:pt x="6798" y="17729"/>
                  </a:cubicBezTo>
                  <a:cubicBezTo>
                    <a:pt x="6885" y="17729"/>
                    <a:pt x="6971" y="17189"/>
                    <a:pt x="7229" y="16595"/>
                  </a:cubicBezTo>
                  <a:cubicBezTo>
                    <a:pt x="7487" y="16001"/>
                    <a:pt x="7917" y="15353"/>
                    <a:pt x="8261" y="15245"/>
                  </a:cubicBezTo>
                  <a:cubicBezTo>
                    <a:pt x="8606" y="15137"/>
                    <a:pt x="8864" y="15569"/>
                    <a:pt x="9380" y="16595"/>
                  </a:cubicBezTo>
                  <a:cubicBezTo>
                    <a:pt x="9896" y="17621"/>
                    <a:pt x="10671" y="19241"/>
                    <a:pt x="11661" y="20213"/>
                  </a:cubicBezTo>
                  <a:cubicBezTo>
                    <a:pt x="12650" y="21185"/>
                    <a:pt x="13855" y="21509"/>
                    <a:pt x="14759" y="21239"/>
                  </a:cubicBezTo>
                  <a:cubicBezTo>
                    <a:pt x="15662" y="20969"/>
                    <a:pt x="16265" y="20105"/>
                    <a:pt x="16781" y="18971"/>
                  </a:cubicBezTo>
                  <a:cubicBezTo>
                    <a:pt x="17297" y="17837"/>
                    <a:pt x="17728" y="16433"/>
                    <a:pt x="17900" y="15407"/>
                  </a:cubicBezTo>
                  <a:cubicBezTo>
                    <a:pt x="18072" y="14381"/>
                    <a:pt x="17986" y="13733"/>
                    <a:pt x="17771" y="13247"/>
                  </a:cubicBezTo>
                  <a:cubicBezTo>
                    <a:pt x="17555" y="12761"/>
                    <a:pt x="17211" y="12437"/>
                    <a:pt x="16781" y="12275"/>
                  </a:cubicBezTo>
                  <a:cubicBezTo>
                    <a:pt x="16351" y="12113"/>
                    <a:pt x="15834" y="12113"/>
                    <a:pt x="15404" y="12275"/>
                  </a:cubicBezTo>
                  <a:cubicBezTo>
                    <a:pt x="14974" y="12437"/>
                    <a:pt x="14630" y="12761"/>
                    <a:pt x="14414" y="13247"/>
                  </a:cubicBezTo>
                  <a:cubicBezTo>
                    <a:pt x="14199" y="13733"/>
                    <a:pt x="14113" y="14381"/>
                    <a:pt x="14500" y="15515"/>
                  </a:cubicBezTo>
                  <a:cubicBezTo>
                    <a:pt x="14888" y="16649"/>
                    <a:pt x="15748" y="18269"/>
                    <a:pt x="16996" y="19349"/>
                  </a:cubicBezTo>
                  <a:cubicBezTo>
                    <a:pt x="18244" y="20429"/>
                    <a:pt x="19879" y="20969"/>
                    <a:pt x="21514" y="2150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5" name="Line"/>
            <p:cNvSpPr/>
            <p:nvPr/>
          </p:nvSpPr>
          <p:spPr>
            <a:xfrm>
              <a:off x="67115" y="2996233"/>
              <a:ext cx="2698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6" name="Line"/>
            <p:cNvSpPr/>
            <p:nvPr/>
          </p:nvSpPr>
          <p:spPr>
            <a:xfrm>
              <a:off x="1742654" y="2971362"/>
              <a:ext cx="384256" cy="296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026" extrusionOk="0">
                  <a:moveTo>
                    <a:pt x="8201" y="3974"/>
                  </a:moveTo>
                  <a:cubicBezTo>
                    <a:pt x="8201" y="2746"/>
                    <a:pt x="8201" y="1519"/>
                    <a:pt x="7731" y="783"/>
                  </a:cubicBezTo>
                  <a:cubicBezTo>
                    <a:pt x="7262" y="46"/>
                    <a:pt x="6323" y="-199"/>
                    <a:pt x="5008" y="169"/>
                  </a:cubicBezTo>
                  <a:cubicBezTo>
                    <a:pt x="3693" y="537"/>
                    <a:pt x="2003" y="1519"/>
                    <a:pt x="970" y="3360"/>
                  </a:cubicBezTo>
                  <a:cubicBezTo>
                    <a:pt x="-63" y="5201"/>
                    <a:pt x="-439" y="7901"/>
                    <a:pt x="688" y="11092"/>
                  </a:cubicBezTo>
                  <a:cubicBezTo>
                    <a:pt x="1815" y="14283"/>
                    <a:pt x="4444" y="17965"/>
                    <a:pt x="7450" y="19683"/>
                  </a:cubicBezTo>
                  <a:cubicBezTo>
                    <a:pt x="10455" y="21401"/>
                    <a:pt x="13836" y="21156"/>
                    <a:pt x="15996" y="20665"/>
                  </a:cubicBezTo>
                  <a:cubicBezTo>
                    <a:pt x="18156" y="20174"/>
                    <a:pt x="19095" y="19437"/>
                    <a:pt x="19846" y="18578"/>
                  </a:cubicBezTo>
                  <a:cubicBezTo>
                    <a:pt x="20598" y="17719"/>
                    <a:pt x="21161" y="16737"/>
                    <a:pt x="20691" y="15510"/>
                  </a:cubicBezTo>
                  <a:cubicBezTo>
                    <a:pt x="20222" y="14283"/>
                    <a:pt x="18719" y="12810"/>
                    <a:pt x="17498" y="12074"/>
                  </a:cubicBezTo>
                  <a:cubicBezTo>
                    <a:pt x="16278" y="11337"/>
                    <a:pt x="15338" y="11337"/>
                    <a:pt x="14775" y="12074"/>
                  </a:cubicBezTo>
                  <a:cubicBezTo>
                    <a:pt x="14211" y="12810"/>
                    <a:pt x="14024" y="14283"/>
                    <a:pt x="14493" y="15633"/>
                  </a:cubicBezTo>
                  <a:cubicBezTo>
                    <a:pt x="14963" y="16983"/>
                    <a:pt x="16090" y="18210"/>
                    <a:pt x="17217" y="1943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7" name="Line"/>
            <p:cNvSpPr/>
            <p:nvPr/>
          </p:nvSpPr>
          <p:spPr>
            <a:xfrm>
              <a:off x="2256935" y="3063259"/>
              <a:ext cx="249080" cy="197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extrusionOk="0">
                  <a:moveTo>
                    <a:pt x="0" y="18481"/>
                  </a:moveTo>
                  <a:cubicBezTo>
                    <a:pt x="4200" y="15874"/>
                    <a:pt x="8400" y="13267"/>
                    <a:pt x="11100" y="11405"/>
                  </a:cubicBezTo>
                  <a:cubicBezTo>
                    <a:pt x="13800" y="9543"/>
                    <a:pt x="15000" y="8425"/>
                    <a:pt x="15900" y="6936"/>
                  </a:cubicBezTo>
                  <a:cubicBezTo>
                    <a:pt x="16800" y="5446"/>
                    <a:pt x="17400" y="3584"/>
                    <a:pt x="16950" y="2281"/>
                  </a:cubicBezTo>
                  <a:cubicBezTo>
                    <a:pt x="16500" y="977"/>
                    <a:pt x="15000" y="232"/>
                    <a:pt x="12750" y="46"/>
                  </a:cubicBezTo>
                  <a:cubicBezTo>
                    <a:pt x="10500" y="-140"/>
                    <a:pt x="7500" y="232"/>
                    <a:pt x="5400" y="1163"/>
                  </a:cubicBezTo>
                  <a:cubicBezTo>
                    <a:pt x="3300" y="2094"/>
                    <a:pt x="2100" y="3584"/>
                    <a:pt x="2700" y="6936"/>
                  </a:cubicBezTo>
                  <a:cubicBezTo>
                    <a:pt x="3300" y="10288"/>
                    <a:pt x="5700" y="15501"/>
                    <a:pt x="8550" y="18294"/>
                  </a:cubicBezTo>
                  <a:cubicBezTo>
                    <a:pt x="11400" y="21088"/>
                    <a:pt x="14700" y="21460"/>
                    <a:pt x="16950" y="21274"/>
                  </a:cubicBezTo>
                  <a:cubicBezTo>
                    <a:pt x="19200" y="21088"/>
                    <a:pt x="20400" y="20343"/>
                    <a:pt x="21600" y="1959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>
              <a:off x="2609796" y="2759957"/>
              <a:ext cx="269837" cy="64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21600" y="953"/>
                  </a:moveTo>
                  <a:cubicBezTo>
                    <a:pt x="20492" y="608"/>
                    <a:pt x="19385" y="264"/>
                    <a:pt x="18138" y="91"/>
                  </a:cubicBezTo>
                  <a:cubicBezTo>
                    <a:pt x="16892" y="-81"/>
                    <a:pt x="15508" y="-81"/>
                    <a:pt x="14400" y="723"/>
                  </a:cubicBezTo>
                  <a:cubicBezTo>
                    <a:pt x="13292" y="1528"/>
                    <a:pt x="12462" y="3136"/>
                    <a:pt x="12185" y="6066"/>
                  </a:cubicBezTo>
                  <a:cubicBezTo>
                    <a:pt x="11908" y="8996"/>
                    <a:pt x="12185" y="13247"/>
                    <a:pt x="11908" y="16004"/>
                  </a:cubicBezTo>
                  <a:cubicBezTo>
                    <a:pt x="11631" y="18762"/>
                    <a:pt x="10800" y="20025"/>
                    <a:pt x="9692" y="20715"/>
                  </a:cubicBezTo>
                  <a:cubicBezTo>
                    <a:pt x="8585" y="21404"/>
                    <a:pt x="7200" y="21519"/>
                    <a:pt x="5815" y="21519"/>
                  </a:cubicBezTo>
                  <a:cubicBezTo>
                    <a:pt x="4431" y="21519"/>
                    <a:pt x="3046" y="21404"/>
                    <a:pt x="2077" y="20830"/>
                  </a:cubicBezTo>
                  <a:cubicBezTo>
                    <a:pt x="1108" y="20255"/>
                    <a:pt x="554" y="19221"/>
                    <a:pt x="0" y="1818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Line"/>
            <p:cNvSpPr/>
            <p:nvPr/>
          </p:nvSpPr>
          <p:spPr>
            <a:xfrm>
              <a:off x="2609796" y="2722626"/>
              <a:ext cx="446268" cy="78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948"/>
                  </a:moveTo>
                  <a:cubicBezTo>
                    <a:pt x="20930" y="666"/>
                    <a:pt x="20260" y="385"/>
                    <a:pt x="19507" y="197"/>
                  </a:cubicBezTo>
                  <a:cubicBezTo>
                    <a:pt x="18753" y="9"/>
                    <a:pt x="17916" y="-85"/>
                    <a:pt x="17330" y="103"/>
                  </a:cubicBezTo>
                  <a:cubicBezTo>
                    <a:pt x="16744" y="291"/>
                    <a:pt x="16409" y="760"/>
                    <a:pt x="16242" y="2451"/>
                  </a:cubicBezTo>
                  <a:cubicBezTo>
                    <a:pt x="16074" y="4141"/>
                    <a:pt x="16074" y="7052"/>
                    <a:pt x="15740" y="9964"/>
                  </a:cubicBezTo>
                  <a:cubicBezTo>
                    <a:pt x="15405" y="12875"/>
                    <a:pt x="14735" y="15786"/>
                    <a:pt x="13730" y="17805"/>
                  </a:cubicBezTo>
                  <a:cubicBezTo>
                    <a:pt x="12726" y="19825"/>
                    <a:pt x="11386" y="20952"/>
                    <a:pt x="9377" y="21233"/>
                  </a:cubicBezTo>
                  <a:cubicBezTo>
                    <a:pt x="7367" y="21515"/>
                    <a:pt x="4688" y="20952"/>
                    <a:pt x="3014" y="20388"/>
                  </a:cubicBezTo>
                  <a:cubicBezTo>
                    <a:pt x="1340" y="19825"/>
                    <a:pt x="670" y="19261"/>
                    <a:pt x="0" y="1869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>
              <a:off x="2526770" y="3100016"/>
              <a:ext cx="583184" cy="95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241" extrusionOk="0">
                  <a:moveTo>
                    <a:pt x="0" y="0"/>
                  </a:moveTo>
                  <a:cubicBezTo>
                    <a:pt x="3834" y="1543"/>
                    <a:pt x="7669" y="3086"/>
                    <a:pt x="10736" y="3857"/>
                  </a:cubicBezTo>
                  <a:cubicBezTo>
                    <a:pt x="13804" y="4629"/>
                    <a:pt x="16104" y="4629"/>
                    <a:pt x="17574" y="4243"/>
                  </a:cubicBezTo>
                  <a:cubicBezTo>
                    <a:pt x="19044" y="3857"/>
                    <a:pt x="19683" y="3086"/>
                    <a:pt x="20130" y="4629"/>
                  </a:cubicBezTo>
                  <a:cubicBezTo>
                    <a:pt x="20578" y="6171"/>
                    <a:pt x="20833" y="10029"/>
                    <a:pt x="21089" y="13886"/>
                  </a:cubicBezTo>
                  <a:cubicBezTo>
                    <a:pt x="21344" y="17743"/>
                    <a:pt x="21600" y="21600"/>
                    <a:pt x="21536" y="21214"/>
                  </a:cubicBezTo>
                  <a:cubicBezTo>
                    <a:pt x="21472" y="20829"/>
                    <a:pt x="21089" y="16200"/>
                    <a:pt x="20705" y="115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1" name="Line"/>
            <p:cNvSpPr/>
            <p:nvPr/>
          </p:nvSpPr>
          <p:spPr>
            <a:xfrm>
              <a:off x="3014550" y="2944341"/>
              <a:ext cx="31135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>
              <a:off x="3336681" y="2978173"/>
              <a:ext cx="466620" cy="26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0939" extrusionOk="0">
                  <a:moveTo>
                    <a:pt x="8968" y="3938"/>
                  </a:moveTo>
                  <a:cubicBezTo>
                    <a:pt x="8653" y="2553"/>
                    <a:pt x="8338" y="1169"/>
                    <a:pt x="7628" y="476"/>
                  </a:cubicBezTo>
                  <a:cubicBezTo>
                    <a:pt x="6919" y="-216"/>
                    <a:pt x="5815" y="-216"/>
                    <a:pt x="4396" y="892"/>
                  </a:cubicBezTo>
                  <a:cubicBezTo>
                    <a:pt x="2977" y="1999"/>
                    <a:pt x="1243" y="4215"/>
                    <a:pt x="454" y="6707"/>
                  </a:cubicBezTo>
                  <a:cubicBezTo>
                    <a:pt x="-334" y="9199"/>
                    <a:pt x="-176" y="11969"/>
                    <a:pt x="1558" y="14738"/>
                  </a:cubicBezTo>
                  <a:cubicBezTo>
                    <a:pt x="3292" y="17507"/>
                    <a:pt x="6603" y="20276"/>
                    <a:pt x="9284" y="20830"/>
                  </a:cubicBezTo>
                  <a:cubicBezTo>
                    <a:pt x="11964" y="21384"/>
                    <a:pt x="14013" y="19722"/>
                    <a:pt x="15117" y="18199"/>
                  </a:cubicBezTo>
                  <a:cubicBezTo>
                    <a:pt x="16221" y="16676"/>
                    <a:pt x="16378" y="15292"/>
                    <a:pt x="16457" y="15292"/>
                  </a:cubicBezTo>
                  <a:cubicBezTo>
                    <a:pt x="16536" y="15292"/>
                    <a:pt x="16536" y="16676"/>
                    <a:pt x="17009" y="17784"/>
                  </a:cubicBezTo>
                  <a:cubicBezTo>
                    <a:pt x="17482" y="18892"/>
                    <a:pt x="18428" y="19722"/>
                    <a:pt x="19216" y="19584"/>
                  </a:cubicBezTo>
                  <a:cubicBezTo>
                    <a:pt x="20005" y="19446"/>
                    <a:pt x="20635" y="18338"/>
                    <a:pt x="21266" y="1723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3" name="Line"/>
            <p:cNvSpPr/>
            <p:nvPr/>
          </p:nvSpPr>
          <p:spPr>
            <a:xfrm>
              <a:off x="3647626" y="2892450"/>
              <a:ext cx="31135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4" name="Line"/>
            <p:cNvSpPr/>
            <p:nvPr/>
          </p:nvSpPr>
          <p:spPr>
            <a:xfrm>
              <a:off x="3892364" y="2785207"/>
              <a:ext cx="959144" cy="51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62" extrusionOk="0">
                  <a:moveTo>
                    <a:pt x="1254" y="16128"/>
                  </a:moveTo>
                  <a:cubicBezTo>
                    <a:pt x="1639" y="15840"/>
                    <a:pt x="2025" y="15552"/>
                    <a:pt x="2334" y="14832"/>
                  </a:cubicBezTo>
                  <a:cubicBezTo>
                    <a:pt x="2642" y="14112"/>
                    <a:pt x="2874" y="12960"/>
                    <a:pt x="2758" y="12312"/>
                  </a:cubicBezTo>
                  <a:cubicBezTo>
                    <a:pt x="2642" y="11664"/>
                    <a:pt x="2179" y="11520"/>
                    <a:pt x="1755" y="11520"/>
                  </a:cubicBezTo>
                  <a:cubicBezTo>
                    <a:pt x="1331" y="11520"/>
                    <a:pt x="945" y="11664"/>
                    <a:pt x="559" y="12456"/>
                  </a:cubicBezTo>
                  <a:cubicBezTo>
                    <a:pt x="174" y="13248"/>
                    <a:pt x="-212" y="14688"/>
                    <a:pt x="135" y="16200"/>
                  </a:cubicBezTo>
                  <a:cubicBezTo>
                    <a:pt x="482" y="17712"/>
                    <a:pt x="1562" y="19296"/>
                    <a:pt x="2835" y="19440"/>
                  </a:cubicBezTo>
                  <a:cubicBezTo>
                    <a:pt x="4108" y="19584"/>
                    <a:pt x="5574" y="18288"/>
                    <a:pt x="6422" y="17280"/>
                  </a:cubicBezTo>
                  <a:cubicBezTo>
                    <a:pt x="7271" y="16272"/>
                    <a:pt x="7502" y="15552"/>
                    <a:pt x="7734" y="15480"/>
                  </a:cubicBezTo>
                  <a:cubicBezTo>
                    <a:pt x="7965" y="15408"/>
                    <a:pt x="8197" y="15984"/>
                    <a:pt x="8312" y="16632"/>
                  </a:cubicBezTo>
                  <a:cubicBezTo>
                    <a:pt x="8428" y="17280"/>
                    <a:pt x="8428" y="18000"/>
                    <a:pt x="8428" y="18720"/>
                  </a:cubicBezTo>
                  <a:cubicBezTo>
                    <a:pt x="8428" y="19440"/>
                    <a:pt x="8428" y="20160"/>
                    <a:pt x="8544" y="20232"/>
                  </a:cubicBezTo>
                  <a:cubicBezTo>
                    <a:pt x="8659" y="20304"/>
                    <a:pt x="8891" y="19728"/>
                    <a:pt x="9084" y="19080"/>
                  </a:cubicBezTo>
                  <a:cubicBezTo>
                    <a:pt x="9277" y="18432"/>
                    <a:pt x="9431" y="17712"/>
                    <a:pt x="9662" y="17064"/>
                  </a:cubicBezTo>
                  <a:cubicBezTo>
                    <a:pt x="9894" y="16416"/>
                    <a:pt x="10202" y="15840"/>
                    <a:pt x="10395" y="15912"/>
                  </a:cubicBezTo>
                  <a:cubicBezTo>
                    <a:pt x="10588" y="15984"/>
                    <a:pt x="10665" y="16704"/>
                    <a:pt x="10742" y="17424"/>
                  </a:cubicBezTo>
                  <a:cubicBezTo>
                    <a:pt x="10819" y="18144"/>
                    <a:pt x="10897" y="18864"/>
                    <a:pt x="11089" y="19512"/>
                  </a:cubicBezTo>
                  <a:cubicBezTo>
                    <a:pt x="11282" y="20160"/>
                    <a:pt x="11591" y="20736"/>
                    <a:pt x="12015" y="21024"/>
                  </a:cubicBezTo>
                  <a:cubicBezTo>
                    <a:pt x="12439" y="21312"/>
                    <a:pt x="12979" y="21312"/>
                    <a:pt x="13712" y="20304"/>
                  </a:cubicBezTo>
                  <a:cubicBezTo>
                    <a:pt x="14445" y="19296"/>
                    <a:pt x="15371" y="17280"/>
                    <a:pt x="16142" y="14328"/>
                  </a:cubicBezTo>
                  <a:cubicBezTo>
                    <a:pt x="16914" y="11376"/>
                    <a:pt x="17531" y="7488"/>
                    <a:pt x="17839" y="5184"/>
                  </a:cubicBezTo>
                  <a:cubicBezTo>
                    <a:pt x="18148" y="2880"/>
                    <a:pt x="18148" y="2160"/>
                    <a:pt x="18071" y="1440"/>
                  </a:cubicBezTo>
                  <a:cubicBezTo>
                    <a:pt x="17994" y="720"/>
                    <a:pt x="17839" y="0"/>
                    <a:pt x="17762" y="0"/>
                  </a:cubicBezTo>
                  <a:cubicBezTo>
                    <a:pt x="17685" y="0"/>
                    <a:pt x="17685" y="720"/>
                    <a:pt x="17608" y="2592"/>
                  </a:cubicBezTo>
                  <a:cubicBezTo>
                    <a:pt x="17531" y="4464"/>
                    <a:pt x="17377" y="7488"/>
                    <a:pt x="17261" y="10440"/>
                  </a:cubicBezTo>
                  <a:cubicBezTo>
                    <a:pt x="17145" y="13392"/>
                    <a:pt x="17068" y="16272"/>
                    <a:pt x="17107" y="18072"/>
                  </a:cubicBezTo>
                  <a:cubicBezTo>
                    <a:pt x="17145" y="19872"/>
                    <a:pt x="17299" y="20592"/>
                    <a:pt x="17569" y="21024"/>
                  </a:cubicBezTo>
                  <a:cubicBezTo>
                    <a:pt x="17839" y="21456"/>
                    <a:pt x="18225" y="21600"/>
                    <a:pt x="18881" y="21312"/>
                  </a:cubicBezTo>
                  <a:cubicBezTo>
                    <a:pt x="19537" y="21024"/>
                    <a:pt x="20462" y="20304"/>
                    <a:pt x="20925" y="19512"/>
                  </a:cubicBezTo>
                  <a:cubicBezTo>
                    <a:pt x="21388" y="18720"/>
                    <a:pt x="21388" y="17856"/>
                    <a:pt x="21388" y="1699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5" name="Line"/>
            <p:cNvSpPr/>
            <p:nvPr/>
          </p:nvSpPr>
          <p:spPr>
            <a:xfrm>
              <a:off x="4540158" y="3016989"/>
              <a:ext cx="259459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6" name="Line"/>
            <p:cNvSpPr/>
            <p:nvPr/>
          </p:nvSpPr>
          <p:spPr>
            <a:xfrm>
              <a:off x="5474205" y="3050817"/>
              <a:ext cx="550050" cy="19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7" extrusionOk="0">
                  <a:moveTo>
                    <a:pt x="0" y="4179"/>
                  </a:moveTo>
                  <a:cubicBezTo>
                    <a:pt x="543" y="2689"/>
                    <a:pt x="1087" y="1200"/>
                    <a:pt x="1698" y="455"/>
                  </a:cubicBezTo>
                  <a:cubicBezTo>
                    <a:pt x="2309" y="-290"/>
                    <a:pt x="2989" y="-290"/>
                    <a:pt x="3736" y="1758"/>
                  </a:cubicBezTo>
                  <a:cubicBezTo>
                    <a:pt x="4483" y="3807"/>
                    <a:pt x="5298" y="7903"/>
                    <a:pt x="5706" y="10882"/>
                  </a:cubicBezTo>
                  <a:cubicBezTo>
                    <a:pt x="6113" y="13862"/>
                    <a:pt x="6113" y="15724"/>
                    <a:pt x="6045" y="15724"/>
                  </a:cubicBezTo>
                  <a:cubicBezTo>
                    <a:pt x="5977" y="15724"/>
                    <a:pt x="5842" y="13862"/>
                    <a:pt x="5842" y="12000"/>
                  </a:cubicBezTo>
                  <a:cubicBezTo>
                    <a:pt x="5842" y="10138"/>
                    <a:pt x="5977" y="8276"/>
                    <a:pt x="6249" y="6600"/>
                  </a:cubicBezTo>
                  <a:cubicBezTo>
                    <a:pt x="6521" y="4924"/>
                    <a:pt x="6928" y="3434"/>
                    <a:pt x="7472" y="2503"/>
                  </a:cubicBezTo>
                  <a:cubicBezTo>
                    <a:pt x="8015" y="1572"/>
                    <a:pt x="8694" y="1200"/>
                    <a:pt x="9306" y="2689"/>
                  </a:cubicBezTo>
                  <a:cubicBezTo>
                    <a:pt x="9917" y="4179"/>
                    <a:pt x="10460" y="7531"/>
                    <a:pt x="10732" y="10510"/>
                  </a:cubicBezTo>
                  <a:cubicBezTo>
                    <a:pt x="11004" y="13489"/>
                    <a:pt x="11004" y="16096"/>
                    <a:pt x="10936" y="16469"/>
                  </a:cubicBezTo>
                  <a:cubicBezTo>
                    <a:pt x="10868" y="16841"/>
                    <a:pt x="10732" y="14979"/>
                    <a:pt x="11072" y="12372"/>
                  </a:cubicBezTo>
                  <a:cubicBezTo>
                    <a:pt x="11411" y="9765"/>
                    <a:pt x="12226" y="6413"/>
                    <a:pt x="12906" y="4179"/>
                  </a:cubicBezTo>
                  <a:cubicBezTo>
                    <a:pt x="13585" y="1944"/>
                    <a:pt x="14128" y="827"/>
                    <a:pt x="14672" y="827"/>
                  </a:cubicBezTo>
                  <a:cubicBezTo>
                    <a:pt x="15215" y="827"/>
                    <a:pt x="15758" y="1944"/>
                    <a:pt x="16166" y="4924"/>
                  </a:cubicBezTo>
                  <a:cubicBezTo>
                    <a:pt x="16574" y="7903"/>
                    <a:pt x="16845" y="12744"/>
                    <a:pt x="17185" y="15910"/>
                  </a:cubicBezTo>
                  <a:cubicBezTo>
                    <a:pt x="17525" y="19076"/>
                    <a:pt x="17932" y="20565"/>
                    <a:pt x="18679" y="20938"/>
                  </a:cubicBezTo>
                  <a:cubicBezTo>
                    <a:pt x="19426" y="21310"/>
                    <a:pt x="20513" y="20565"/>
                    <a:pt x="21600" y="1982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7" name="Line"/>
            <p:cNvSpPr/>
            <p:nvPr/>
          </p:nvSpPr>
          <p:spPr>
            <a:xfrm>
              <a:off x="6125824" y="3088747"/>
              <a:ext cx="292806" cy="146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227" extrusionOk="0">
                  <a:moveTo>
                    <a:pt x="12216" y="4650"/>
                  </a:moveTo>
                  <a:cubicBezTo>
                    <a:pt x="9956" y="2641"/>
                    <a:pt x="7695" y="632"/>
                    <a:pt x="5686" y="129"/>
                  </a:cubicBezTo>
                  <a:cubicBezTo>
                    <a:pt x="3677" y="-373"/>
                    <a:pt x="1918" y="632"/>
                    <a:pt x="914" y="2390"/>
                  </a:cubicBezTo>
                  <a:cubicBezTo>
                    <a:pt x="-91" y="4148"/>
                    <a:pt x="-342" y="6660"/>
                    <a:pt x="537" y="9171"/>
                  </a:cubicBezTo>
                  <a:cubicBezTo>
                    <a:pt x="1416" y="11683"/>
                    <a:pt x="3425" y="14194"/>
                    <a:pt x="5058" y="15450"/>
                  </a:cubicBezTo>
                  <a:cubicBezTo>
                    <a:pt x="6691" y="16706"/>
                    <a:pt x="7946" y="16706"/>
                    <a:pt x="8951" y="15701"/>
                  </a:cubicBezTo>
                  <a:cubicBezTo>
                    <a:pt x="9956" y="14697"/>
                    <a:pt x="10709" y="12687"/>
                    <a:pt x="11086" y="10176"/>
                  </a:cubicBezTo>
                  <a:cubicBezTo>
                    <a:pt x="11463" y="7664"/>
                    <a:pt x="11463" y="4650"/>
                    <a:pt x="11588" y="4399"/>
                  </a:cubicBezTo>
                  <a:cubicBezTo>
                    <a:pt x="11714" y="4148"/>
                    <a:pt x="11965" y="6660"/>
                    <a:pt x="12970" y="9674"/>
                  </a:cubicBezTo>
                  <a:cubicBezTo>
                    <a:pt x="13974" y="12687"/>
                    <a:pt x="15732" y="16204"/>
                    <a:pt x="17239" y="18213"/>
                  </a:cubicBezTo>
                  <a:cubicBezTo>
                    <a:pt x="18746" y="20222"/>
                    <a:pt x="20002" y="20725"/>
                    <a:pt x="21258" y="2122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8" name="Line"/>
            <p:cNvSpPr/>
            <p:nvPr/>
          </p:nvSpPr>
          <p:spPr>
            <a:xfrm>
              <a:off x="6549547" y="2770691"/>
              <a:ext cx="522915" cy="50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01" extrusionOk="0">
                  <a:moveTo>
                    <a:pt x="4854" y="759"/>
                  </a:moveTo>
                  <a:cubicBezTo>
                    <a:pt x="4001" y="321"/>
                    <a:pt x="3148" y="-117"/>
                    <a:pt x="2509" y="29"/>
                  </a:cubicBezTo>
                  <a:cubicBezTo>
                    <a:pt x="1869" y="175"/>
                    <a:pt x="1443" y="905"/>
                    <a:pt x="946" y="3021"/>
                  </a:cubicBezTo>
                  <a:cubicBezTo>
                    <a:pt x="448" y="5137"/>
                    <a:pt x="-120" y="8640"/>
                    <a:pt x="22" y="11851"/>
                  </a:cubicBezTo>
                  <a:cubicBezTo>
                    <a:pt x="164" y="15061"/>
                    <a:pt x="1017" y="17980"/>
                    <a:pt x="2225" y="19586"/>
                  </a:cubicBezTo>
                  <a:cubicBezTo>
                    <a:pt x="3433" y="21191"/>
                    <a:pt x="4996" y="21483"/>
                    <a:pt x="6275" y="20972"/>
                  </a:cubicBezTo>
                  <a:cubicBezTo>
                    <a:pt x="7554" y="20461"/>
                    <a:pt x="8548" y="19148"/>
                    <a:pt x="9117" y="18126"/>
                  </a:cubicBezTo>
                  <a:cubicBezTo>
                    <a:pt x="9685" y="17105"/>
                    <a:pt x="9827" y="16375"/>
                    <a:pt x="9898" y="15645"/>
                  </a:cubicBezTo>
                  <a:cubicBezTo>
                    <a:pt x="9969" y="14915"/>
                    <a:pt x="9969" y="14186"/>
                    <a:pt x="10041" y="14259"/>
                  </a:cubicBezTo>
                  <a:cubicBezTo>
                    <a:pt x="10112" y="14332"/>
                    <a:pt x="10254" y="15207"/>
                    <a:pt x="10751" y="16375"/>
                  </a:cubicBezTo>
                  <a:cubicBezTo>
                    <a:pt x="11248" y="17542"/>
                    <a:pt x="12101" y="19002"/>
                    <a:pt x="12883" y="19805"/>
                  </a:cubicBezTo>
                  <a:cubicBezTo>
                    <a:pt x="13664" y="20607"/>
                    <a:pt x="14375" y="20753"/>
                    <a:pt x="15014" y="20607"/>
                  </a:cubicBezTo>
                  <a:cubicBezTo>
                    <a:pt x="15654" y="20461"/>
                    <a:pt x="16222" y="20024"/>
                    <a:pt x="16648" y="19367"/>
                  </a:cubicBezTo>
                  <a:cubicBezTo>
                    <a:pt x="17075" y="18710"/>
                    <a:pt x="17359" y="17834"/>
                    <a:pt x="18141" y="17542"/>
                  </a:cubicBezTo>
                  <a:cubicBezTo>
                    <a:pt x="18922" y="17251"/>
                    <a:pt x="20201" y="17542"/>
                    <a:pt x="21480" y="178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9" name="Line"/>
            <p:cNvSpPr/>
            <p:nvPr/>
          </p:nvSpPr>
          <p:spPr>
            <a:xfrm>
              <a:off x="6875274" y="2954720"/>
              <a:ext cx="6227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0" name="Line"/>
            <p:cNvSpPr/>
            <p:nvPr/>
          </p:nvSpPr>
          <p:spPr>
            <a:xfrm>
              <a:off x="7165866" y="2923584"/>
              <a:ext cx="284591" cy="344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99" extrusionOk="0">
                  <a:moveTo>
                    <a:pt x="0" y="0"/>
                  </a:moveTo>
                  <a:cubicBezTo>
                    <a:pt x="4684" y="4320"/>
                    <a:pt x="9369" y="8640"/>
                    <a:pt x="12492" y="11772"/>
                  </a:cubicBezTo>
                  <a:cubicBezTo>
                    <a:pt x="15614" y="14904"/>
                    <a:pt x="17176" y="16848"/>
                    <a:pt x="18477" y="18468"/>
                  </a:cubicBezTo>
                  <a:cubicBezTo>
                    <a:pt x="19778" y="20088"/>
                    <a:pt x="20819" y="21384"/>
                    <a:pt x="21210" y="21492"/>
                  </a:cubicBezTo>
                  <a:cubicBezTo>
                    <a:pt x="21600" y="21600"/>
                    <a:pt x="21340" y="20520"/>
                    <a:pt x="21080" y="194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1" name="Line"/>
            <p:cNvSpPr/>
            <p:nvPr/>
          </p:nvSpPr>
          <p:spPr>
            <a:xfrm>
              <a:off x="7145109" y="2985854"/>
              <a:ext cx="280215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33" y="4431"/>
                    <a:pt x="13067" y="8862"/>
                    <a:pt x="9467" y="12462"/>
                  </a:cubicBezTo>
                  <a:cubicBezTo>
                    <a:pt x="5867" y="16062"/>
                    <a:pt x="2933" y="1883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2" name="Line"/>
            <p:cNvSpPr/>
            <p:nvPr/>
          </p:nvSpPr>
          <p:spPr>
            <a:xfrm>
              <a:off x="6377116" y="3037746"/>
              <a:ext cx="34248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3" name="Line"/>
            <p:cNvSpPr/>
            <p:nvPr/>
          </p:nvSpPr>
          <p:spPr>
            <a:xfrm>
              <a:off x="308745" y="4184401"/>
              <a:ext cx="765065" cy="19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23" extrusionOk="0">
                  <a:moveTo>
                    <a:pt x="5148" y="1752"/>
                  </a:moveTo>
                  <a:cubicBezTo>
                    <a:pt x="4180" y="1366"/>
                    <a:pt x="3211" y="980"/>
                    <a:pt x="2388" y="1752"/>
                  </a:cubicBezTo>
                  <a:cubicBezTo>
                    <a:pt x="1564" y="2523"/>
                    <a:pt x="886" y="4452"/>
                    <a:pt x="451" y="6380"/>
                  </a:cubicBezTo>
                  <a:cubicBezTo>
                    <a:pt x="15" y="8309"/>
                    <a:pt x="-179" y="10237"/>
                    <a:pt x="208" y="12359"/>
                  </a:cubicBezTo>
                  <a:cubicBezTo>
                    <a:pt x="596" y="14480"/>
                    <a:pt x="1564" y="16794"/>
                    <a:pt x="2485" y="17373"/>
                  </a:cubicBezTo>
                  <a:cubicBezTo>
                    <a:pt x="3405" y="17952"/>
                    <a:pt x="4277" y="16794"/>
                    <a:pt x="4761" y="15252"/>
                  </a:cubicBezTo>
                  <a:cubicBezTo>
                    <a:pt x="5245" y="13709"/>
                    <a:pt x="5342" y="11780"/>
                    <a:pt x="5391" y="9852"/>
                  </a:cubicBezTo>
                  <a:cubicBezTo>
                    <a:pt x="5439" y="7923"/>
                    <a:pt x="5439" y="5994"/>
                    <a:pt x="5245" y="4259"/>
                  </a:cubicBezTo>
                  <a:cubicBezTo>
                    <a:pt x="5051" y="2523"/>
                    <a:pt x="4664" y="980"/>
                    <a:pt x="4567" y="1173"/>
                  </a:cubicBezTo>
                  <a:cubicBezTo>
                    <a:pt x="4470" y="1366"/>
                    <a:pt x="4664" y="3294"/>
                    <a:pt x="5294" y="6573"/>
                  </a:cubicBezTo>
                  <a:cubicBezTo>
                    <a:pt x="5923" y="9852"/>
                    <a:pt x="6989" y="14480"/>
                    <a:pt x="7764" y="16987"/>
                  </a:cubicBezTo>
                  <a:cubicBezTo>
                    <a:pt x="8538" y="19494"/>
                    <a:pt x="9023" y="19880"/>
                    <a:pt x="9604" y="18530"/>
                  </a:cubicBezTo>
                  <a:cubicBezTo>
                    <a:pt x="10185" y="17180"/>
                    <a:pt x="10863" y="14094"/>
                    <a:pt x="11251" y="11394"/>
                  </a:cubicBezTo>
                  <a:cubicBezTo>
                    <a:pt x="11638" y="8694"/>
                    <a:pt x="11735" y="6380"/>
                    <a:pt x="11880" y="4259"/>
                  </a:cubicBezTo>
                  <a:cubicBezTo>
                    <a:pt x="12025" y="2137"/>
                    <a:pt x="12219" y="209"/>
                    <a:pt x="12461" y="16"/>
                  </a:cubicBezTo>
                  <a:cubicBezTo>
                    <a:pt x="12704" y="-177"/>
                    <a:pt x="12994" y="1366"/>
                    <a:pt x="13188" y="3102"/>
                  </a:cubicBezTo>
                  <a:cubicBezTo>
                    <a:pt x="13382" y="4837"/>
                    <a:pt x="13478" y="6766"/>
                    <a:pt x="13575" y="8694"/>
                  </a:cubicBezTo>
                  <a:cubicBezTo>
                    <a:pt x="13672" y="10623"/>
                    <a:pt x="13769" y="12552"/>
                    <a:pt x="13963" y="12744"/>
                  </a:cubicBezTo>
                  <a:cubicBezTo>
                    <a:pt x="14156" y="12937"/>
                    <a:pt x="14447" y="11394"/>
                    <a:pt x="14786" y="9080"/>
                  </a:cubicBezTo>
                  <a:cubicBezTo>
                    <a:pt x="15125" y="6766"/>
                    <a:pt x="15512" y="3680"/>
                    <a:pt x="15851" y="2909"/>
                  </a:cubicBezTo>
                  <a:cubicBezTo>
                    <a:pt x="16191" y="2137"/>
                    <a:pt x="16481" y="3680"/>
                    <a:pt x="16869" y="6959"/>
                  </a:cubicBezTo>
                  <a:cubicBezTo>
                    <a:pt x="17256" y="10237"/>
                    <a:pt x="17740" y="15252"/>
                    <a:pt x="18515" y="17952"/>
                  </a:cubicBezTo>
                  <a:cubicBezTo>
                    <a:pt x="19290" y="20652"/>
                    <a:pt x="20356" y="21037"/>
                    <a:pt x="21421" y="214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4" name="Line"/>
            <p:cNvSpPr/>
            <p:nvPr/>
          </p:nvSpPr>
          <p:spPr>
            <a:xfrm>
              <a:off x="1167324" y="3928434"/>
              <a:ext cx="342375" cy="4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19" extrusionOk="0">
                  <a:moveTo>
                    <a:pt x="11009" y="15941"/>
                  </a:moveTo>
                  <a:cubicBezTo>
                    <a:pt x="10145" y="15488"/>
                    <a:pt x="9281" y="15035"/>
                    <a:pt x="7553" y="15110"/>
                  </a:cubicBezTo>
                  <a:cubicBezTo>
                    <a:pt x="5825" y="15186"/>
                    <a:pt x="3233" y="15790"/>
                    <a:pt x="1721" y="16470"/>
                  </a:cubicBezTo>
                  <a:cubicBezTo>
                    <a:pt x="209" y="17150"/>
                    <a:pt x="-223" y="17905"/>
                    <a:pt x="101" y="18509"/>
                  </a:cubicBezTo>
                  <a:cubicBezTo>
                    <a:pt x="425" y="19113"/>
                    <a:pt x="1505" y="19566"/>
                    <a:pt x="3233" y="19793"/>
                  </a:cubicBezTo>
                  <a:cubicBezTo>
                    <a:pt x="4961" y="20020"/>
                    <a:pt x="7337" y="20020"/>
                    <a:pt x="9281" y="19415"/>
                  </a:cubicBezTo>
                  <a:cubicBezTo>
                    <a:pt x="11225" y="18811"/>
                    <a:pt x="12737" y="17603"/>
                    <a:pt x="13277" y="14959"/>
                  </a:cubicBezTo>
                  <a:cubicBezTo>
                    <a:pt x="13817" y="12316"/>
                    <a:pt x="13385" y="8238"/>
                    <a:pt x="13061" y="5821"/>
                  </a:cubicBezTo>
                  <a:cubicBezTo>
                    <a:pt x="12737" y="3404"/>
                    <a:pt x="12521" y="2649"/>
                    <a:pt x="12413" y="1818"/>
                  </a:cubicBezTo>
                  <a:cubicBezTo>
                    <a:pt x="12305" y="987"/>
                    <a:pt x="12305" y="81"/>
                    <a:pt x="12521" y="6"/>
                  </a:cubicBezTo>
                  <a:cubicBezTo>
                    <a:pt x="12737" y="-70"/>
                    <a:pt x="13169" y="685"/>
                    <a:pt x="13709" y="3555"/>
                  </a:cubicBezTo>
                  <a:cubicBezTo>
                    <a:pt x="14249" y="6425"/>
                    <a:pt x="14897" y="11410"/>
                    <a:pt x="15329" y="14506"/>
                  </a:cubicBezTo>
                  <a:cubicBezTo>
                    <a:pt x="15761" y="17603"/>
                    <a:pt x="15977" y="18811"/>
                    <a:pt x="16409" y="19717"/>
                  </a:cubicBezTo>
                  <a:cubicBezTo>
                    <a:pt x="16841" y="20624"/>
                    <a:pt x="17489" y="21228"/>
                    <a:pt x="18353" y="21379"/>
                  </a:cubicBezTo>
                  <a:cubicBezTo>
                    <a:pt x="19217" y="21530"/>
                    <a:pt x="20297" y="21228"/>
                    <a:pt x="21377" y="2092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5" name="Line"/>
            <p:cNvSpPr/>
            <p:nvPr/>
          </p:nvSpPr>
          <p:spPr>
            <a:xfrm>
              <a:off x="2339961" y="3764191"/>
              <a:ext cx="840642" cy="703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extrusionOk="0">
                  <a:moveTo>
                    <a:pt x="0" y="10381"/>
                  </a:moveTo>
                  <a:cubicBezTo>
                    <a:pt x="178" y="13003"/>
                    <a:pt x="356" y="15624"/>
                    <a:pt x="622" y="17249"/>
                  </a:cubicBezTo>
                  <a:cubicBezTo>
                    <a:pt x="889" y="18875"/>
                    <a:pt x="1244" y="19504"/>
                    <a:pt x="2222" y="19818"/>
                  </a:cubicBezTo>
                  <a:cubicBezTo>
                    <a:pt x="3200" y="20133"/>
                    <a:pt x="4800" y="20133"/>
                    <a:pt x="6356" y="19294"/>
                  </a:cubicBezTo>
                  <a:cubicBezTo>
                    <a:pt x="7911" y="18455"/>
                    <a:pt x="9422" y="16778"/>
                    <a:pt x="10267" y="14628"/>
                  </a:cubicBezTo>
                  <a:cubicBezTo>
                    <a:pt x="11111" y="12479"/>
                    <a:pt x="11289" y="9857"/>
                    <a:pt x="11067" y="7603"/>
                  </a:cubicBezTo>
                  <a:cubicBezTo>
                    <a:pt x="10844" y="5348"/>
                    <a:pt x="10222" y="3461"/>
                    <a:pt x="9733" y="2308"/>
                  </a:cubicBezTo>
                  <a:cubicBezTo>
                    <a:pt x="9244" y="1154"/>
                    <a:pt x="8889" y="735"/>
                    <a:pt x="8489" y="420"/>
                  </a:cubicBezTo>
                  <a:cubicBezTo>
                    <a:pt x="8089" y="106"/>
                    <a:pt x="7644" y="-104"/>
                    <a:pt x="7422" y="53"/>
                  </a:cubicBezTo>
                  <a:cubicBezTo>
                    <a:pt x="7200" y="211"/>
                    <a:pt x="7200" y="735"/>
                    <a:pt x="7156" y="2989"/>
                  </a:cubicBezTo>
                  <a:cubicBezTo>
                    <a:pt x="7111" y="5244"/>
                    <a:pt x="7022" y="9228"/>
                    <a:pt x="6978" y="12059"/>
                  </a:cubicBezTo>
                  <a:cubicBezTo>
                    <a:pt x="6933" y="14890"/>
                    <a:pt x="6933" y="16568"/>
                    <a:pt x="6933" y="17669"/>
                  </a:cubicBezTo>
                  <a:cubicBezTo>
                    <a:pt x="6933" y="18770"/>
                    <a:pt x="6933" y="19294"/>
                    <a:pt x="7022" y="19294"/>
                  </a:cubicBezTo>
                  <a:cubicBezTo>
                    <a:pt x="7111" y="19294"/>
                    <a:pt x="7289" y="18770"/>
                    <a:pt x="7511" y="18246"/>
                  </a:cubicBezTo>
                  <a:cubicBezTo>
                    <a:pt x="7733" y="17721"/>
                    <a:pt x="8000" y="17197"/>
                    <a:pt x="8356" y="16830"/>
                  </a:cubicBezTo>
                  <a:cubicBezTo>
                    <a:pt x="8711" y="16463"/>
                    <a:pt x="9156" y="16253"/>
                    <a:pt x="9511" y="16358"/>
                  </a:cubicBezTo>
                  <a:cubicBezTo>
                    <a:pt x="9867" y="16463"/>
                    <a:pt x="10133" y="16882"/>
                    <a:pt x="10756" y="17774"/>
                  </a:cubicBezTo>
                  <a:cubicBezTo>
                    <a:pt x="11378" y="18665"/>
                    <a:pt x="12356" y="20028"/>
                    <a:pt x="13511" y="20657"/>
                  </a:cubicBezTo>
                  <a:cubicBezTo>
                    <a:pt x="14667" y="21286"/>
                    <a:pt x="16000" y="21181"/>
                    <a:pt x="17289" y="20290"/>
                  </a:cubicBezTo>
                  <a:cubicBezTo>
                    <a:pt x="18578" y="19399"/>
                    <a:pt x="19822" y="17721"/>
                    <a:pt x="20444" y="16620"/>
                  </a:cubicBezTo>
                  <a:cubicBezTo>
                    <a:pt x="21067" y="15519"/>
                    <a:pt x="21067" y="14995"/>
                    <a:pt x="20844" y="14576"/>
                  </a:cubicBezTo>
                  <a:cubicBezTo>
                    <a:pt x="20622" y="14156"/>
                    <a:pt x="20178" y="13842"/>
                    <a:pt x="19511" y="13632"/>
                  </a:cubicBezTo>
                  <a:cubicBezTo>
                    <a:pt x="18844" y="13422"/>
                    <a:pt x="17956" y="13317"/>
                    <a:pt x="17333" y="13422"/>
                  </a:cubicBezTo>
                  <a:cubicBezTo>
                    <a:pt x="16711" y="13527"/>
                    <a:pt x="16356" y="13842"/>
                    <a:pt x="16267" y="14785"/>
                  </a:cubicBezTo>
                  <a:cubicBezTo>
                    <a:pt x="16178" y="15729"/>
                    <a:pt x="16356" y="17302"/>
                    <a:pt x="17067" y="18560"/>
                  </a:cubicBezTo>
                  <a:cubicBezTo>
                    <a:pt x="17778" y="19818"/>
                    <a:pt x="19022" y="20762"/>
                    <a:pt x="19867" y="21129"/>
                  </a:cubicBezTo>
                  <a:cubicBezTo>
                    <a:pt x="20711" y="21496"/>
                    <a:pt x="21156" y="21286"/>
                    <a:pt x="21600" y="2107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6" name="Line"/>
            <p:cNvSpPr/>
            <p:nvPr/>
          </p:nvSpPr>
          <p:spPr>
            <a:xfrm>
              <a:off x="2277691" y="4210493"/>
              <a:ext cx="228324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7" name="Line"/>
            <p:cNvSpPr/>
            <p:nvPr/>
          </p:nvSpPr>
          <p:spPr>
            <a:xfrm>
              <a:off x="3647626" y="4153881"/>
              <a:ext cx="664211" cy="277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0" y="4258"/>
                  </a:moveTo>
                  <a:cubicBezTo>
                    <a:pt x="337" y="3217"/>
                    <a:pt x="675" y="2176"/>
                    <a:pt x="1125" y="1916"/>
                  </a:cubicBezTo>
                  <a:cubicBezTo>
                    <a:pt x="1575" y="1656"/>
                    <a:pt x="2137" y="2176"/>
                    <a:pt x="2644" y="3868"/>
                  </a:cubicBezTo>
                  <a:cubicBezTo>
                    <a:pt x="3150" y="5560"/>
                    <a:pt x="3600" y="8422"/>
                    <a:pt x="3937" y="10504"/>
                  </a:cubicBezTo>
                  <a:cubicBezTo>
                    <a:pt x="4275" y="12586"/>
                    <a:pt x="4500" y="13887"/>
                    <a:pt x="4837" y="14928"/>
                  </a:cubicBezTo>
                  <a:cubicBezTo>
                    <a:pt x="5175" y="15969"/>
                    <a:pt x="5625" y="16750"/>
                    <a:pt x="5962" y="16360"/>
                  </a:cubicBezTo>
                  <a:cubicBezTo>
                    <a:pt x="6300" y="15969"/>
                    <a:pt x="6525" y="14408"/>
                    <a:pt x="6806" y="12326"/>
                  </a:cubicBezTo>
                  <a:cubicBezTo>
                    <a:pt x="7087" y="10244"/>
                    <a:pt x="7425" y="7641"/>
                    <a:pt x="7819" y="5299"/>
                  </a:cubicBezTo>
                  <a:cubicBezTo>
                    <a:pt x="8212" y="2957"/>
                    <a:pt x="8662" y="875"/>
                    <a:pt x="9112" y="225"/>
                  </a:cubicBezTo>
                  <a:cubicBezTo>
                    <a:pt x="9562" y="-426"/>
                    <a:pt x="10012" y="355"/>
                    <a:pt x="11138" y="2307"/>
                  </a:cubicBezTo>
                  <a:cubicBezTo>
                    <a:pt x="12263" y="4258"/>
                    <a:pt x="14063" y="7381"/>
                    <a:pt x="15244" y="8943"/>
                  </a:cubicBezTo>
                  <a:cubicBezTo>
                    <a:pt x="16425" y="10504"/>
                    <a:pt x="16988" y="10504"/>
                    <a:pt x="17550" y="10504"/>
                  </a:cubicBezTo>
                  <a:cubicBezTo>
                    <a:pt x="18113" y="10504"/>
                    <a:pt x="18675" y="10504"/>
                    <a:pt x="19181" y="9984"/>
                  </a:cubicBezTo>
                  <a:cubicBezTo>
                    <a:pt x="19688" y="9463"/>
                    <a:pt x="20137" y="8422"/>
                    <a:pt x="20250" y="7251"/>
                  </a:cubicBezTo>
                  <a:cubicBezTo>
                    <a:pt x="20362" y="6080"/>
                    <a:pt x="20137" y="4779"/>
                    <a:pt x="19744" y="3868"/>
                  </a:cubicBezTo>
                  <a:cubicBezTo>
                    <a:pt x="19350" y="2957"/>
                    <a:pt x="18788" y="2437"/>
                    <a:pt x="18169" y="1916"/>
                  </a:cubicBezTo>
                  <a:cubicBezTo>
                    <a:pt x="17550" y="1396"/>
                    <a:pt x="16875" y="875"/>
                    <a:pt x="16256" y="615"/>
                  </a:cubicBezTo>
                  <a:cubicBezTo>
                    <a:pt x="15637" y="355"/>
                    <a:pt x="15075" y="355"/>
                    <a:pt x="14569" y="1005"/>
                  </a:cubicBezTo>
                  <a:cubicBezTo>
                    <a:pt x="14062" y="1656"/>
                    <a:pt x="13613" y="2957"/>
                    <a:pt x="13388" y="5169"/>
                  </a:cubicBezTo>
                  <a:cubicBezTo>
                    <a:pt x="13163" y="7381"/>
                    <a:pt x="13163" y="10504"/>
                    <a:pt x="13781" y="13367"/>
                  </a:cubicBezTo>
                  <a:cubicBezTo>
                    <a:pt x="14400" y="16229"/>
                    <a:pt x="15638" y="18832"/>
                    <a:pt x="17044" y="20003"/>
                  </a:cubicBezTo>
                  <a:cubicBezTo>
                    <a:pt x="18450" y="21174"/>
                    <a:pt x="20025" y="20914"/>
                    <a:pt x="21600" y="206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8" name="Line"/>
            <p:cNvSpPr/>
            <p:nvPr/>
          </p:nvSpPr>
          <p:spPr>
            <a:xfrm>
              <a:off x="4452563" y="3881477"/>
              <a:ext cx="980129" cy="55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25" extrusionOk="0">
                  <a:moveTo>
                    <a:pt x="3056" y="14989"/>
                  </a:moveTo>
                  <a:cubicBezTo>
                    <a:pt x="2753" y="14591"/>
                    <a:pt x="2450" y="14194"/>
                    <a:pt x="1919" y="14260"/>
                  </a:cubicBezTo>
                  <a:cubicBezTo>
                    <a:pt x="1389" y="14326"/>
                    <a:pt x="631" y="14856"/>
                    <a:pt x="252" y="15519"/>
                  </a:cubicBezTo>
                  <a:cubicBezTo>
                    <a:pt x="-127" y="16181"/>
                    <a:pt x="-127" y="16976"/>
                    <a:pt x="593" y="17838"/>
                  </a:cubicBezTo>
                  <a:cubicBezTo>
                    <a:pt x="1313" y="18699"/>
                    <a:pt x="2753" y="19627"/>
                    <a:pt x="4079" y="19097"/>
                  </a:cubicBezTo>
                  <a:cubicBezTo>
                    <a:pt x="5406" y="18567"/>
                    <a:pt x="6618" y="16579"/>
                    <a:pt x="7338" y="14194"/>
                  </a:cubicBezTo>
                  <a:cubicBezTo>
                    <a:pt x="8058" y="11808"/>
                    <a:pt x="8286" y="9026"/>
                    <a:pt x="8361" y="6972"/>
                  </a:cubicBezTo>
                  <a:cubicBezTo>
                    <a:pt x="8437" y="4918"/>
                    <a:pt x="8361" y="3592"/>
                    <a:pt x="8172" y="2400"/>
                  </a:cubicBezTo>
                  <a:cubicBezTo>
                    <a:pt x="7982" y="1207"/>
                    <a:pt x="7679" y="147"/>
                    <a:pt x="7528" y="15"/>
                  </a:cubicBezTo>
                  <a:cubicBezTo>
                    <a:pt x="7376" y="-118"/>
                    <a:pt x="7376" y="677"/>
                    <a:pt x="7338" y="2466"/>
                  </a:cubicBezTo>
                  <a:cubicBezTo>
                    <a:pt x="7300" y="4255"/>
                    <a:pt x="7225" y="7038"/>
                    <a:pt x="7262" y="9887"/>
                  </a:cubicBezTo>
                  <a:cubicBezTo>
                    <a:pt x="7300" y="12736"/>
                    <a:pt x="7452" y="15651"/>
                    <a:pt x="7604" y="17440"/>
                  </a:cubicBezTo>
                  <a:cubicBezTo>
                    <a:pt x="7755" y="19229"/>
                    <a:pt x="7907" y="19892"/>
                    <a:pt x="8134" y="20422"/>
                  </a:cubicBezTo>
                  <a:cubicBezTo>
                    <a:pt x="8361" y="20952"/>
                    <a:pt x="8665" y="21349"/>
                    <a:pt x="9195" y="21416"/>
                  </a:cubicBezTo>
                  <a:cubicBezTo>
                    <a:pt x="9726" y="21482"/>
                    <a:pt x="10484" y="21217"/>
                    <a:pt x="11014" y="20753"/>
                  </a:cubicBezTo>
                  <a:cubicBezTo>
                    <a:pt x="11545" y="20289"/>
                    <a:pt x="11848" y="19627"/>
                    <a:pt x="11999" y="18964"/>
                  </a:cubicBezTo>
                  <a:cubicBezTo>
                    <a:pt x="12151" y="18302"/>
                    <a:pt x="12151" y="17639"/>
                    <a:pt x="12037" y="17043"/>
                  </a:cubicBezTo>
                  <a:cubicBezTo>
                    <a:pt x="11924" y="16446"/>
                    <a:pt x="11696" y="15916"/>
                    <a:pt x="11431" y="15850"/>
                  </a:cubicBezTo>
                  <a:cubicBezTo>
                    <a:pt x="11166" y="15784"/>
                    <a:pt x="10862" y="16181"/>
                    <a:pt x="10711" y="16711"/>
                  </a:cubicBezTo>
                  <a:cubicBezTo>
                    <a:pt x="10559" y="17242"/>
                    <a:pt x="10559" y="17904"/>
                    <a:pt x="10673" y="18500"/>
                  </a:cubicBezTo>
                  <a:cubicBezTo>
                    <a:pt x="10787" y="19097"/>
                    <a:pt x="11014" y="19627"/>
                    <a:pt x="11355" y="19826"/>
                  </a:cubicBezTo>
                  <a:cubicBezTo>
                    <a:pt x="11696" y="20024"/>
                    <a:pt x="12151" y="19892"/>
                    <a:pt x="12757" y="19229"/>
                  </a:cubicBezTo>
                  <a:cubicBezTo>
                    <a:pt x="13364" y="18567"/>
                    <a:pt x="14121" y="17374"/>
                    <a:pt x="14690" y="16579"/>
                  </a:cubicBezTo>
                  <a:cubicBezTo>
                    <a:pt x="15258" y="15784"/>
                    <a:pt x="15637" y="15386"/>
                    <a:pt x="16016" y="15055"/>
                  </a:cubicBezTo>
                  <a:cubicBezTo>
                    <a:pt x="16395" y="14724"/>
                    <a:pt x="16774" y="14459"/>
                    <a:pt x="17001" y="14724"/>
                  </a:cubicBezTo>
                  <a:cubicBezTo>
                    <a:pt x="17229" y="14989"/>
                    <a:pt x="17305" y="15784"/>
                    <a:pt x="17342" y="16711"/>
                  </a:cubicBezTo>
                  <a:cubicBezTo>
                    <a:pt x="17380" y="17639"/>
                    <a:pt x="17380" y="18699"/>
                    <a:pt x="17721" y="19494"/>
                  </a:cubicBezTo>
                  <a:cubicBezTo>
                    <a:pt x="18062" y="20289"/>
                    <a:pt x="18745" y="20819"/>
                    <a:pt x="19427" y="20621"/>
                  </a:cubicBezTo>
                  <a:cubicBezTo>
                    <a:pt x="20109" y="20422"/>
                    <a:pt x="20791" y="19494"/>
                    <a:pt x="21473" y="1856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9" name="Line"/>
            <p:cNvSpPr/>
            <p:nvPr/>
          </p:nvSpPr>
          <p:spPr>
            <a:xfrm>
              <a:off x="4737346" y="4148223"/>
              <a:ext cx="29059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0" name="Line"/>
            <p:cNvSpPr/>
            <p:nvPr/>
          </p:nvSpPr>
          <p:spPr>
            <a:xfrm>
              <a:off x="5930849" y="4014099"/>
              <a:ext cx="371968" cy="4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167" extrusionOk="0">
                  <a:moveTo>
                    <a:pt x="7800" y="1414"/>
                  </a:moveTo>
                  <a:cubicBezTo>
                    <a:pt x="8000" y="608"/>
                    <a:pt x="8200" y="-198"/>
                    <a:pt x="8300" y="44"/>
                  </a:cubicBezTo>
                  <a:cubicBezTo>
                    <a:pt x="8400" y="286"/>
                    <a:pt x="8400" y="1575"/>
                    <a:pt x="8400" y="4880"/>
                  </a:cubicBezTo>
                  <a:cubicBezTo>
                    <a:pt x="8400" y="8184"/>
                    <a:pt x="8400" y="13503"/>
                    <a:pt x="8500" y="16647"/>
                  </a:cubicBezTo>
                  <a:cubicBezTo>
                    <a:pt x="8600" y="19790"/>
                    <a:pt x="8800" y="20757"/>
                    <a:pt x="8900" y="20757"/>
                  </a:cubicBezTo>
                  <a:cubicBezTo>
                    <a:pt x="9000" y="20757"/>
                    <a:pt x="9000" y="19790"/>
                    <a:pt x="9500" y="18420"/>
                  </a:cubicBezTo>
                  <a:cubicBezTo>
                    <a:pt x="10000" y="17050"/>
                    <a:pt x="11000" y="15277"/>
                    <a:pt x="11900" y="14148"/>
                  </a:cubicBezTo>
                  <a:cubicBezTo>
                    <a:pt x="12800" y="13020"/>
                    <a:pt x="13600" y="12536"/>
                    <a:pt x="14500" y="12214"/>
                  </a:cubicBezTo>
                  <a:cubicBezTo>
                    <a:pt x="15400" y="11892"/>
                    <a:pt x="16400" y="11730"/>
                    <a:pt x="17400" y="11730"/>
                  </a:cubicBezTo>
                  <a:cubicBezTo>
                    <a:pt x="18400" y="11730"/>
                    <a:pt x="19400" y="11892"/>
                    <a:pt x="20100" y="12375"/>
                  </a:cubicBezTo>
                  <a:cubicBezTo>
                    <a:pt x="20800" y="12859"/>
                    <a:pt x="21200" y="13665"/>
                    <a:pt x="21400" y="14712"/>
                  </a:cubicBezTo>
                  <a:cubicBezTo>
                    <a:pt x="21600" y="15760"/>
                    <a:pt x="21600" y="17050"/>
                    <a:pt x="20600" y="18259"/>
                  </a:cubicBezTo>
                  <a:cubicBezTo>
                    <a:pt x="19600" y="19468"/>
                    <a:pt x="17600" y="20596"/>
                    <a:pt x="14600" y="20999"/>
                  </a:cubicBezTo>
                  <a:cubicBezTo>
                    <a:pt x="11600" y="21402"/>
                    <a:pt x="7600" y="21080"/>
                    <a:pt x="5000" y="20032"/>
                  </a:cubicBezTo>
                  <a:cubicBezTo>
                    <a:pt x="2400" y="18984"/>
                    <a:pt x="1200" y="17211"/>
                    <a:pt x="0" y="1543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1" name="Line"/>
            <p:cNvSpPr/>
            <p:nvPr/>
          </p:nvSpPr>
          <p:spPr>
            <a:xfrm>
              <a:off x="5847823" y="3721848"/>
              <a:ext cx="511996" cy="12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extrusionOk="0">
                  <a:moveTo>
                    <a:pt x="0" y="21162"/>
                  </a:moveTo>
                  <a:cubicBezTo>
                    <a:pt x="5108" y="19994"/>
                    <a:pt x="10216" y="18827"/>
                    <a:pt x="13573" y="17951"/>
                  </a:cubicBezTo>
                  <a:cubicBezTo>
                    <a:pt x="16930" y="17076"/>
                    <a:pt x="18535" y="16492"/>
                    <a:pt x="19703" y="16200"/>
                  </a:cubicBezTo>
                  <a:cubicBezTo>
                    <a:pt x="20870" y="15908"/>
                    <a:pt x="21600" y="15908"/>
                    <a:pt x="21600" y="15616"/>
                  </a:cubicBezTo>
                  <a:cubicBezTo>
                    <a:pt x="21600" y="15324"/>
                    <a:pt x="20870" y="14740"/>
                    <a:pt x="19411" y="12989"/>
                  </a:cubicBezTo>
                  <a:cubicBezTo>
                    <a:pt x="17951" y="11238"/>
                    <a:pt x="15762" y="8319"/>
                    <a:pt x="14449" y="5692"/>
                  </a:cubicBezTo>
                  <a:cubicBezTo>
                    <a:pt x="13135" y="3065"/>
                    <a:pt x="12697" y="730"/>
                    <a:pt x="12843" y="146"/>
                  </a:cubicBezTo>
                  <a:cubicBezTo>
                    <a:pt x="12989" y="-438"/>
                    <a:pt x="13719" y="730"/>
                    <a:pt x="15032" y="3648"/>
                  </a:cubicBezTo>
                  <a:cubicBezTo>
                    <a:pt x="16346" y="6567"/>
                    <a:pt x="18243" y="11238"/>
                    <a:pt x="20141" y="1590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2" name="Line"/>
            <p:cNvSpPr/>
            <p:nvPr/>
          </p:nvSpPr>
          <p:spPr>
            <a:xfrm>
              <a:off x="6750734" y="4563354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Vector spaces, as generalization of Euclidean geometry（欧式几何）"/>
          <p:cNvSpPr txBox="1">
            <a:spLocks noGrp="1"/>
          </p:cNvSpPr>
          <p:nvPr>
            <p:ph type="body" idx="1"/>
          </p:nvPr>
        </p:nvSpPr>
        <p:spPr>
          <a:xfrm>
            <a:off x="1270000" y="1013883"/>
            <a:ext cx="21844000" cy="11688234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Vector spaces, as generalization of Euclidean geometry（欧式几何）</a:t>
            </a:r>
          </a:p>
        </p:txBody>
      </p:sp>
      <p:grpSp>
        <p:nvGrpSpPr>
          <p:cNvPr id="695" name="Drawing"/>
          <p:cNvGrpSpPr/>
          <p:nvPr/>
        </p:nvGrpSpPr>
        <p:grpSpPr>
          <a:xfrm>
            <a:off x="1992549" y="2561632"/>
            <a:ext cx="20282721" cy="10826362"/>
            <a:chOff x="0" y="0"/>
            <a:chExt cx="20282719" cy="10826361"/>
          </a:xfrm>
        </p:grpSpPr>
        <p:sp>
          <p:nvSpPr>
            <p:cNvPr id="506" name="Line"/>
            <p:cNvSpPr/>
            <p:nvPr/>
          </p:nvSpPr>
          <p:spPr>
            <a:xfrm>
              <a:off x="-1" y="318825"/>
              <a:ext cx="522458" cy="50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62" extrusionOk="0">
                  <a:moveTo>
                    <a:pt x="429" y="3241"/>
                  </a:moveTo>
                  <a:cubicBezTo>
                    <a:pt x="145" y="2226"/>
                    <a:pt x="-139" y="1212"/>
                    <a:pt x="74" y="632"/>
                  </a:cubicBezTo>
                  <a:cubicBezTo>
                    <a:pt x="287" y="52"/>
                    <a:pt x="998" y="-93"/>
                    <a:pt x="3272" y="52"/>
                  </a:cubicBezTo>
                  <a:cubicBezTo>
                    <a:pt x="5545" y="197"/>
                    <a:pt x="9382" y="632"/>
                    <a:pt x="12437" y="1067"/>
                  </a:cubicBezTo>
                  <a:cubicBezTo>
                    <a:pt x="15493" y="1502"/>
                    <a:pt x="17766" y="1937"/>
                    <a:pt x="19258" y="2154"/>
                  </a:cubicBezTo>
                  <a:cubicBezTo>
                    <a:pt x="20750" y="2371"/>
                    <a:pt x="21461" y="2371"/>
                    <a:pt x="21461" y="2299"/>
                  </a:cubicBezTo>
                  <a:cubicBezTo>
                    <a:pt x="21461" y="2226"/>
                    <a:pt x="20750" y="2081"/>
                    <a:pt x="19258" y="2154"/>
                  </a:cubicBezTo>
                  <a:cubicBezTo>
                    <a:pt x="17766" y="2226"/>
                    <a:pt x="15493" y="2516"/>
                    <a:pt x="14000" y="3024"/>
                  </a:cubicBezTo>
                  <a:cubicBezTo>
                    <a:pt x="12508" y="3531"/>
                    <a:pt x="11798" y="4256"/>
                    <a:pt x="11656" y="6286"/>
                  </a:cubicBezTo>
                  <a:cubicBezTo>
                    <a:pt x="11514" y="8315"/>
                    <a:pt x="11940" y="11649"/>
                    <a:pt x="12224" y="14041"/>
                  </a:cubicBezTo>
                  <a:cubicBezTo>
                    <a:pt x="12508" y="16433"/>
                    <a:pt x="12650" y="17883"/>
                    <a:pt x="12650" y="18970"/>
                  </a:cubicBezTo>
                  <a:cubicBezTo>
                    <a:pt x="12650" y="20057"/>
                    <a:pt x="12508" y="20782"/>
                    <a:pt x="12082" y="21145"/>
                  </a:cubicBezTo>
                  <a:cubicBezTo>
                    <a:pt x="11656" y="21507"/>
                    <a:pt x="10945" y="21507"/>
                    <a:pt x="9311" y="20420"/>
                  </a:cubicBezTo>
                  <a:cubicBezTo>
                    <a:pt x="7677" y="19333"/>
                    <a:pt x="5119" y="17158"/>
                    <a:pt x="2561" y="149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7" name="Line"/>
            <p:cNvSpPr/>
            <p:nvPr/>
          </p:nvSpPr>
          <p:spPr>
            <a:xfrm>
              <a:off x="560509" y="-1"/>
              <a:ext cx="633077" cy="852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3187" y="1620"/>
                  </a:moveTo>
                  <a:cubicBezTo>
                    <a:pt x="2951" y="832"/>
                    <a:pt x="2715" y="45"/>
                    <a:pt x="2597" y="2"/>
                  </a:cubicBezTo>
                  <a:cubicBezTo>
                    <a:pt x="2479" y="-42"/>
                    <a:pt x="2479" y="658"/>
                    <a:pt x="2361" y="2450"/>
                  </a:cubicBezTo>
                  <a:cubicBezTo>
                    <a:pt x="2243" y="4243"/>
                    <a:pt x="2007" y="7129"/>
                    <a:pt x="1593" y="9927"/>
                  </a:cubicBezTo>
                  <a:cubicBezTo>
                    <a:pt x="1180" y="12726"/>
                    <a:pt x="590" y="15437"/>
                    <a:pt x="295" y="17011"/>
                  </a:cubicBezTo>
                  <a:cubicBezTo>
                    <a:pt x="0" y="18585"/>
                    <a:pt x="0" y="19022"/>
                    <a:pt x="0" y="19022"/>
                  </a:cubicBezTo>
                  <a:cubicBezTo>
                    <a:pt x="0" y="19022"/>
                    <a:pt x="0" y="18585"/>
                    <a:pt x="177" y="17710"/>
                  </a:cubicBezTo>
                  <a:cubicBezTo>
                    <a:pt x="354" y="16836"/>
                    <a:pt x="708" y="15524"/>
                    <a:pt x="1121" y="14649"/>
                  </a:cubicBezTo>
                  <a:cubicBezTo>
                    <a:pt x="1534" y="13775"/>
                    <a:pt x="2007" y="13338"/>
                    <a:pt x="2420" y="13294"/>
                  </a:cubicBezTo>
                  <a:cubicBezTo>
                    <a:pt x="2833" y="13250"/>
                    <a:pt x="3187" y="13600"/>
                    <a:pt x="3541" y="14518"/>
                  </a:cubicBezTo>
                  <a:cubicBezTo>
                    <a:pt x="3895" y="15437"/>
                    <a:pt x="4249" y="16923"/>
                    <a:pt x="4839" y="18016"/>
                  </a:cubicBezTo>
                  <a:cubicBezTo>
                    <a:pt x="5430" y="19109"/>
                    <a:pt x="6256" y="19809"/>
                    <a:pt x="7436" y="20203"/>
                  </a:cubicBezTo>
                  <a:cubicBezTo>
                    <a:pt x="8616" y="20596"/>
                    <a:pt x="10151" y="20684"/>
                    <a:pt x="11685" y="20377"/>
                  </a:cubicBezTo>
                  <a:cubicBezTo>
                    <a:pt x="13220" y="20071"/>
                    <a:pt x="14754" y="19372"/>
                    <a:pt x="15698" y="18847"/>
                  </a:cubicBezTo>
                  <a:cubicBezTo>
                    <a:pt x="16643" y="18322"/>
                    <a:pt x="16997" y="17973"/>
                    <a:pt x="17233" y="17579"/>
                  </a:cubicBezTo>
                  <a:cubicBezTo>
                    <a:pt x="17469" y="17186"/>
                    <a:pt x="17587" y="16748"/>
                    <a:pt x="17410" y="16398"/>
                  </a:cubicBezTo>
                  <a:cubicBezTo>
                    <a:pt x="17233" y="16049"/>
                    <a:pt x="16761" y="15786"/>
                    <a:pt x="16230" y="15655"/>
                  </a:cubicBezTo>
                  <a:cubicBezTo>
                    <a:pt x="15698" y="15524"/>
                    <a:pt x="15108" y="15524"/>
                    <a:pt x="14518" y="15524"/>
                  </a:cubicBezTo>
                  <a:cubicBezTo>
                    <a:pt x="13928" y="15524"/>
                    <a:pt x="13338" y="15524"/>
                    <a:pt x="12866" y="15699"/>
                  </a:cubicBezTo>
                  <a:cubicBezTo>
                    <a:pt x="12393" y="15874"/>
                    <a:pt x="12039" y="16224"/>
                    <a:pt x="11862" y="16617"/>
                  </a:cubicBezTo>
                  <a:cubicBezTo>
                    <a:pt x="11685" y="17011"/>
                    <a:pt x="11685" y="17448"/>
                    <a:pt x="12275" y="18060"/>
                  </a:cubicBezTo>
                  <a:cubicBezTo>
                    <a:pt x="12866" y="18672"/>
                    <a:pt x="14046" y="19459"/>
                    <a:pt x="15698" y="20071"/>
                  </a:cubicBezTo>
                  <a:cubicBezTo>
                    <a:pt x="17351" y="20684"/>
                    <a:pt x="19475" y="21121"/>
                    <a:pt x="21600" y="215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8" name="Line"/>
            <p:cNvSpPr/>
            <p:nvPr/>
          </p:nvSpPr>
          <p:spPr>
            <a:xfrm>
              <a:off x="1805904" y="522259"/>
              <a:ext cx="633077" cy="30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1333"/>
                  </a:moveTo>
                  <a:cubicBezTo>
                    <a:pt x="472" y="613"/>
                    <a:pt x="944" y="-107"/>
                    <a:pt x="1416" y="13"/>
                  </a:cubicBezTo>
                  <a:cubicBezTo>
                    <a:pt x="1889" y="133"/>
                    <a:pt x="2361" y="1093"/>
                    <a:pt x="2892" y="3373"/>
                  </a:cubicBezTo>
                  <a:cubicBezTo>
                    <a:pt x="3423" y="5653"/>
                    <a:pt x="4013" y="9253"/>
                    <a:pt x="4485" y="11773"/>
                  </a:cubicBezTo>
                  <a:cubicBezTo>
                    <a:pt x="4957" y="14293"/>
                    <a:pt x="5311" y="15733"/>
                    <a:pt x="5607" y="15853"/>
                  </a:cubicBezTo>
                  <a:cubicBezTo>
                    <a:pt x="5902" y="15973"/>
                    <a:pt x="6138" y="14773"/>
                    <a:pt x="6315" y="12973"/>
                  </a:cubicBezTo>
                  <a:cubicBezTo>
                    <a:pt x="6492" y="11173"/>
                    <a:pt x="6610" y="8773"/>
                    <a:pt x="6846" y="6493"/>
                  </a:cubicBezTo>
                  <a:cubicBezTo>
                    <a:pt x="7082" y="4213"/>
                    <a:pt x="7436" y="2053"/>
                    <a:pt x="7967" y="1453"/>
                  </a:cubicBezTo>
                  <a:cubicBezTo>
                    <a:pt x="8498" y="853"/>
                    <a:pt x="9207" y="1813"/>
                    <a:pt x="10446" y="3253"/>
                  </a:cubicBezTo>
                  <a:cubicBezTo>
                    <a:pt x="11685" y="4693"/>
                    <a:pt x="13456" y="6613"/>
                    <a:pt x="14990" y="7693"/>
                  </a:cubicBezTo>
                  <a:cubicBezTo>
                    <a:pt x="16525" y="8773"/>
                    <a:pt x="17823" y="9013"/>
                    <a:pt x="18767" y="8893"/>
                  </a:cubicBezTo>
                  <a:cubicBezTo>
                    <a:pt x="19711" y="8773"/>
                    <a:pt x="20302" y="8293"/>
                    <a:pt x="20774" y="7573"/>
                  </a:cubicBezTo>
                  <a:cubicBezTo>
                    <a:pt x="21246" y="6853"/>
                    <a:pt x="21600" y="5893"/>
                    <a:pt x="21600" y="4933"/>
                  </a:cubicBezTo>
                  <a:cubicBezTo>
                    <a:pt x="21600" y="3973"/>
                    <a:pt x="21246" y="3013"/>
                    <a:pt x="20538" y="2293"/>
                  </a:cubicBezTo>
                  <a:cubicBezTo>
                    <a:pt x="19830" y="1573"/>
                    <a:pt x="18767" y="1093"/>
                    <a:pt x="17941" y="853"/>
                  </a:cubicBezTo>
                  <a:cubicBezTo>
                    <a:pt x="17115" y="613"/>
                    <a:pt x="16525" y="613"/>
                    <a:pt x="15993" y="1093"/>
                  </a:cubicBezTo>
                  <a:cubicBezTo>
                    <a:pt x="15462" y="1573"/>
                    <a:pt x="14990" y="2533"/>
                    <a:pt x="14990" y="4693"/>
                  </a:cubicBezTo>
                  <a:cubicBezTo>
                    <a:pt x="14990" y="6853"/>
                    <a:pt x="15462" y="10213"/>
                    <a:pt x="16643" y="13213"/>
                  </a:cubicBezTo>
                  <a:cubicBezTo>
                    <a:pt x="17823" y="16213"/>
                    <a:pt x="19711" y="18853"/>
                    <a:pt x="21600" y="214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9" name="Line"/>
            <p:cNvSpPr/>
            <p:nvPr/>
          </p:nvSpPr>
          <p:spPr>
            <a:xfrm>
              <a:off x="2688059" y="299316"/>
              <a:ext cx="1276530" cy="49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2283" y="15000"/>
                  </a:moveTo>
                  <a:cubicBezTo>
                    <a:pt x="2283" y="14250"/>
                    <a:pt x="2283" y="13500"/>
                    <a:pt x="2107" y="12975"/>
                  </a:cubicBezTo>
                  <a:cubicBezTo>
                    <a:pt x="1932" y="12450"/>
                    <a:pt x="1580" y="12150"/>
                    <a:pt x="1259" y="12075"/>
                  </a:cubicBezTo>
                  <a:cubicBezTo>
                    <a:pt x="937" y="12000"/>
                    <a:pt x="644" y="12150"/>
                    <a:pt x="410" y="12900"/>
                  </a:cubicBezTo>
                  <a:cubicBezTo>
                    <a:pt x="176" y="13650"/>
                    <a:pt x="0" y="15000"/>
                    <a:pt x="0" y="16350"/>
                  </a:cubicBezTo>
                  <a:cubicBezTo>
                    <a:pt x="0" y="17700"/>
                    <a:pt x="176" y="19050"/>
                    <a:pt x="1024" y="20025"/>
                  </a:cubicBezTo>
                  <a:cubicBezTo>
                    <a:pt x="1873" y="21000"/>
                    <a:pt x="3395" y="21600"/>
                    <a:pt x="4537" y="21000"/>
                  </a:cubicBezTo>
                  <a:cubicBezTo>
                    <a:pt x="5678" y="20400"/>
                    <a:pt x="6439" y="18600"/>
                    <a:pt x="6937" y="16500"/>
                  </a:cubicBezTo>
                  <a:cubicBezTo>
                    <a:pt x="7434" y="14400"/>
                    <a:pt x="7668" y="12000"/>
                    <a:pt x="7639" y="9450"/>
                  </a:cubicBezTo>
                  <a:cubicBezTo>
                    <a:pt x="7610" y="6900"/>
                    <a:pt x="7317" y="4200"/>
                    <a:pt x="7141" y="2475"/>
                  </a:cubicBezTo>
                  <a:cubicBezTo>
                    <a:pt x="6966" y="750"/>
                    <a:pt x="6907" y="0"/>
                    <a:pt x="6907" y="0"/>
                  </a:cubicBezTo>
                  <a:cubicBezTo>
                    <a:pt x="6907" y="0"/>
                    <a:pt x="6966" y="750"/>
                    <a:pt x="7083" y="3225"/>
                  </a:cubicBezTo>
                  <a:cubicBezTo>
                    <a:pt x="7200" y="5700"/>
                    <a:pt x="7376" y="9900"/>
                    <a:pt x="7580" y="12900"/>
                  </a:cubicBezTo>
                  <a:cubicBezTo>
                    <a:pt x="7785" y="15900"/>
                    <a:pt x="8020" y="17700"/>
                    <a:pt x="8224" y="18900"/>
                  </a:cubicBezTo>
                  <a:cubicBezTo>
                    <a:pt x="8429" y="20100"/>
                    <a:pt x="8605" y="20700"/>
                    <a:pt x="8839" y="21075"/>
                  </a:cubicBezTo>
                  <a:cubicBezTo>
                    <a:pt x="9073" y="21450"/>
                    <a:pt x="9366" y="21600"/>
                    <a:pt x="9805" y="21375"/>
                  </a:cubicBezTo>
                  <a:cubicBezTo>
                    <a:pt x="10244" y="21150"/>
                    <a:pt x="10829" y="20550"/>
                    <a:pt x="11298" y="19575"/>
                  </a:cubicBezTo>
                  <a:cubicBezTo>
                    <a:pt x="11766" y="18600"/>
                    <a:pt x="12117" y="17250"/>
                    <a:pt x="12293" y="16200"/>
                  </a:cubicBezTo>
                  <a:cubicBezTo>
                    <a:pt x="12468" y="15150"/>
                    <a:pt x="12468" y="14400"/>
                    <a:pt x="12322" y="13800"/>
                  </a:cubicBezTo>
                  <a:cubicBezTo>
                    <a:pt x="12176" y="13200"/>
                    <a:pt x="11883" y="12750"/>
                    <a:pt x="11620" y="12750"/>
                  </a:cubicBezTo>
                  <a:cubicBezTo>
                    <a:pt x="11356" y="12750"/>
                    <a:pt x="11122" y="13200"/>
                    <a:pt x="11063" y="13800"/>
                  </a:cubicBezTo>
                  <a:cubicBezTo>
                    <a:pt x="11005" y="14400"/>
                    <a:pt x="11122" y="15150"/>
                    <a:pt x="11327" y="15750"/>
                  </a:cubicBezTo>
                  <a:cubicBezTo>
                    <a:pt x="11532" y="16350"/>
                    <a:pt x="11824" y="16800"/>
                    <a:pt x="12117" y="16650"/>
                  </a:cubicBezTo>
                  <a:cubicBezTo>
                    <a:pt x="12410" y="16500"/>
                    <a:pt x="12702" y="15750"/>
                    <a:pt x="13171" y="14625"/>
                  </a:cubicBezTo>
                  <a:cubicBezTo>
                    <a:pt x="13639" y="13500"/>
                    <a:pt x="14283" y="12000"/>
                    <a:pt x="15015" y="11025"/>
                  </a:cubicBezTo>
                  <a:cubicBezTo>
                    <a:pt x="15746" y="10050"/>
                    <a:pt x="16566" y="9600"/>
                    <a:pt x="17034" y="9750"/>
                  </a:cubicBezTo>
                  <a:cubicBezTo>
                    <a:pt x="17502" y="9900"/>
                    <a:pt x="17620" y="10650"/>
                    <a:pt x="17678" y="11775"/>
                  </a:cubicBezTo>
                  <a:cubicBezTo>
                    <a:pt x="17737" y="12900"/>
                    <a:pt x="17737" y="14400"/>
                    <a:pt x="17795" y="15525"/>
                  </a:cubicBezTo>
                  <a:cubicBezTo>
                    <a:pt x="17854" y="16650"/>
                    <a:pt x="17971" y="17400"/>
                    <a:pt x="18234" y="18075"/>
                  </a:cubicBezTo>
                  <a:cubicBezTo>
                    <a:pt x="18498" y="18750"/>
                    <a:pt x="18907" y="19350"/>
                    <a:pt x="19493" y="19350"/>
                  </a:cubicBezTo>
                  <a:cubicBezTo>
                    <a:pt x="20078" y="19350"/>
                    <a:pt x="20839" y="18750"/>
                    <a:pt x="21220" y="18075"/>
                  </a:cubicBezTo>
                  <a:cubicBezTo>
                    <a:pt x="21600" y="17400"/>
                    <a:pt x="21600" y="16650"/>
                    <a:pt x="21600" y="159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0" name="Line"/>
            <p:cNvSpPr/>
            <p:nvPr/>
          </p:nvSpPr>
          <p:spPr>
            <a:xfrm>
              <a:off x="3009786" y="489585"/>
              <a:ext cx="26983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1" name="Line"/>
            <p:cNvSpPr/>
            <p:nvPr/>
          </p:nvSpPr>
          <p:spPr>
            <a:xfrm>
              <a:off x="4637332" y="427315"/>
              <a:ext cx="714862" cy="643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99" extrusionOk="0">
                  <a:moveTo>
                    <a:pt x="1614" y="0"/>
                  </a:moveTo>
                  <a:cubicBezTo>
                    <a:pt x="3483" y="1155"/>
                    <a:pt x="5352" y="2310"/>
                    <a:pt x="6598" y="3176"/>
                  </a:cubicBezTo>
                  <a:cubicBezTo>
                    <a:pt x="7844" y="4043"/>
                    <a:pt x="8467" y="4620"/>
                    <a:pt x="8623" y="5371"/>
                  </a:cubicBezTo>
                  <a:cubicBezTo>
                    <a:pt x="8779" y="6122"/>
                    <a:pt x="8467" y="7046"/>
                    <a:pt x="7169" y="7912"/>
                  </a:cubicBezTo>
                  <a:cubicBezTo>
                    <a:pt x="5871" y="8779"/>
                    <a:pt x="3587" y="9587"/>
                    <a:pt x="2133" y="9934"/>
                  </a:cubicBezTo>
                  <a:cubicBezTo>
                    <a:pt x="679" y="10280"/>
                    <a:pt x="56" y="10165"/>
                    <a:pt x="4" y="9934"/>
                  </a:cubicBezTo>
                  <a:cubicBezTo>
                    <a:pt x="-48" y="9703"/>
                    <a:pt x="471" y="9356"/>
                    <a:pt x="2185" y="8490"/>
                  </a:cubicBezTo>
                  <a:cubicBezTo>
                    <a:pt x="3898" y="7624"/>
                    <a:pt x="6806" y="6237"/>
                    <a:pt x="8779" y="5313"/>
                  </a:cubicBezTo>
                  <a:cubicBezTo>
                    <a:pt x="10752" y="4389"/>
                    <a:pt x="11790" y="3927"/>
                    <a:pt x="12569" y="3581"/>
                  </a:cubicBezTo>
                  <a:cubicBezTo>
                    <a:pt x="13348" y="3234"/>
                    <a:pt x="13867" y="3003"/>
                    <a:pt x="14127" y="2599"/>
                  </a:cubicBezTo>
                  <a:cubicBezTo>
                    <a:pt x="14387" y="2195"/>
                    <a:pt x="14387" y="1617"/>
                    <a:pt x="14490" y="1617"/>
                  </a:cubicBezTo>
                  <a:cubicBezTo>
                    <a:pt x="14594" y="1617"/>
                    <a:pt x="14802" y="2195"/>
                    <a:pt x="15217" y="4332"/>
                  </a:cubicBezTo>
                  <a:cubicBezTo>
                    <a:pt x="15633" y="6468"/>
                    <a:pt x="16256" y="10165"/>
                    <a:pt x="16775" y="13110"/>
                  </a:cubicBezTo>
                  <a:cubicBezTo>
                    <a:pt x="17294" y="16056"/>
                    <a:pt x="17710" y="18250"/>
                    <a:pt x="18021" y="19636"/>
                  </a:cubicBezTo>
                  <a:cubicBezTo>
                    <a:pt x="18333" y="21022"/>
                    <a:pt x="18540" y="21600"/>
                    <a:pt x="18540" y="21484"/>
                  </a:cubicBezTo>
                  <a:cubicBezTo>
                    <a:pt x="18540" y="21369"/>
                    <a:pt x="18333" y="20560"/>
                    <a:pt x="17865" y="18135"/>
                  </a:cubicBezTo>
                  <a:cubicBezTo>
                    <a:pt x="17398" y="15709"/>
                    <a:pt x="16671" y="11666"/>
                    <a:pt x="16308" y="8952"/>
                  </a:cubicBezTo>
                  <a:cubicBezTo>
                    <a:pt x="15944" y="6237"/>
                    <a:pt x="15944" y="4851"/>
                    <a:pt x="16100" y="3927"/>
                  </a:cubicBezTo>
                  <a:cubicBezTo>
                    <a:pt x="16256" y="3003"/>
                    <a:pt x="16567" y="2541"/>
                    <a:pt x="16983" y="2310"/>
                  </a:cubicBezTo>
                  <a:cubicBezTo>
                    <a:pt x="17398" y="2079"/>
                    <a:pt x="17917" y="2079"/>
                    <a:pt x="18437" y="2137"/>
                  </a:cubicBezTo>
                  <a:cubicBezTo>
                    <a:pt x="18956" y="2195"/>
                    <a:pt x="19475" y="2310"/>
                    <a:pt x="19994" y="2888"/>
                  </a:cubicBezTo>
                  <a:cubicBezTo>
                    <a:pt x="20514" y="3465"/>
                    <a:pt x="21033" y="4505"/>
                    <a:pt x="21292" y="5313"/>
                  </a:cubicBezTo>
                  <a:cubicBezTo>
                    <a:pt x="21552" y="6122"/>
                    <a:pt x="21552" y="6699"/>
                    <a:pt x="20981" y="7219"/>
                  </a:cubicBezTo>
                  <a:cubicBezTo>
                    <a:pt x="20410" y="7739"/>
                    <a:pt x="19267" y="8201"/>
                    <a:pt x="18437" y="8432"/>
                  </a:cubicBezTo>
                  <a:cubicBezTo>
                    <a:pt x="17606" y="8663"/>
                    <a:pt x="17087" y="8663"/>
                    <a:pt x="16671" y="8432"/>
                  </a:cubicBezTo>
                  <a:cubicBezTo>
                    <a:pt x="16256" y="8201"/>
                    <a:pt x="15944" y="7739"/>
                    <a:pt x="15633" y="72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2" name="Line"/>
            <p:cNvSpPr/>
            <p:nvPr/>
          </p:nvSpPr>
          <p:spPr>
            <a:xfrm>
              <a:off x="5494997" y="510341"/>
              <a:ext cx="244280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13984" y="0"/>
                  </a:moveTo>
                  <a:cubicBezTo>
                    <a:pt x="10984" y="0"/>
                    <a:pt x="7984" y="0"/>
                    <a:pt x="5434" y="1620"/>
                  </a:cubicBezTo>
                  <a:cubicBezTo>
                    <a:pt x="2884" y="3240"/>
                    <a:pt x="784" y="6480"/>
                    <a:pt x="184" y="8820"/>
                  </a:cubicBezTo>
                  <a:cubicBezTo>
                    <a:pt x="-416" y="11160"/>
                    <a:pt x="484" y="12600"/>
                    <a:pt x="2434" y="13500"/>
                  </a:cubicBezTo>
                  <a:cubicBezTo>
                    <a:pt x="4384" y="14400"/>
                    <a:pt x="7384" y="14760"/>
                    <a:pt x="9484" y="14400"/>
                  </a:cubicBezTo>
                  <a:cubicBezTo>
                    <a:pt x="11584" y="14040"/>
                    <a:pt x="12784" y="12960"/>
                    <a:pt x="13534" y="11520"/>
                  </a:cubicBezTo>
                  <a:cubicBezTo>
                    <a:pt x="14284" y="10080"/>
                    <a:pt x="14584" y="8280"/>
                    <a:pt x="14284" y="6480"/>
                  </a:cubicBezTo>
                  <a:cubicBezTo>
                    <a:pt x="13984" y="4680"/>
                    <a:pt x="13084" y="2880"/>
                    <a:pt x="12634" y="3060"/>
                  </a:cubicBezTo>
                  <a:cubicBezTo>
                    <a:pt x="12184" y="3240"/>
                    <a:pt x="12184" y="5400"/>
                    <a:pt x="12184" y="7380"/>
                  </a:cubicBezTo>
                  <a:cubicBezTo>
                    <a:pt x="12184" y="9360"/>
                    <a:pt x="12184" y="11160"/>
                    <a:pt x="13684" y="13500"/>
                  </a:cubicBezTo>
                  <a:cubicBezTo>
                    <a:pt x="15184" y="15840"/>
                    <a:pt x="18184" y="18720"/>
                    <a:pt x="2118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5928783" y="491959"/>
              <a:ext cx="620001" cy="360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59" extrusionOk="0">
                  <a:moveTo>
                    <a:pt x="2786" y="2328"/>
                  </a:moveTo>
                  <a:cubicBezTo>
                    <a:pt x="2426" y="1505"/>
                    <a:pt x="2066" y="682"/>
                    <a:pt x="1586" y="270"/>
                  </a:cubicBezTo>
                  <a:cubicBezTo>
                    <a:pt x="1106" y="-141"/>
                    <a:pt x="506" y="-141"/>
                    <a:pt x="206" y="682"/>
                  </a:cubicBezTo>
                  <a:cubicBezTo>
                    <a:pt x="-94" y="1505"/>
                    <a:pt x="-94" y="3150"/>
                    <a:pt x="386" y="5516"/>
                  </a:cubicBezTo>
                  <a:cubicBezTo>
                    <a:pt x="866" y="7882"/>
                    <a:pt x="1826" y="10968"/>
                    <a:pt x="3746" y="12819"/>
                  </a:cubicBezTo>
                  <a:cubicBezTo>
                    <a:pt x="5666" y="14670"/>
                    <a:pt x="8546" y="15288"/>
                    <a:pt x="10586" y="14876"/>
                  </a:cubicBezTo>
                  <a:cubicBezTo>
                    <a:pt x="12626" y="14465"/>
                    <a:pt x="13826" y="13025"/>
                    <a:pt x="14606" y="11790"/>
                  </a:cubicBezTo>
                  <a:cubicBezTo>
                    <a:pt x="15386" y="10556"/>
                    <a:pt x="15746" y="9528"/>
                    <a:pt x="15386" y="8088"/>
                  </a:cubicBezTo>
                  <a:cubicBezTo>
                    <a:pt x="15026" y="6648"/>
                    <a:pt x="13946" y="4796"/>
                    <a:pt x="12926" y="3870"/>
                  </a:cubicBezTo>
                  <a:cubicBezTo>
                    <a:pt x="11906" y="2945"/>
                    <a:pt x="10946" y="2945"/>
                    <a:pt x="10406" y="3459"/>
                  </a:cubicBezTo>
                  <a:cubicBezTo>
                    <a:pt x="9866" y="3973"/>
                    <a:pt x="9746" y="5002"/>
                    <a:pt x="10226" y="7162"/>
                  </a:cubicBezTo>
                  <a:cubicBezTo>
                    <a:pt x="10706" y="9322"/>
                    <a:pt x="11786" y="12613"/>
                    <a:pt x="13766" y="15185"/>
                  </a:cubicBezTo>
                  <a:cubicBezTo>
                    <a:pt x="15746" y="17756"/>
                    <a:pt x="18626" y="19608"/>
                    <a:pt x="21506" y="214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4" name="Line"/>
            <p:cNvSpPr/>
            <p:nvPr/>
          </p:nvSpPr>
          <p:spPr>
            <a:xfrm>
              <a:off x="7534721" y="437693"/>
              <a:ext cx="62270" cy="3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0" y="0"/>
                  </a:moveTo>
                  <a:cubicBezTo>
                    <a:pt x="0" y="5298"/>
                    <a:pt x="0" y="10596"/>
                    <a:pt x="600" y="13755"/>
                  </a:cubicBezTo>
                  <a:cubicBezTo>
                    <a:pt x="1200" y="16913"/>
                    <a:pt x="2400" y="17932"/>
                    <a:pt x="3600" y="19053"/>
                  </a:cubicBezTo>
                  <a:cubicBezTo>
                    <a:pt x="4800" y="20174"/>
                    <a:pt x="6000" y="21396"/>
                    <a:pt x="7800" y="21498"/>
                  </a:cubicBezTo>
                  <a:cubicBezTo>
                    <a:pt x="9600" y="21600"/>
                    <a:pt x="12000" y="20581"/>
                    <a:pt x="14400" y="18340"/>
                  </a:cubicBezTo>
                  <a:cubicBezTo>
                    <a:pt x="16800" y="16098"/>
                    <a:pt x="19200" y="12634"/>
                    <a:pt x="21600" y="91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5" name="Line"/>
            <p:cNvSpPr/>
            <p:nvPr/>
          </p:nvSpPr>
          <p:spPr>
            <a:xfrm>
              <a:off x="7548558" y="379253"/>
              <a:ext cx="442807" cy="487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2363" y="1657"/>
                  </a:moveTo>
                  <a:cubicBezTo>
                    <a:pt x="3206" y="6373"/>
                    <a:pt x="4050" y="11088"/>
                    <a:pt x="4556" y="13978"/>
                  </a:cubicBezTo>
                  <a:cubicBezTo>
                    <a:pt x="5063" y="16869"/>
                    <a:pt x="5231" y="17933"/>
                    <a:pt x="5484" y="18922"/>
                  </a:cubicBezTo>
                  <a:cubicBezTo>
                    <a:pt x="5738" y="19911"/>
                    <a:pt x="6075" y="20824"/>
                    <a:pt x="6159" y="20824"/>
                  </a:cubicBezTo>
                  <a:cubicBezTo>
                    <a:pt x="6244" y="20824"/>
                    <a:pt x="6075" y="19911"/>
                    <a:pt x="5062" y="17173"/>
                  </a:cubicBezTo>
                  <a:cubicBezTo>
                    <a:pt x="4050" y="14435"/>
                    <a:pt x="2194" y="9871"/>
                    <a:pt x="1181" y="7209"/>
                  </a:cubicBezTo>
                  <a:cubicBezTo>
                    <a:pt x="169" y="4547"/>
                    <a:pt x="0" y="3787"/>
                    <a:pt x="0" y="3026"/>
                  </a:cubicBezTo>
                  <a:cubicBezTo>
                    <a:pt x="0" y="2266"/>
                    <a:pt x="169" y="1505"/>
                    <a:pt x="1687" y="897"/>
                  </a:cubicBezTo>
                  <a:cubicBezTo>
                    <a:pt x="3206" y="288"/>
                    <a:pt x="6075" y="-168"/>
                    <a:pt x="8775" y="60"/>
                  </a:cubicBezTo>
                  <a:cubicBezTo>
                    <a:pt x="11475" y="288"/>
                    <a:pt x="14006" y="1201"/>
                    <a:pt x="15525" y="1962"/>
                  </a:cubicBezTo>
                  <a:cubicBezTo>
                    <a:pt x="17044" y="2722"/>
                    <a:pt x="17550" y="3331"/>
                    <a:pt x="17803" y="4015"/>
                  </a:cubicBezTo>
                  <a:cubicBezTo>
                    <a:pt x="18056" y="4700"/>
                    <a:pt x="18056" y="5460"/>
                    <a:pt x="17213" y="6449"/>
                  </a:cubicBezTo>
                  <a:cubicBezTo>
                    <a:pt x="16369" y="7438"/>
                    <a:pt x="14681" y="8655"/>
                    <a:pt x="12572" y="9415"/>
                  </a:cubicBezTo>
                  <a:cubicBezTo>
                    <a:pt x="10463" y="10176"/>
                    <a:pt x="7931" y="10480"/>
                    <a:pt x="6075" y="10632"/>
                  </a:cubicBezTo>
                  <a:cubicBezTo>
                    <a:pt x="4219" y="10784"/>
                    <a:pt x="3038" y="10784"/>
                    <a:pt x="2869" y="10632"/>
                  </a:cubicBezTo>
                  <a:cubicBezTo>
                    <a:pt x="2700" y="10480"/>
                    <a:pt x="3544" y="10176"/>
                    <a:pt x="4388" y="10024"/>
                  </a:cubicBezTo>
                  <a:cubicBezTo>
                    <a:pt x="5231" y="9871"/>
                    <a:pt x="6075" y="9871"/>
                    <a:pt x="7847" y="10860"/>
                  </a:cubicBezTo>
                  <a:cubicBezTo>
                    <a:pt x="9619" y="11849"/>
                    <a:pt x="12319" y="13826"/>
                    <a:pt x="14344" y="15500"/>
                  </a:cubicBezTo>
                  <a:cubicBezTo>
                    <a:pt x="16369" y="17173"/>
                    <a:pt x="17719" y="18542"/>
                    <a:pt x="18731" y="19607"/>
                  </a:cubicBezTo>
                  <a:cubicBezTo>
                    <a:pt x="19744" y="20671"/>
                    <a:pt x="20419" y="21432"/>
                    <a:pt x="20841" y="21432"/>
                  </a:cubicBezTo>
                  <a:cubicBezTo>
                    <a:pt x="21263" y="21432"/>
                    <a:pt x="21431" y="20671"/>
                    <a:pt x="21600" y="199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6" name="Line"/>
            <p:cNvSpPr/>
            <p:nvPr/>
          </p:nvSpPr>
          <p:spPr>
            <a:xfrm>
              <a:off x="7991365" y="143840"/>
              <a:ext cx="498159" cy="12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5" extrusionOk="0">
                  <a:moveTo>
                    <a:pt x="0" y="522"/>
                  </a:moveTo>
                  <a:cubicBezTo>
                    <a:pt x="750" y="-32"/>
                    <a:pt x="1500" y="-586"/>
                    <a:pt x="2400" y="1352"/>
                  </a:cubicBezTo>
                  <a:cubicBezTo>
                    <a:pt x="3300" y="3291"/>
                    <a:pt x="4350" y="7722"/>
                    <a:pt x="4950" y="11599"/>
                  </a:cubicBezTo>
                  <a:cubicBezTo>
                    <a:pt x="5550" y="15476"/>
                    <a:pt x="5700" y="18799"/>
                    <a:pt x="5925" y="19076"/>
                  </a:cubicBezTo>
                  <a:cubicBezTo>
                    <a:pt x="6150" y="19352"/>
                    <a:pt x="6450" y="16583"/>
                    <a:pt x="6900" y="14368"/>
                  </a:cubicBezTo>
                  <a:cubicBezTo>
                    <a:pt x="7350" y="12152"/>
                    <a:pt x="7950" y="10491"/>
                    <a:pt x="8625" y="9383"/>
                  </a:cubicBezTo>
                  <a:cubicBezTo>
                    <a:pt x="9300" y="8276"/>
                    <a:pt x="10050" y="7722"/>
                    <a:pt x="10875" y="9937"/>
                  </a:cubicBezTo>
                  <a:cubicBezTo>
                    <a:pt x="11700" y="12152"/>
                    <a:pt x="12600" y="17137"/>
                    <a:pt x="14400" y="19076"/>
                  </a:cubicBezTo>
                  <a:cubicBezTo>
                    <a:pt x="16200" y="21014"/>
                    <a:pt x="18900" y="19906"/>
                    <a:pt x="21600" y="187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7" name="Line"/>
            <p:cNvSpPr/>
            <p:nvPr/>
          </p:nvSpPr>
          <p:spPr>
            <a:xfrm>
              <a:off x="9438676" y="551855"/>
              <a:ext cx="407259" cy="26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96" extrusionOk="0">
                  <a:moveTo>
                    <a:pt x="296" y="0"/>
                  </a:moveTo>
                  <a:cubicBezTo>
                    <a:pt x="115" y="4488"/>
                    <a:pt x="-67" y="8977"/>
                    <a:pt x="24" y="12062"/>
                  </a:cubicBezTo>
                  <a:cubicBezTo>
                    <a:pt x="115" y="15148"/>
                    <a:pt x="478" y="16831"/>
                    <a:pt x="931" y="18234"/>
                  </a:cubicBezTo>
                  <a:cubicBezTo>
                    <a:pt x="1385" y="19636"/>
                    <a:pt x="1930" y="20758"/>
                    <a:pt x="2928" y="20478"/>
                  </a:cubicBezTo>
                  <a:cubicBezTo>
                    <a:pt x="3926" y="20197"/>
                    <a:pt x="5378" y="18514"/>
                    <a:pt x="6921" y="15008"/>
                  </a:cubicBezTo>
                  <a:cubicBezTo>
                    <a:pt x="8464" y="11501"/>
                    <a:pt x="10098" y="6171"/>
                    <a:pt x="11368" y="3366"/>
                  </a:cubicBezTo>
                  <a:cubicBezTo>
                    <a:pt x="12639" y="561"/>
                    <a:pt x="13546" y="281"/>
                    <a:pt x="14363" y="701"/>
                  </a:cubicBezTo>
                  <a:cubicBezTo>
                    <a:pt x="15180" y="1122"/>
                    <a:pt x="15906" y="2244"/>
                    <a:pt x="17086" y="5049"/>
                  </a:cubicBezTo>
                  <a:cubicBezTo>
                    <a:pt x="18266" y="7855"/>
                    <a:pt x="19899" y="12343"/>
                    <a:pt x="20716" y="15288"/>
                  </a:cubicBezTo>
                  <a:cubicBezTo>
                    <a:pt x="21533" y="18234"/>
                    <a:pt x="21533" y="19636"/>
                    <a:pt x="20988" y="20478"/>
                  </a:cubicBezTo>
                  <a:cubicBezTo>
                    <a:pt x="20444" y="21319"/>
                    <a:pt x="19355" y="21600"/>
                    <a:pt x="17449" y="20899"/>
                  </a:cubicBezTo>
                  <a:cubicBezTo>
                    <a:pt x="15543" y="20197"/>
                    <a:pt x="12820" y="18514"/>
                    <a:pt x="10915" y="16691"/>
                  </a:cubicBezTo>
                  <a:cubicBezTo>
                    <a:pt x="9009" y="14868"/>
                    <a:pt x="7920" y="12904"/>
                    <a:pt x="6830" y="109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8" name="Line"/>
            <p:cNvSpPr/>
            <p:nvPr/>
          </p:nvSpPr>
          <p:spPr>
            <a:xfrm>
              <a:off x="9402813" y="291477"/>
              <a:ext cx="103784" cy="3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4320" y="2735"/>
                    <a:pt x="8640" y="-1585"/>
                    <a:pt x="12240" y="575"/>
                  </a:cubicBezTo>
                  <a:cubicBezTo>
                    <a:pt x="15840" y="2735"/>
                    <a:pt x="1872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9" name="Line"/>
            <p:cNvSpPr/>
            <p:nvPr/>
          </p:nvSpPr>
          <p:spPr>
            <a:xfrm>
              <a:off x="10659417" y="589841"/>
              <a:ext cx="1397994" cy="30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192" extrusionOk="0">
                  <a:moveTo>
                    <a:pt x="4137" y="4616"/>
                  </a:moveTo>
                  <a:cubicBezTo>
                    <a:pt x="4137" y="3160"/>
                    <a:pt x="4137" y="1704"/>
                    <a:pt x="4004" y="854"/>
                  </a:cubicBezTo>
                  <a:cubicBezTo>
                    <a:pt x="3871" y="5"/>
                    <a:pt x="3605" y="-238"/>
                    <a:pt x="2993" y="247"/>
                  </a:cubicBezTo>
                  <a:cubicBezTo>
                    <a:pt x="2381" y="733"/>
                    <a:pt x="1424" y="1946"/>
                    <a:pt x="812" y="4252"/>
                  </a:cubicBezTo>
                  <a:cubicBezTo>
                    <a:pt x="200" y="6558"/>
                    <a:pt x="-66" y="9955"/>
                    <a:pt x="14" y="12989"/>
                  </a:cubicBezTo>
                  <a:cubicBezTo>
                    <a:pt x="94" y="16023"/>
                    <a:pt x="519" y="18692"/>
                    <a:pt x="1610" y="19784"/>
                  </a:cubicBezTo>
                  <a:cubicBezTo>
                    <a:pt x="2701" y="20877"/>
                    <a:pt x="4456" y="20391"/>
                    <a:pt x="5573" y="19420"/>
                  </a:cubicBezTo>
                  <a:cubicBezTo>
                    <a:pt x="6691" y="18450"/>
                    <a:pt x="7169" y="16993"/>
                    <a:pt x="7409" y="15659"/>
                  </a:cubicBezTo>
                  <a:cubicBezTo>
                    <a:pt x="7648" y="14324"/>
                    <a:pt x="7648" y="13110"/>
                    <a:pt x="7515" y="12261"/>
                  </a:cubicBezTo>
                  <a:cubicBezTo>
                    <a:pt x="7382" y="11411"/>
                    <a:pt x="7116" y="10926"/>
                    <a:pt x="6717" y="10562"/>
                  </a:cubicBezTo>
                  <a:cubicBezTo>
                    <a:pt x="6318" y="10198"/>
                    <a:pt x="5786" y="9955"/>
                    <a:pt x="5387" y="9834"/>
                  </a:cubicBezTo>
                  <a:cubicBezTo>
                    <a:pt x="4988" y="9713"/>
                    <a:pt x="4722" y="9713"/>
                    <a:pt x="4563" y="10319"/>
                  </a:cubicBezTo>
                  <a:cubicBezTo>
                    <a:pt x="4403" y="10926"/>
                    <a:pt x="4350" y="12140"/>
                    <a:pt x="4430" y="13110"/>
                  </a:cubicBezTo>
                  <a:cubicBezTo>
                    <a:pt x="4509" y="14081"/>
                    <a:pt x="4722" y="14809"/>
                    <a:pt x="5121" y="15416"/>
                  </a:cubicBezTo>
                  <a:cubicBezTo>
                    <a:pt x="5520" y="16023"/>
                    <a:pt x="6105" y="16508"/>
                    <a:pt x="6691" y="16144"/>
                  </a:cubicBezTo>
                  <a:cubicBezTo>
                    <a:pt x="7276" y="15780"/>
                    <a:pt x="7861" y="14566"/>
                    <a:pt x="8473" y="12625"/>
                  </a:cubicBezTo>
                  <a:cubicBezTo>
                    <a:pt x="9085" y="10683"/>
                    <a:pt x="9723" y="8014"/>
                    <a:pt x="10175" y="6436"/>
                  </a:cubicBezTo>
                  <a:cubicBezTo>
                    <a:pt x="10628" y="4859"/>
                    <a:pt x="10894" y="4373"/>
                    <a:pt x="11053" y="4737"/>
                  </a:cubicBezTo>
                  <a:cubicBezTo>
                    <a:pt x="11213" y="5101"/>
                    <a:pt x="11266" y="6315"/>
                    <a:pt x="11293" y="7528"/>
                  </a:cubicBezTo>
                  <a:cubicBezTo>
                    <a:pt x="11319" y="8742"/>
                    <a:pt x="11319" y="9955"/>
                    <a:pt x="11346" y="11169"/>
                  </a:cubicBezTo>
                  <a:cubicBezTo>
                    <a:pt x="11372" y="12382"/>
                    <a:pt x="11426" y="13596"/>
                    <a:pt x="11585" y="13960"/>
                  </a:cubicBezTo>
                  <a:cubicBezTo>
                    <a:pt x="11745" y="14324"/>
                    <a:pt x="12011" y="13838"/>
                    <a:pt x="12224" y="12989"/>
                  </a:cubicBezTo>
                  <a:cubicBezTo>
                    <a:pt x="12436" y="12140"/>
                    <a:pt x="12596" y="10926"/>
                    <a:pt x="12782" y="9349"/>
                  </a:cubicBezTo>
                  <a:cubicBezTo>
                    <a:pt x="12968" y="7771"/>
                    <a:pt x="13181" y="5829"/>
                    <a:pt x="13288" y="5829"/>
                  </a:cubicBezTo>
                  <a:cubicBezTo>
                    <a:pt x="13394" y="5829"/>
                    <a:pt x="13394" y="7771"/>
                    <a:pt x="13501" y="9834"/>
                  </a:cubicBezTo>
                  <a:cubicBezTo>
                    <a:pt x="13607" y="11897"/>
                    <a:pt x="13820" y="14081"/>
                    <a:pt x="14033" y="15537"/>
                  </a:cubicBezTo>
                  <a:cubicBezTo>
                    <a:pt x="14245" y="16993"/>
                    <a:pt x="14458" y="17722"/>
                    <a:pt x="14698" y="17843"/>
                  </a:cubicBezTo>
                  <a:cubicBezTo>
                    <a:pt x="14937" y="17964"/>
                    <a:pt x="15203" y="17479"/>
                    <a:pt x="15602" y="15416"/>
                  </a:cubicBezTo>
                  <a:cubicBezTo>
                    <a:pt x="16001" y="13353"/>
                    <a:pt x="16533" y="9713"/>
                    <a:pt x="16905" y="7286"/>
                  </a:cubicBezTo>
                  <a:cubicBezTo>
                    <a:pt x="17278" y="4859"/>
                    <a:pt x="17491" y="3645"/>
                    <a:pt x="17730" y="2917"/>
                  </a:cubicBezTo>
                  <a:cubicBezTo>
                    <a:pt x="17969" y="2189"/>
                    <a:pt x="18235" y="1946"/>
                    <a:pt x="18688" y="2310"/>
                  </a:cubicBezTo>
                  <a:cubicBezTo>
                    <a:pt x="19140" y="2674"/>
                    <a:pt x="19778" y="3645"/>
                    <a:pt x="20284" y="5829"/>
                  </a:cubicBezTo>
                  <a:cubicBezTo>
                    <a:pt x="20789" y="8014"/>
                    <a:pt x="21162" y="11411"/>
                    <a:pt x="21348" y="13838"/>
                  </a:cubicBezTo>
                  <a:cubicBezTo>
                    <a:pt x="21534" y="16265"/>
                    <a:pt x="21534" y="17722"/>
                    <a:pt x="21428" y="18814"/>
                  </a:cubicBezTo>
                  <a:cubicBezTo>
                    <a:pt x="21321" y="19906"/>
                    <a:pt x="21108" y="20634"/>
                    <a:pt x="20656" y="20998"/>
                  </a:cubicBezTo>
                  <a:cubicBezTo>
                    <a:pt x="20204" y="21362"/>
                    <a:pt x="19512" y="21362"/>
                    <a:pt x="18794" y="19663"/>
                  </a:cubicBezTo>
                  <a:cubicBezTo>
                    <a:pt x="18076" y="17964"/>
                    <a:pt x="17331" y="14567"/>
                    <a:pt x="16586" y="111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0" name="Line"/>
            <p:cNvSpPr/>
            <p:nvPr/>
          </p:nvSpPr>
          <p:spPr>
            <a:xfrm>
              <a:off x="12132303" y="707529"/>
              <a:ext cx="72649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>
              <a:off x="12070034" y="354667"/>
              <a:ext cx="7264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2" name="Line"/>
            <p:cNvSpPr/>
            <p:nvPr/>
          </p:nvSpPr>
          <p:spPr>
            <a:xfrm>
              <a:off x="12350248" y="603746"/>
              <a:ext cx="189128" cy="222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331" extrusionOk="0">
                  <a:moveTo>
                    <a:pt x="0" y="0"/>
                  </a:moveTo>
                  <a:cubicBezTo>
                    <a:pt x="6943" y="5317"/>
                    <a:pt x="13886" y="10634"/>
                    <a:pt x="17550" y="14123"/>
                  </a:cubicBezTo>
                  <a:cubicBezTo>
                    <a:pt x="21214" y="17612"/>
                    <a:pt x="21600" y="19274"/>
                    <a:pt x="20636" y="20271"/>
                  </a:cubicBezTo>
                  <a:cubicBezTo>
                    <a:pt x="19671" y="21268"/>
                    <a:pt x="17357" y="21600"/>
                    <a:pt x="14271" y="21102"/>
                  </a:cubicBezTo>
                  <a:cubicBezTo>
                    <a:pt x="11186" y="20603"/>
                    <a:pt x="7329" y="19274"/>
                    <a:pt x="5014" y="16782"/>
                  </a:cubicBezTo>
                  <a:cubicBezTo>
                    <a:pt x="2700" y="14289"/>
                    <a:pt x="1929" y="10634"/>
                    <a:pt x="1157" y="69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3" name="Line"/>
            <p:cNvSpPr/>
            <p:nvPr/>
          </p:nvSpPr>
          <p:spPr>
            <a:xfrm>
              <a:off x="12760485" y="302776"/>
              <a:ext cx="503051" cy="51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38" extrusionOk="0">
                  <a:moveTo>
                    <a:pt x="1097" y="0"/>
                  </a:moveTo>
                  <a:cubicBezTo>
                    <a:pt x="653" y="2919"/>
                    <a:pt x="209" y="5838"/>
                    <a:pt x="61" y="8465"/>
                  </a:cubicBezTo>
                  <a:cubicBezTo>
                    <a:pt x="-87" y="11092"/>
                    <a:pt x="61" y="13427"/>
                    <a:pt x="209" y="15397"/>
                  </a:cubicBezTo>
                  <a:cubicBezTo>
                    <a:pt x="357" y="17368"/>
                    <a:pt x="505" y="18973"/>
                    <a:pt x="875" y="19995"/>
                  </a:cubicBezTo>
                  <a:cubicBezTo>
                    <a:pt x="1245" y="21016"/>
                    <a:pt x="1836" y="21454"/>
                    <a:pt x="3094" y="21527"/>
                  </a:cubicBezTo>
                  <a:cubicBezTo>
                    <a:pt x="4351" y="21600"/>
                    <a:pt x="6275" y="21308"/>
                    <a:pt x="8050" y="20724"/>
                  </a:cubicBezTo>
                  <a:cubicBezTo>
                    <a:pt x="9825" y="20141"/>
                    <a:pt x="11453" y="19265"/>
                    <a:pt x="12636" y="18681"/>
                  </a:cubicBezTo>
                  <a:cubicBezTo>
                    <a:pt x="13820" y="18097"/>
                    <a:pt x="14560" y="17805"/>
                    <a:pt x="15151" y="17368"/>
                  </a:cubicBezTo>
                  <a:cubicBezTo>
                    <a:pt x="15743" y="16930"/>
                    <a:pt x="16187" y="16346"/>
                    <a:pt x="16187" y="15762"/>
                  </a:cubicBezTo>
                  <a:cubicBezTo>
                    <a:pt x="16187" y="15178"/>
                    <a:pt x="15743" y="14595"/>
                    <a:pt x="15077" y="14084"/>
                  </a:cubicBezTo>
                  <a:cubicBezTo>
                    <a:pt x="14412" y="13573"/>
                    <a:pt x="13524" y="13135"/>
                    <a:pt x="12562" y="12916"/>
                  </a:cubicBezTo>
                  <a:cubicBezTo>
                    <a:pt x="11601" y="12697"/>
                    <a:pt x="10565" y="12697"/>
                    <a:pt x="10121" y="13135"/>
                  </a:cubicBezTo>
                  <a:cubicBezTo>
                    <a:pt x="9677" y="13573"/>
                    <a:pt x="9825" y="14449"/>
                    <a:pt x="10639" y="15689"/>
                  </a:cubicBezTo>
                  <a:cubicBezTo>
                    <a:pt x="11453" y="16930"/>
                    <a:pt x="12932" y="18535"/>
                    <a:pt x="14634" y="19630"/>
                  </a:cubicBezTo>
                  <a:cubicBezTo>
                    <a:pt x="16335" y="20724"/>
                    <a:pt x="18258" y="21308"/>
                    <a:pt x="19442" y="21308"/>
                  </a:cubicBezTo>
                  <a:cubicBezTo>
                    <a:pt x="20625" y="21308"/>
                    <a:pt x="21069" y="20724"/>
                    <a:pt x="21513" y="201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4" name="Line"/>
            <p:cNvSpPr/>
            <p:nvPr/>
          </p:nvSpPr>
          <p:spPr>
            <a:xfrm>
              <a:off x="12630461" y="572611"/>
              <a:ext cx="28021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5" name="Line"/>
            <p:cNvSpPr/>
            <p:nvPr/>
          </p:nvSpPr>
          <p:spPr>
            <a:xfrm>
              <a:off x="13505696" y="278024"/>
              <a:ext cx="328647" cy="54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9322" y="17383"/>
                  </a:moveTo>
                  <a:cubicBezTo>
                    <a:pt x="6821" y="17519"/>
                    <a:pt x="4320" y="17656"/>
                    <a:pt x="2615" y="17930"/>
                  </a:cubicBezTo>
                  <a:cubicBezTo>
                    <a:pt x="909" y="18203"/>
                    <a:pt x="0" y="18613"/>
                    <a:pt x="0" y="19092"/>
                  </a:cubicBezTo>
                  <a:cubicBezTo>
                    <a:pt x="0" y="19570"/>
                    <a:pt x="909" y="20117"/>
                    <a:pt x="1933" y="20390"/>
                  </a:cubicBezTo>
                  <a:cubicBezTo>
                    <a:pt x="2956" y="20664"/>
                    <a:pt x="4093" y="20664"/>
                    <a:pt x="6139" y="19912"/>
                  </a:cubicBezTo>
                  <a:cubicBezTo>
                    <a:pt x="8185" y="19160"/>
                    <a:pt x="11141" y="17656"/>
                    <a:pt x="12733" y="14717"/>
                  </a:cubicBezTo>
                  <a:cubicBezTo>
                    <a:pt x="14324" y="11778"/>
                    <a:pt x="14552" y="7403"/>
                    <a:pt x="14552" y="4874"/>
                  </a:cubicBezTo>
                  <a:cubicBezTo>
                    <a:pt x="14552" y="2345"/>
                    <a:pt x="14324" y="1661"/>
                    <a:pt x="13869" y="1046"/>
                  </a:cubicBezTo>
                  <a:cubicBezTo>
                    <a:pt x="13415" y="431"/>
                    <a:pt x="12733" y="-116"/>
                    <a:pt x="12392" y="21"/>
                  </a:cubicBezTo>
                  <a:cubicBezTo>
                    <a:pt x="12051" y="157"/>
                    <a:pt x="12051" y="978"/>
                    <a:pt x="12505" y="3165"/>
                  </a:cubicBezTo>
                  <a:cubicBezTo>
                    <a:pt x="12960" y="5352"/>
                    <a:pt x="13869" y="8907"/>
                    <a:pt x="14665" y="11983"/>
                  </a:cubicBezTo>
                  <a:cubicBezTo>
                    <a:pt x="15461" y="15059"/>
                    <a:pt x="16143" y="17656"/>
                    <a:pt x="16825" y="19228"/>
                  </a:cubicBezTo>
                  <a:cubicBezTo>
                    <a:pt x="17507" y="20800"/>
                    <a:pt x="18189" y="21347"/>
                    <a:pt x="18985" y="21416"/>
                  </a:cubicBezTo>
                  <a:cubicBezTo>
                    <a:pt x="19781" y="21484"/>
                    <a:pt x="20691" y="21074"/>
                    <a:pt x="21600" y="206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>
              <a:off x="14489716" y="194619"/>
              <a:ext cx="715895" cy="100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26" extrusionOk="0">
                  <a:moveTo>
                    <a:pt x="3657" y="12657"/>
                  </a:moveTo>
                  <a:cubicBezTo>
                    <a:pt x="4891" y="12950"/>
                    <a:pt x="6125" y="13244"/>
                    <a:pt x="7154" y="13171"/>
                  </a:cubicBezTo>
                  <a:cubicBezTo>
                    <a:pt x="8183" y="13097"/>
                    <a:pt x="9005" y="12657"/>
                    <a:pt x="9468" y="12253"/>
                  </a:cubicBezTo>
                  <a:cubicBezTo>
                    <a:pt x="9931" y="11848"/>
                    <a:pt x="10034" y="11481"/>
                    <a:pt x="8748" y="11004"/>
                  </a:cubicBezTo>
                  <a:cubicBezTo>
                    <a:pt x="7463" y="10526"/>
                    <a:pt x="4788" y="9938"/>
                    <a:pt x="3194" y="9644"/>
                  </a:cubicBezTo>
                  <a:cubicBezTo>
                    <a:pt x="1600" y="9350"/>
                    <a:pt x="1085" y="9350"/>
                    <a:pt x="674" y="9497"/>
                  </a:cubicBezTo>
                  <a:cubicBezTo>
                    <a:pt x="263" y="9644"/>
                    <a:pt x="-46" y="9938"/>
                    <a:pt x="5" y="10379"/>
                  </a:cubicBezTo>
                  <a:cubicBezTo>
                    <a:pt x="57" y="10820"/>
                    <a:pt x="468" y="11408"/>
                    <a:pt x="1703" y="11848"/>
                  </a:cubicBezTo>
                  <a:cubicBezTo>
                    <a:pt x="2937" y="12289"/>
                    <a:pt x="4994" y="12583"/>
                    <a:pt x="7617" y="12363"/>
                  </a:cubicBezTo>
                  <a:cubicBezTo>
                    <a:pt x="10240" y="12142"/>
                    <a:pt x="13428" y="11408"/>
                    <a:pt x="15897" y="10269"/>
                  </a:cubicBezTo>
                  <a:cubicBezTo>
                    <a:pt x="18365" y="9130"/>
                    <a:pt x="20114" y="7587"/>
                    <a:pt x="20834" y="6081"/>
                  </a:cubicBezTo>
                  <a:cubicBezTo>
                    <a:pt x="21554" y="4575"/>
                    <a:pt x="21245" y="3106"/>
                    <a:pt x="21040" y="2150"/>
                  </a:cubicBezTo>
                  <a:cubicBezTo>
                    <a:pt x="20834" y="1195"/>
                    <a:pt x="20731" y="755"/>
                    <a:pt x="20525" y="387"/>
                  </a:cubicBezTo>
                  <a:cubicBezTo>
                    <a:pt x="20320" y="20"/>
                    <a:pt x="20011" y="-274"/>
                    <a:pt x="19548" y="424"/>
                  </a:cubicBezTo>
                  <a:cubicBezTo>
                    <a:pt x="19085" y="1122"/>
                    <a:pt x="18468" y="2812"/>
                    <a:pt x="17800" y="5089"/>
                  </a:cubicBezTo>
                  <a:cubicBezTo>
                    <a:pt x="17131" y="7367"/>
                    <a:pt x="16411" y="10232"/>
                    <a:pt x="16103" y="12730"/>
                  </a:cubicBezTo>
                  <a:cubicBezTo>
                    <a:pt x="15794" y="15228"/>
                    <a:pt x="15897" y="17359"/>
                    <a:pt x="16051" y="18608"/>
                  </a:cubicBezTo>
                  <a:cubicBezTo>
                    <a:pt x="16205" y="19857"/>
                    <a:pt x="16411" y="20224"/>
                    <a:pt x="16617" y="20591"/>
                  </a:cubicBezTo>
                  <a:cubicBezTo>
                    <a:pt x="16823" y="20959"/>
                    <a:pt x="17028" y="21326"/>
                    <a:pt x="17183" y="21326"/>
                  </a:cubicBezTo>
                  <a:cubicBezTo>
                    <a:pt x="17337" y="21326"/>
                    <a:pt x="17440" y="20959"/>
                    <a:pt x="17440" y="20481"/>
                  </a:cubicBezTo>
                  <a:cubicBezTo>
                    <a:pt x="17440" y="20004"/>
                    <a:pt x="17337" y="19416"/>
                    <a:pt x="17234" y="188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>
              <a:off x="14934441" y="790555"/>
              <a:ext cx="332106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Line"/>
            <p:cNvSpPr/>
            <p:nvPr/>
          </p:nvSpPr>
          <p:spPr>
            <a:xfrm>
              <a:off x="15920378" y="703588"/>
              <a:ext cx="695346" cy="29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0" y="286"/>
                  </a:moveTo>
                  <a:cubicBezTo>
                    <a:pt x="537" y="35"/>
                    <a:pt x="1075" y="-216"/>
                    <a:pt x="1719" y="914"/>
                  </a:cubicBezTo>
                  <a:cubicBezTo>
                    <a:pt x="2364" y="2044"/>
                    <a:pt x="3116" y="4556"/>
                    <a:pt x="3546" y="6440"/>
                  </a:cubicBezTo>
                  <a:cubicBezTo>
                    <a:pt x="3976" y="8324"/>
                    <a:pt x="4084" y="9579"/>
                    <a:pt x="4245" y="11086"/>
                  </a:cubicBezTo>
                  <a:cubicBezTo>
                    <a:pt x="4406" y="12593"/>
                    <a:pt x="4621" y="14351"/>
                    <a:pt x="4782" y="14603"/>
                  </a:cubicBezTo>
                  <a:cubicBezTo>
                    <a:pt x="4943" y="14854"/>
                    <a:pt x="5051" y="13598"/>
                    <a:pt x="5319" y="11463"/>
                  </a:cubicBezTo>
                  <a:cubicBezTo>
                    <a:pt x="5588" y="9328"/>
                    <a:pt x="6018" y="6314"/>
                    <a:pt x="6501" y="4556"/>
                  </a:cubicBezTo>
                  <a:cubicBezTo>
                    <a:pt x="6985" y="2798"/>
                    <a:pt x="7522" y="2296"/>
                    <a:pt x="8973" y="2547"/>
                  </a:cubicBezTo>
                  <a:cubicBezTo>
                    <a:pt x="10424" y="2798"/>
                    <a:pt x="12788" y="3803"/>
                    <a:pt x="14293" y="4305"/>
                  </a:cubicBezTo>
                  <a:cubicBezTo>
                    <a:pt x="15797" y="4807"/>
                    <a:pt x="16442" y="4807"/>
                    <a:pt x="17033" y="4807"/>
                  </a:cubicBezTo>
                  <a:cubicBezTo>
                    <a:pt x="17624" y="4807"/>
                    <a:pt x="18161" y="4807"/>
                    <a:pt x="18215" y="4431"/>
                  </a:cubicBezTo>
                  <a:cubicBezTo>
                    <a:pt x="18269" y="4054"/>
                    <a:pt x="17839" y="3300"/>
                    <a:pt x="17087" y="2421"/>
                  </a:cubicBezTo>
                  <a:cubicBezTo>
                    <a:pt x="16334" y="1542"/>
                    <a:pt x="15260" y="537"/>
                    <a:pt x="14454" y="161"/>
                  </a:cubicBezTo>
                  <a:cubicBezTo>
                    <a:pt x="13648" y="-216"/>
                    <a:pt x="13110" y="35"/>
                    <a:pt x="12842" y="1291"/>
                  </a:cubicBezTo>
                  <a:cubicBezTo>
                    <a:pt x="12573" y="2547"/>
                    <a:pt x="12573" y="4807"/>
                    <a:pt x="13164" y="7947"/>
                  </a:cubicBezTo>
                  <a:cubicBezTo>
                    <a:pt x="13755" y="11086"/>
                    <a:pt x="14937" y="15105"/>
                    <a:pt x="16442" y="17491"/>
                  </a:cubicBezTo>
                  <a:cubicBezTo>
                    <a:pt x="17946" y="19877"/>
                    <a:pt x="19773" y="20631"/>
                    <a:pt x="21600" y="213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>
              <a:off x="16717066" y="733091"/>
              <a:ext cx="365682" cy="24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0873" extrusionOk="0">
                  <a:moveTo>
                    <a:pt x="8621" y="5883"/>
                  </a:moveTo>
                  <a:cubicBezTo>
                    <a:pt x="8621" y="4383"/>
                    <a:pt x="8621" y="2883"/>
                    <a:pt x="8117" y="1833"/>
                  </a:cubicBezTo>
                  <a:cubicBezTo>
                    <a:pt x="7612" y="783"/>
                    <a:pt x="6603" y="183"/>
                    <a:pt x="5593" y="33"/>
                  </a:cubicBezTo>
                  <a:cubicBezTo>
                    <a:pt x="4584" y="-117"/>
                    <a:pt x="3575" y="183"/>
                    <a:pt x="2363" y="2133"/>
                  </a:cubicBezTo>
                  <a:cubicBezTo>
                    <a:pt x="1152" y="4083"/>
                    <a:pt x="-261" y="7683"/>
                    <a:pt x="42" y="11283"/>
                  </a:cubicBezTo>
                  <a:cubicBezTo>
                    <a:pt x="345" y="14883"/>
                    <a:pt x="2363" y="18483"/>
                    <a:pt x="5694" y="19983"/>
                  </a:cubicBezTo>
                  <a:cubicBezTo>
                    <a:pt x="9025" y="21483"/>
                    <a:pt x="13668" y="20883"/>
                    <a:pt x="16494" y="19683"/>
                  </a:cubicBezTo>
                  <a:cubicBezTo>
                    <a:pt x="19320" y="18483"/>
                    <a:pt x="20330" y="16683"/>
                    <a:pt x="21339" y="148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0" name="Line"/>
            <p:cNvSpPr/>
            <p:nvPr/>
          </p:nvSpPr>
          <p:spPr>
            <a:xfrm>
              <a:off x="17134638" y="458450"/>
              <a:ext cx="2075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1" name="Line"/>
            <p:cNvSpPr/>
            <p:nvPr/>
          </p:nvSpPr>
          <p:spPr>
            <a:xfrm>
              <a:off x="17155394" y="489585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2" name="Line"/>
            <p:cNvSpPr/>
            <p:nvPr/>
          </p:nvSpPr>
          <p:spPr>
            <a:xfrm>
              <a:off x="17103504" y="454990"/>
              <a:ext cx="1149394" cy="56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64" extrusionOk="0">
                  <a:moveTo>
                    <a:pt x="973" y="1325"/>
                  </a:moveTo>
                  <a:cubicBezTo>
                    <a:pt x="908" y="663"/>
                    <a:pt x="843" y="0"/>
                    <a:pt x="746" y="0"/>
                  </a:cubicBezTo>
                  <a:cubicBezTo>
                    <a:pt x="649" y="0"/>
                    <a:pt x="519" y="663"/>
                    <a:pt x="357" y="2385"/>
                  </a:cubicBezTo>
                  <a:cubicBezTo>
                    <a:pt x="195" y="4108"/>
                    <a:pt x="0" y="6891"/>
                    <a:pt x="0" y="9740"/>
                  </a:cubicBezTo>
                  <a:cubicBezTo>
                    <a:pt x="0" y="12589"/>
                    <a:pt x="195" y="15504"/>
                    <a:pt x="519" y="17492"/>
                  </a:cubicBezTo>
                  <a:cubicBezTo>
                    <a:pt x="843" y="19480"/>
                    <a:pt x="1297" y="20540"/>
                    <a:pt x="1686" y="21070"/>
                  </a:cubicBezTo>
                  <a:cubicBezTo>
                    <a:pt x="2076" y="21600"/>
                    <a:pt x="2400" y="21600"/>
                    <a:pt x="2724" y="21534"/>
                  </a:cubicBezTo>
                  <a:cubicBezTo>
                    <a:pt x="3049" y="21467"/>
                    <a:pt x="3373" y="21335"/>
                    <a:pt x="3665" y="21070"/>
                  </a:cubicBezTo>
                  <a:cubicBezTo>
                    <a:pt x="3957" y="20805"/>
                    <a:pt x="4216" y="20407"/>
                    <a:pt x="4378" y="19877"/>
                  </a:cubicBezTo>
                  <a:cubicBezTo>
                    <a:pt x="4541" y="19347"/>
                    <a:pt x="4605" y="18685"/>
                    <a:pt x="4735" y="18685"/>
                  </a:cubicBezTo>
                  <a:cubicBezTo>
                    <a:pt x="4865" y="18685"/>
                    <a:pt x="5059" y="19347"/>
                    <a:pt x="5286" y="19877"/>
                  </a:cubicBezTo>
                  <a:cubicBezTo>
                    <a:pt x="5514" y="20407"/>
                    <a:pt x="5773" y="20805"/>
                    <a:pt x="6065" y="21004"/>
                  </a:cubicBezTo>
                  <a:cubicBezTo>
                    <a:pt x="6357" y="21202"/>
                    <a:pt x="6681" y="21202"/>
                    <a:pt x="6973" y="21004"/>
                  </a:cubicBezTo>
                  <a:cubicBezTo>
                    <a:pt x="7265" y="20805"/>
                    <a:pt x="7524" y="20407"/>
                    <a:pt x="7654" y="19877"/>
                  </a:cubicBezTo>
                  <a:cubicBezTo>
                    <a:pt x="7784" y="19347"/>
                    <a:pt x="7784" y="18685"/>
                    <a:pt x="7524" y="17823"/>
                  </a:cubicBezTo>
                  <a:cubicBezTo>
                    <a:pt x="7265" y="16962"/>
                    <a:pt x="6746" y="15902"/>
                    <a:pt x="6259" y="15239"/>
                  </a:cubicBezTo>
                  <a:cubicBezTo>
                    <a:pt x="5773" y="14577"/>
                    <a:pt x="5319" y="14312"/>
                    <a:pt x="5254" y="14444"/>
                  </a:cubicBezTo>
                  <a:cubicBezTo>
                    <a:pt x="5189" y="14577"/>
                    <a:pt x="5514" y="15107"/>
                    <a:pt x="6065" y="15438"/>
                  </a:cubicBezTo>
                  <a:cubicBezTo>
                    <a:pt x="6616" y="15769"/>
                    <a:pt x="7395" y="15902"/>
                    <a:pt x="8303" y="15703"/>
                  </a:cubicBezTo>
                  <a:cubicBezTo>
                    <a:pt x="9211" y="15504"/>
                    <a:pt x="10249" y="14974"/>
                    <a:pt x="10962" y="14643"/>
                  </a:cubicBezTo>
                  <a:cubicBezTo>
                    <a:pt x="11676" y="14312"/>
                    <a:pt x="12065" y="14179"/>
                    <a:pt x="12259" y="14510"/>
                  </a:cubicBezTo>
                  <a:cubicBezTo>
                    <a:pt x="12454" y="14842"/>
                    <a:pt x="12454" y="15637"/>
                    <a:pt x="12486" y="16432"/>
                  </a:cubicBezTo>
                  <a:cubicBezTo>
                    <a:pt x="12519" y="17227"/>
                    <a:pt x="12584" y="18022"/>
                    <a:pt x="12649" y="18751"/>
                  </a:cubicBezTo>
                  <a:cubicBezTo>
                    <a:pt x="12714" y="19480"/>
                    <a:pt x="12778" y="20142"/>
                    <a:pt x="12973" y="20540"/>
                  </a:cubicBezTo>
                  <a:cubicBezTo>
                    <a:pt x="13168" y="20937"/>
                    <a:pt x="13492" y="21070"/>
                    <a:pt x="13978" y="20871"/>
                  </a:cubicBezTo>
                  <a:cubicBezTo>
                    <a:pt x="14465" y="20672"/>
                    <a:pt x="15114" y="20142"/>
                    <a:pt x="15730" y="19281"/>
                  </a:cubicBezTo>
                  <a:cubicBezTo>
                    <a:pt x="16346" y="18420"/>
                    <a:pt x="16930" y="17227"/>
                    <a:pt x="17286" y="16299"/>
                  </a:cubicBezTo>
                  <a:cubicBezTo>
                    <a:pt x="17643" y="15372"/>
                    <a:pt x="17773" y="14709"/>
                    <a:pt x="17968" y="14179"/>
                  </a:cubicBezTo>
                  <a:cubicBezTo>
                    <a:pt x="18162" y="13649"/>
                    <a:pt x="18422" y="13252"/>
                    <a:pt x="18714" y="13119"/>
                  </a:cubicBezTo>
                  <a:cubicBezTo>
                    <a:pt x="19005" y="12987"/>
                    <a:pt x="19330" y="13119"/>
                    <a:pt x="19816" y="13980"/>
                  </a:cubicBezTo>
                  <a:cubicBezTo>
                    <a:pt x="20303" y="14842"/>
                    <a:pt x="20951" y="16432"/>
                    <a:pt x="21276" y="17558"/>
                  </a:cubicBezTo>
                  <a:cubicBezTo>
                    <a:pt x="21600" y="18685"/>
                    <a:pt x="21600" y="19347"/>
                    <a:pt x="21470" y="19877"/>
                  </a:cubicBezTo>
                  <a:cubicBezTo>
                    <a:pt x="21341" y="20407"/>
                    <a:pt x="21081" y="20805"/>
                    <a:pt x="20432" y="20672"/>
                  </a:cubicBezTo>
                  <a:cubicBezTo>
                    <a:pt x="19784" y="20540"/>
                    <a:pt x="18746" y="19877"/>
                    <a:pt x="17708" y="192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3" name="Line"/>
            <p:cNvSpPr/>
            <p:nvPr/>
          </p:nvSpPr>
          <p:spPr>
            <a:xfrm>
              <a:off x="17020476" y="710988"/>
              <a:ext cx="311350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000" y="10800"/>
                    <a:pt x="12000" y="0"/>
                    <a:pt x="15600" y="0"/>
                  </a:cubicBezTo>
                  <a:cubicBezTo>
                    <a:pt x="19200" y="0"/>
                    <a:pt x="2040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4" name="Line"/>
            <p:cNvSpPr/>
            <p:nvPr/>
          </p:nvSpPr>
          <p:spPr>
            <a:xfrm>
              <a:off x="5344901" y="2435371"/>
              <a:ext cx="425511" cy="29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extrusionOk="0">
                  <a:moveTo>
                    <a:pt x="0" y="2587"/>
                  </a:moveTo>
                  <a:cubicBezTo>
                    <a:pt x="878" y="1360"/>
                    <a:pt x="1756" y="132"/>
                    <a:pt x="2459" y="10"/>
                  </a:cubicBezTo>
                  <a:cubicBezTo>
                    <a:pt x="3161" y="-113"/>
                    <a:pt x="3688" y="869"/>
                    <a:pt x="4127" y="3446"/>
                  </a:cubicBezTo>
                  <a:cubicBezTo>
                    <a:pt x="4566" y="6023"/>
                    <a:pt x="4917" y="10196"/>
                    <a:pt x="5444" y="13387"/>
                  </a:cubicBezTo>
                  <a:cubicBezTo>
                    <a:pt x="5971" y="16578"/>
                    <a:pt x="6673" y="18787"/>
                    <a:pt x="7463" y="20014"/>
                  </a:cubicBezTo>
                  <a:cubicBezTo>
                    <a:pt x="8254" y="21242"/>
                    <a:pt x="9132" y="21487"/>
                    <a:pt x="10361" y="20014"/>
                  </a:cubicBezTo>
                  <a:cubicBezTo>
                    <a:pt x="11590" y="18542"/>
                    <a:pt x="13171" y="15351"/>
                    <a:pt x="14049" y="12282"/>
                  </a:cubicBezTo>
                  <a:cubicBezTo>
                    <a:pt x="14927" y="9214"/>
                    <a:pt x="15102" y="6269"/>
                    <a:pt x="14839" y="4182"/>
                  </a:cubicBezTo>
                  <a:cubicBezTo>
                    <a:pt x="14576" y="2096"/>
                    <a:pt x="13873" y="869"/>
                    <a:pt x="13961" y="501"/>
                  </a:cubicBezTo>
                  <a:cubicBezTo>
                    <a:pt x="14049" y="132"/>
                    <a:pt x="14927" y="623"/>
                    <a:pt x="16332" y="869"/>
                  </a:cubicBezTo>
                  <a:cubicBezTo>
                    <a:pt x="17737" y="1114"/>
                    <a:pt x="19668" y="1114"/>
                    <a:pt x="21600" y="11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5" name="Line"/>
            <p:cNvSpPr/>
            <p:nvPr/>
          </p:nvSpPr>
          <p:spPr>
            <a:xfrm>
              <a:off x="5241118" y="2129355"/>
              <a:ext cx="332106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300" y="21600"/>
                    <a:pt x="12600" y="21600"/>
                    <a:pt x="16312" y="21600"/>
                  </a:cubicBezTo>
                  <a:cubicBezTo>
                    <a:pt x="20025" y="21600"/>
                    <a:pt x="21150" y="21600"/>
                    <a:pt x="21375" y="19600"/>
                  </a:cubicBezTo>
                  <a:cubicBezTo>
                    <a:pt x="21600" y="17600"/>
                    <a:pt x="20925" y="13600"/>
                    <a:pt x="20025" y="10800"/>
                  </a:cubicBezTo>
                  <a:cubicBezTo>
                    <a:pt x="19125" y="8000"/>
                    <a:pt x="18000" y="6400"/>
                    <a:pt x="16763" y="4400"/>
                  </a:cubicBezTo>
                  <a:cubicBezTo>
                    <a:pt x="15525" y="2400"/>
                    <a:pt x="14175" y="0"/>
                    <a:pt x="14400" y="0"/>
                  </a:cubicBezTo>
                  <a:cubicBezTo>
                    <a:pt x="14625" y="0"/>
                    <a:pt x="16425" y="2400"/>
                    <a:pt x="17887" y="4800"/>
                  </a:cubicBezTo>
                  <a:cubicBezTo>
                    <a:pt x="19350" y="7200"/>
                    <a:pt x="20475" y="9600"/>
                    <a:pt x="21600" y="12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Line"/>
            <p:cNvSpPr/>
            <p:nvPr/>
          </p:nvSpPr>
          <p:spPr>
            <a:xfrm>
              <a:off x="6102516" y="2419947"/>
              <a:ext cx="2594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7" name="Line"/>
            <p:cNvSpPr/>
            <p:nvPr/>
          </p:nvSpPr>
          <p:spPr>
            <a:xfrm>
              <a:off x="6123272" y="2596377"/>
              <a:ext cx="290594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29" y="10800"/>
                    <a:pt x="9257" y="21600"/>
                    <a:pt x="12857" y="21600"/>
                  </a:cubicBezTo>
                  <a:cubicBezTo>
                    <a:pt x="16457" y="21600"/>
                    <a:pt x="19029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>
              <a:off x="6873969" y="1537792"/>
              <a:ext cx="183351" cy="2075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932" y="180"/>
                    <a:pt x="14264" y="360"/>
                    <a:pt x="11208" y="810"/>
                  </a:cubicBezTo>
                  <a:cubicBezTo>
                    <a:pt x="8151" y="1260"/>
                    <a:pt x="5706" y="1980"/>
                    <a:pt x="4687" y="2808"/>
                  </a:cubicBezTo>
                  <a:cubicBezTo>
                    <a:pt x="3668" y="3636"/>
                    <a:pt x="4075" y="4572"/>
                    <a:pt x="4279" y="5508"/>
                  </a:cubicBezTo>
                  <a:cubicBezTo>
                    <a:pt x="4483" y="6444"/>
                    <a:pt x="4483" y="7380"/>
                    <a:pt x="3872" y="8244"/>
                  </a:cubicBezTo>
                  <a:cubicBezTo>
                    <a:pt x="3260" y="9108"/>
                    <a:pt x="2038" y="9900"/>
                    <a:pt x="1223" y="10800"/>
                  </a:cubicBezTo>
                  <a:cubicBezTo>
                    <a:pt x="408" y="11700"/>
                    <a:pt x="0" y="12708"/>
                    <a:pt x="0" y="13734"/>
                  </a:cubicBezTo>
                  <a:cubicBezTo>
                    <a:pt x="0" y="14760"/>
                    <a:pt x="408" y="15804"/>
                    <a:pt x="815" y="16866"/>
                  </a:cubicBezTo>
                  <a:cubicBezTo>
                    <a:pt x="1223" y="17928"/>
                    <a:pt x="1630" y="19008"/>
                    <a:pt x="2445" y="19746"/>
                  </a:cubicBezTo>
                  <a:cubicBezTo>
                    <a:pt x="3260" y="20484"/>
                    <a:pt x="4483" y="20880"/>
                    <a:pt x="6113" y="21132"/>
                  </a:cubicBezTo>
                  <a:cubicBezTo>
                    <a:pt x="7743" y="21384"/>
                    <a:pt x="9781" y="21492"/>
                    <a:pt x="1181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9" name="Line"/>
            <p:cNvSpPr/>
            <p:nvPr/>
          </p:nvSpPr>
          <p:spPr>
            <a:xfrm>
              <a:off x="7316777" y="1535943"/>
              <a:ext cx="238701" cy="21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extrusionOk="0">
                  <a:moveTo>
                    <a:pt x="0" y="8280"/>
                  </a:moveTo>
                  <a:cubicBezTo>
                    <a:pt x="0" y="6593"/>
                    <a:pt x="0" y="4905"/>
                    <a:pt x="1096" y="3218"/>
                  </a:cubicBezTo>
                  <a:cubicBezTo>
                    <a:pt x="2191" y="1530"/>
                    <a:pt x="4383" y="-157"/>
                    <a:pt x="5635" y="12"/>
                  </a:cubicBezTo>
                  <a:cubicBezTo>
                    <a:pt x="6887" y="180"/>
                    <a:pt x="7200" y="2205"/>
                    <a:pt x="7670" y="5580"/>
                  </a:cubicBezTo>
                  <a:cubicBezTo>
                    <a:pt x="8139" y="8955"/>
                    <a:pt x="8765" y="13680"/>
                    <a:pt x="9548" y="16718"/>
                  </a:cubicBezTo>
                  <a:cubicBezTo>
                    <a:pt x="10330" y="19755"/>
                    <a:pt x="11270" y="21105"/>
                    <a:pt x="13148" y="21274"/>
                  </a:cubicBezTo>
                  <a:cubicBezTo>
                    <a:pt x="15026" y="21443"/>
                    <a:pt x="17844" y="20430"/>
                    <a:pt x="19409" y="18237"/>
                  </a:cubicBezTo>
                  <a:cubicBezTo>
                    <a:pt x="20974" y="16043"/>
                    <a:pt x="21287" y="12668"/>
                    <a:pt x="20817" y="9631"/>
                  </a:cubicBezTo>
                  <a:cubicBezTo>
                    <a:pt x="20348" y="6593"/>
                    <a:pt x="19096" y="3893"/>
                    <a:pt x="19096" y="3218"/>
                  </a:cubicBezTo>
                  <a:cubicBezTo>
                    <a:pt x="19096" y="2543"/>
                    <a:pt x="20348" y="3893"/>
                    <a:pt x="21600" y="52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0" name="Line"/>
            <p:cNvSpPr/>
            <p:nvPr/>
          </p:nvSpPr>
          <p:spPr>
            <a:xfrm>
              <a:off x="7742286" y="1651953"/>
              <a:ext cx="41514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1" name="Line"/>
            <p:cNvSpPr/>
            <p:nvPr/>
          </p:nvSpPr>
          <p:spPr>
            <a:xfrm>
              <a:off x="7430938" y="2121765"/>
              <a:ext cx="197188" cy="22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3663"/>
                  </a:moveTo>
                  <a:cubicBezTo>
                    <a:pt x="1137" y="2027"/>
                    <a:pt x="2274" y="391"/>
                    <a:pt x="3600" y="63"/>
                  </a:cubicBezTo>
                  <a:cubicBezTo>
                    <a:pt x="4926" y="-264"/>
                    <a:pt x="6442" y="718"/>
                    <a:pt x="7200" y="2027"/>
                  </a:cubicBezTo>
                  <a:cubicBezTo>
                    <a:pt x="7958" y="3336"/>
                    <a:pt x="7958" y="4972"/>
                    <a:pt x="8337" y="7918"/>
                  </a:cubicBezTo>
                  <a:cubicBezTo>
                    <a:pt x="8716" y="10863"/>
                    <a:pt x="9474" y="15118"/>
                    <a:pt x="10800" y="17736"/>
                  </a:cubicBezTo>
                  <a:cubicBezTo>
                    <a:pt x="12126" y="20354"/>
                    <a:pt x="14021" y="21336"/>
                    <a:pt x="15726" y="21172"/>
                  </a:cubicBezTo>
                  <a:cubicBezTo>
                    <a:pt x="17432" y="21009"/>
                    <a:pt x="18947" y="19700"/>
                    <a:pt x="19895" y="16754"/>
                  </a:cubicBezTo>
                  <a:cubicBezTo>
                    <a:pt x="20842" y="13809"/>
                    <a:pt x="21221" y="9227"/>
                    <a:pt x="21600" y="46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2" name="Line"/>
            <p:cNvSpPr/>
            <p:nvPr/>
          </p:nvSpPr>
          <p:spPr>
            <a:xfrm>
              <a:off x="7821853" y="2347299"/>
              <a:ext cx="96865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0"/>
                  </a:moveTo>
                  <a:cubicBezTo>
                    <a:pt x="6171" y="1080"/>
                    <a:pt x="9257" y="2160"/>
                    <a:pt x="11571" y="3600"/>
                  </a:cubicBezTo>
                  <a:cubicBezTo>
                    <a:pt x="13886" y="5040"/>
                    <a:pt x="15429" y="6840"/>
                    <a:pt x="14657" y="8460"/>
                  </a:cubicBezTo>
                  <a:cubicBezTo>
                    <a:pt x="13886" y="10080"/>
                    <a:pt x="10800" y="11520"/>
                    <a:pt x="7329" y="13320"/>
                  </a:cubicBezTo>
                  <a:cubicBezTo>
                    <a:pt x="3857" y="15120"/>
                    <a:pt x="0" y="17280"/>
                    <a:pt x="0" y="18540"/>
                  </a:cubicBezTo>
                  <a:cubicBezTo>
                    <a:pt x="0" y="19800"/>
                    <a:pt x="3857" y="20160"/>
                    <a:pt x="7714" y="20520"/>
                  </a:cubicBezTo>
                  <a:cubicBezTo>
                    <a:pt x="11571" y="20880"/>
                    <a:pt x="15429" y="21240"/>
                    <a:pt x="17743" y="21420"/>
                  </a:cubicBezTo>
                  <a:cubicBezTo>
                    <a:pt x="20057" y="21600"/>
                    <a:pt x="20829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3" name="Line"/>
            <p:cNvSpPr/>
            <p:nvPr/>
          </p:nvSpPr>
          <p:spPr>
            <a:xfrm>
              <a:off x="7462072" y="2793565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4" name="Line"/>
            <p:cNvSpPr/>
            <p:nvPr/>
          </p:nvSpPr>
          <p:spPr>
            <a:xfrm>
              <a:off x="7462072" y="2938861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5" name="Line"/>
            <p:cNvSpPr/>
            <p:nvPr/>
          </p:nvSpPr>
          <p:spPr>
            <a:xfrm>
              <a:off x="7462072" y="3073779"/>
              <a:ext cx="3113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6" name="Line"/>
            <p:cNvSpPr/>
            <p:nvPr/>
          </p:nvSpPr>
          <p:spPr>
            <a:xfrm>
              <a:off x="7399802" y="3395506"/>
              <a:ext cx="216018" cy="236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84" extrusionOk="0">
                  <a:moveTo>
                    <a:pt x="0" y="3703"/>
                  </a:moveTo>
                  <a:cubicBezTo>
                    <a:pt x="1029" y="2469"/>
                    <a:pt x="2057" y="1234"/>
                    <a:pt x="3086" y="1234"/>
                  </a:cubicBezTo>
                  <a:cubicBezTo>
                    <a:pt x="4114" y="1234"/>
                    <a:pt x="5143" y="2469"/>
                    <a:pt x="5657" y="5091"/>
                  </a:cubicBezTo>
                  <a:cubicBezTo>
                    <a:pt x="6171" y="7714"/>
                    <a:pt x="6171" y="11726"/>
                    <a:pt x="6343" y="14503"/>
                  </a:cubicBezTo>
                  <a:cubicBezTo>
                    <a:pt x="6514" y="17280"/>
                    <a:pt x="6857" y="18823"/>
                    <a:pt x="8571" y="19903"/>
                  </a:cubicBezTo>
                  <a:cubicBezTo>
                    <a:pt x="10286" y="20983"/>
                    <a:pt x="13371" y="21600"/>
                    <a:pt x="15771" y="20520"/>
                  </a:cubicBezTo>
                  <a:cubicBezTo>
                    <a:pt x="18171" y="19440"/>
                    <a:pt x="19886" y="16663"/>
                    <a:pt x="20743" y="13731"/>
                  </a:cubicBezTo>
                  <a:cubicBezTo>
                    <a:pt x="21600" y="10800"/>
                    <a:pt x="21600" y="7714"/>
                    <a:pt x="20914" y="5400"/>
                  </a:cubicBezTo>
                  <a:cubicBezTo>
                    <a:pt x="20229" y="3086"/>
                    <a:pt x="18857" y="1543"/>
                    <a:pt x="1748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7" name="Line"/>
            <p:cNvSpPr/>
            <p:nvPr/>
          </p:nvSpPr>
          <p:spPr>
            <a:xfrm>
              <a:off x="7721529" y="3634207"/>
              <a:ext cx="155676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" y="2118"/>
                    <a:pt x="960" y="4235"/>
                    <a:pt x="1440" y="6353"/>
                  </a:cubicBezTo>
                  <a:cubicBezTo>
                    <a:pt x="1920" y="8471"/>
                    <a:pt x="2400" y="10588"/>
                    <a:pt x="3600" y="11012"/>
                  </a:cubicBezTo>
                  <a:cubicBezTo>
                    <a:pt x="4800" y="11435"/>
                    <a:pt x="6720" y="10165"/>
                    <a:pt x="9360" y="8471"/>
                  </a:cubicBezTo>
                  <a:cubicBezTo>
                    <a:pt x="12000" y="6776"/>
                    <a:pt x="15360" y="4659"/>
                    <a:pt x="17280" y="4659"/>
                  </a:cubicBezTo>
                  <a:cubicBezTo>
                    <a:pt x="19200" y="4659"/>
                    <a:pt x="19680" y="6776"/>
                    <a:pt x="20160" y="9953"/>
                  </a:cubicBezTo>
                  <a:cubicBezTo>
                    <a:pt x="20640" y="13129"/>
                    <a:pt x="21120" y="1736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8" name="Line"/>
            <p:cNvSpPr/>
            <p:nvPr/>
          </p:nvSpPr>
          <p:spPr>
            <a:xfrm>
              <a:off x="8271579" y="1548171"/>
              <a:ext cx="108636" cy="204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extrusionOk="0">
                  <a:moveTo>
                    <a:pt x="6075" y="0"/>
                  </a:moveTo>
                  <a:cubicBezTo>
                    <a:pt x="11475" y="475"/>
                    <a:pt x="16875" y="950"/>
                    <a:pt x="19237" y="1517"/>
                  </a:cubicBezTo>
                  <a:cubicBezTo>
                    <a:pt x="21600" y="2083"/>
                    <a:pt x="20925" y="2741"/>
                    <a:pt x="20250" y="3637"/>
                  </a:cubicBezTo>
                  <a:cubicBezTo>
                    <a:pt x="19575" y="4532"/>
                    <a:pt x="18900" y="5665"/>
                    <a:pt x="18225" y="6707"/>
                  </a:cubicBezTo>
                  <a:cubicBezTo>
                    <a:pt x="17550" y="7748"/>
                    <a:pt x="16875" y="8698"/>
                    <a:pt x="16538" y="9722"/>
                  </a:cubicBezTo>
                  <a:cubicBezTo>
                    <a:pt x="16200" y="10745"/>
                    <a:pt x="16200" y="11842"/>
                    <a:pt x="17213" y="12938"/>
                  </a:cubicBezTo>
                  <a:cubicBezTo>
                    <a:pt x="18225" y="14035"/>
                    <a:pt x="20250" y="15131"/>
                    <a:pt x="20925" y="15953"/>
                  </a:cubicBezTo>
                  <a:cubicBezTo>
                    <a:pt x="21600" y="16776"/>
                    <a:pt x="20925" y="17324"/>
                    <a:pt x="19913" y="17963"/>
                  </a:cubicBezTo>
                  <a:cubicBezTo>
                    <a:pt x="18900" y="18603"/>
                    <a:pt x="17550" y="19334"/>
                    <a:pt x="15863" y="19882"/>
                  </a:cubicBezTo>
                  <a:cubicBezTo>
                    <a:pt x="14175" y="20430"/>
                    <a:pt x="12150" y="20796"/>
                    <a:pt x="9450" y="21052"/>
                  </a:cubicBezTo>
                  <a:cubicBezTo>
                    <a:pt x="6750" y="21308"/>
                    <a:pt x="3375" y="2145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9" name="Line"/>
            <p:cNvSpPr/>
            <p:nvPr/>
          </p:nvSpPr>
          <p:spPr>
            <a:xfrm>
              <a:off x="9537730" y="3001131"/>
              <a:ext cx="59907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extrusionOk="0">
                  <a:moveTo>
                    <a:pt x="3600" y="0"/>
                  </a:moveTo>
                  <a:cubicBezTo>
                    <a:pt x="9600" y="600"/>
                    <a:pt x="15600" y="1200"/>
                    <a:pt x="18600" y="3300"/>
                  </a:cubicBezTo>
                  <a:cubicBezTo>
                    <a:pt x="21600" y="5400"/>
                    <a:pt x="21600" y="9000"/>
                    <a:pt x="18000" y="12300"/>
                  </a:cubicBezTo>
                  <a:cubicBezTo>
                    <a:pt x="14400" y="15600"/>
                    <a:pt x="7200" y="18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0" name="Line"/>
            <p:cNvSpPr/>
            <p:nvPr/>
          </p:nvSpPr>
          <p:spPr>
            <a:xfrm>
              <a:off x="11115230" y="2626592"/>
              <a:ext cx="318269" cy="23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0" y="7488"/>
                  </a:moveTo>
                  <a:cubicBezTo>
                    <a:pt x="704" y="6254"/>
                    <a:pt x="1409" y="5020"/>
                    <a:pt x="2465" y="4248"/>
                  </a:cubicBezTo>
                  <a:cubicBezTo>
                    <a:pt x="3522" y="3477"/>
                    <a:pt x="4930" y="3168"/>
                    <a:pt x="5752" y="3785"/>
                  </a:cubicBezTo>
                  <a:cubicBezTo>
                    <a:pt x="6574" y="4403"/>
                    <a:pt x="6809" y="5945"/>
                    <a:pt x="7043" y="8414"/>
                  </a:cubicBezTo>
                  <a:cubicBezTo>
                    <a:pt x="7278" y="10883"/>
                    <a:pt x="7513" y="14277"/>
                    <a:pt x="8687" y="16900"/>
                  </a:cubicBezTo>
                  <a:cubicBezTo>
                    <a:pt x="9861" y="19523"/>
                    <a:pt x="11974" y="21374"/>
                    <a:pt x="14204" y="21374"/>
                  </a:cubicBezTo>
                  <a:cubicBezTo>
                    <a:pt x="16435" y="21374"/>
                    <a:pt x="18783" y="19523"/>
                    <a:pt x="20074" y="16900"/>
                  </a:cubicBezTo>
                  <a:cubicBezTo>
                    <a:pt x="21365" y="14277"/>
                    <a:pt x="21600" y="10883"/>
                    <a:pt x="21600" y="8414"/>
                  </a:cubicBezTo>
                  <a:cubicBezTo>
                    <a:pt x="21600" y="5945"/>
                    <a:pt x="21365" y="4403"/>
                    <a:pt x="20661" y="3014"/>
                  </a:cubicBezTo>
                  <a:cubicBezTo>
                    <a:pt x="19957" y="1625"/>
                    <a:pt x="18783" y="391"/>
                    <a:pt x="18313" y="83"/>
                  </a:cubicBezTo>
                  <a:cubicBezTo>
                    <a:pt x="17843" y="-226"/>
                    <a:pt x="18078" y="391"/>
                    <a:pt x="18313" y="10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1" name="Line"/>
            <p:cNvSpPr/>
            <p:nvPr/>
          </p:nvSpPr>
          <p:spPr>
            <a:xfrm>
              <a:off x="11611389" y="2949240"/>
              <a:ext cx="136917" cy="16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89" extrusionOk="0">
                  <a:moveTo>
                    <a:pt x="1932" y="0"/>
                  </a:moveTo>
                  <a:cubicBezTo>
                    <a:pt x="852" y="5974"/>
                    <a:pt x="-228" y="11949"/>
                    <a:pt x="42" y="15855"/>
                  </a:cubicBezTo>
                  <a:cubicBezTo>
                    <a:pt x="312" y="19762"/>
                    <a:pt x="1932" y="21600"/>
                    <a:pt x="5712" y="21370"/>
                  </a:cubicBezTo>
                  <a:cubicBezTo>
                    <a:pt x="9492" y="21140"/>
                    <a:pt x="15432" y="18843"/>
                    <a:pt x="21372" y="165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2" name="Line"/>
            <p:cNvSpPr/>
            <p:nvPr/>
          </p:nvSpPr>
          <p:spPr>
            <a:xfrm>
              <a:off x="11623766" y="2731296"/>
              <a:ext cx="6227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3" name="Line"/>
            <p:cNvSpPr/>
            <p:nvPr/>
          </p:nvSpPr>
          <p:spPr>
            <a:xfrm>
              <a:off x="12176843" y="2656653"/>
              <a:ext cx="336677" cy="35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223" extrusionOk="0">
                  <a:moveTo>
                    <a:pt x="19899" y="3204"/>
                  </a:moveTo>
                  <a:cubicBezTo>
                    <a:pt x="20547" y="2382"/>
                    <a:pt x="21195" y="1559"/>
                    <a:pt x="20979" y="942"/>
                  </a:cubicBezTo>
                  <a:cubicBezTo>
                    <a:pt x="20763" y="324"/>
                    <a:pt x="19683" y="-87"/>
                    <a:pt x="16875" y="16"/>
                  </a:cubicBezTo>
                  <a:cubicBezTo>
                    <a:pt x="14067" y="119"/>
                    <a:pt x="9531" y="736"/>
                    <a:pt x="6291" y="1867"/>
                  </a:cubicBezTo>
                  <a:cubicBezTo>
                    <a:pt x="3051" y="2999"/>
                    <a:pt x="1107" y="4644"/>
                    <a:pt x="351" y="7113"/>
                  </a:cubicBezTo>
                  <a:cubicBezTo>
                    <a:pt x="-405" y="9582"/>
                    <a:pt x="27" y="12873"/>
                    <a:pt x="1971" y="15444"/>
                  </a:cubicBezTo>
                  <a:cubicBezTo>
                    <a:pt x="3915" y="18016"/>
                    <a:pt x="7371" y="19867"/>
                    <a:pt x="10611" y="20690"/>
                  </a:cubicBezTo>
                  <a:cubicBezTo>
                    <a:pt x="13851" y="21513"/>
                    <a:pt x="16875" y="21307"/>
                    <a:pt x="18495" y="20587"/>
                  </a:cubicBezTo>
                  <a:cubicBezTo>
                    <a:pt x="20115" y="19867"/>
                    <a:pt x="20331" y="18633"/>
                    <a:pt x="20547" y="173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4" name="Line"/>
            <p:cNvSpPr/>
            <p:nvPr/>
          </p:nvSpPr>
          <p:spPr>
            <a:xfrm>
              <a:off x="12204951" y="2814322"/>
              <a:ext cx="217944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5" name="Line"/>
            <p:cNvSpPr/>
            <p:nvPr/>
          </p:nvSpPr>
          <p:spPr>
            <a:xfrm>
              <a:off x="13014458" y="2658647"/>
              <a:ext cx="41513" cy="36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extrusionOk="0">
                  <a:moveTo>
                    <a:pt x="0" y="0"/>
                  </a:moveTo>
                  <a:cubicBezTo>
                    <a:pt x="3600" y="6056"/>
                    <a:pt x="7200" y="12112"/>
                    <a:pt x="9900" y="15746"/>
                  </a:cubicBezTo>
                  <a:cubicBezTo>
                    <a:pt x="12600" y="19379"/>
                    <a:pt x="14400" y="20591"/>
                    <a:pt x="16200" y="21095"/>
                  </a:cubicBezTo>
                  <a:cubicBezTo>
                    <a:pt x="18000" y="21600"/>
                    <a:pt x="19800" y="21398"/>
                    <a:pt x="21600" y="211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6" name="Line"/>
            <p:cNvSpPr/>
            <p:nvPr/>
          </p:nvSpPr>
          <p:spPr>
            <a:xfrm>
              <a:off x="13087104" y="2700161"/>
              <a:ext cx="51893" cy="33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5069"/>
                    <a:pt x="8640" y="10139"/>
                    <a:pt x="10800" y="13224"/>
                  </a:cubicBezTo>
                  <a:cubicBezTo>
                    <a:pt x="12961" y="16310"/>
                    <a:pt x="12961" y="17412"/>
                    <a:pt x="14400" y="18735"/>
                  </a:cubicBezTo>
                  <a:cubicBezTo>
                    <a:pt x="15840" y="20057"/>
                    <a:pt x="18720" y="21600"/>
                    <a:pt x="20160" y="21600"/>
                  </a:cubicBezTo>
                  <a:cubicBezTo>
                    <a:pt x="21600" y="21600"/>
                    <a:pt x="21600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7" name="Line"/>
            <p:cNvSpPr/>
            <p:nvPr/>
          </p:nvSpPr>
          <p:spPr>
            <a:xfrm>
              <a:off x="13055525" y="2581257"/>
              <a:ext cx="425957" cy="522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07" extrusionOk="0">
                  <a:moveTo>
                    <a:pt x="1590" y="9511"/>
                  </a:moveTo>
                  <a:cubicBezTo>
                    <a:pt x="719" y="8099"/>
                    <a:pt x="-152" y="6688"/>
                    <a:pt x="22" y="5205"/>
                  </a:cubicBezTo>
                  <a:cubicBezTo>
                    <a:pt x="196" y="3723"/>
                    <a:pt x="1416" y="2170"/>
                    <a:pt x="3506" y="1182"/>
                  </a:cubicBezTo>
                  <a:cubicBezTo>
                    <a:pt x="5596" y="194"/>
                    <a:pt x="8558" y="-230"/>
                    <a:pt x="10909" y="123"/>
                  </a:cubicBezTo>
                  <a:cubicBezTo>
                    <a:pt x="13261" y="476"/>
                    <a:pt x="15003" y="1605"/>
                    <a:pt x="15874" y="2876"/>
                  </a:cubicBezTo>
                  <a:cubicBezTo>
                    <a:pt x="16745" y="4146"/>
                    <a:pt x="16745" y="5558"/>
                    <a:pt x="15525" y="6758"/>
                  </a:cubicBezTo>
                  <a:cubicBezTo>
                    <a:pt x="14306" y="7958"/>
                    <a:pt x="11867" y="8946"/>
                    <a:pt x="10125" y="9511"/>
                  </a:cubicBezTo>
                  <a:cubicBezTo>
                    <a:pt x="8384" y="10076"/>
                    <a:pt x="7338" y="10217"/>
                    <a:pt x="6293" y="10076"/>
                  </a:cubicBezTo>
                  <a:cubicBezTo>
                    <a:pt x="5248" y="9935"/>
                    <a:pt x="4203" y="9511"/>
                    <a:pt x="4290" y="9511"/>
                  </a:cubicBezTo>
                  <a:cubicBezTo>
                    <a:pt x="4377" y="9511"/>
                    <a:pt x="5596" y="9935"/>
                    <a:pt x="7600" y="11417"/>
                  </a:cubicBezTo>
                  <a:cubicBezTo>
                    <a:pt x="9603" y="12899"/>
                    <a:pt x="12390" y="15441"/>
                    <a:pt x="14045" y="17064"/>
                  </a:cubicBezTo>
                  <a:cubicBezTo>
                    <a:pt x="15700" y="18688"/>
                    <a:pt x="16222" y="19394"/>
                    <a:pt x="16832" y="20029"/>
                  </a:cubicBezTo>
                  <a:cubicBezTo>
                    <a:pt x="17442" y="20664"/>
                    <a:pt x="18138" y="21229"/>
                    <a:pt x="18922" y="21299"/>
                  </a:cubicBezTo>
                  <a:cubicBezTo>
                    <a:pt x="19706" y="21370"/>
                    <a:pt x="20577" y="20946"/>
                    <a:pt x="21448" y="20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8" name="Line"/>
            <p:cNvSpPr/>
            <p:nvPr/>
          </p:nvSpPr>
          <p:spPr>
            <a:xfrm>
              <a:off x="13886234" y="3104914"/>
              <a:ext cx="1" cy="7264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9" name="Line"/>
            <p:cNvSpPr/>
            <p:nvPr/>
          </p:nvSpPr>
          <p:spPr>
            <a:xfrm>
              <a:off x="242658" y="4705545"/>
              <a:ext cx="732984" cy="222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015" extrusionOk="0">
                  <a:moveTo>
                    <a:pt x="4145" y="3702"/>
                  </a:moveTo>
                  <a:cubicBezTo>
                    <a:pt x="3841" y="2393"/>
                    <a:pt x="3537" y="1084"/>
                    <a:pt x="3080" y="430"/>
                  </a:cubicBezTo>
                  <a:cubicBezTo>
                    <a:pt x="2624" y="-225"/>
                    <a:pt x="2016" y="-225"/>
                    <a:pt x="1407" y="1084"/>
                  </a:cubicBezTo>
                  <a:cubicBezTo>
                    <a:pt x="799" y="2393"/>
                    <a:pt x="190" y="5011"/>
                    <a:pt x="38" y="7793"/>
                  </a:cubicBezTo>
                  <a:cubicBezTo>
                    <a:pt x="-114" y="10575"/>
                    <a:pt x="190" y="13520"/>
                    <a:pt x="849" y="15484"/>
                  </a:cubicBezTo>
                  <a:cubicBezTo>
                    <a:pt x="1509" y="17448"/>
                    <a:pt x="2523" y="18430"/>
                    <a:pt x="3283" y="18757"/>
                  </a:cubicBezTo>
                  <a:cubicBezTo>
                    <a:pt x="4044" y="19084"/>
                    <a:pt x="4551" y="18757"/>
                    <a:pt x="4855" y="17775"/>
                  </a:cubicBezTo>
                  <a:cubicBezTo>
                    <a:pt x="5159" y="16793"/>
                    <a:pt x="5261" y="15157"/>
                    <a:pt x="5210" y="12866"/>
                  </a:cubicBezTo>
                  <a:cubicBezTo>
                    <a:pt x="5159" y="10575"/>
                    <a:pt x="4956" y="7630"/>
                    <a:pt x="4652" y="5666"/>
                  </a:cubicBezTo>
                  <a:cubicBezTo>
                    <a:pt x="4348" y="3702"/>
                    <a:pt x="3942" y="2720"/>
                    <a:pt x="3841" y="3048"/>
                  </a:cubicBezTo>
                  <a:cubicBezTo>
                    <a:pt x="3740" y="3375"/>
                    <a:pt x="3942" y="5011"/>
                    <a:pt x="4399" y="7139"/>
                  </a:cubicBezTo>
                  <a:cubicBezTo>
                    <a:pt x="4855" y="9266"/>
                    <a:pt x="5565" y="11884"/>
                    <a:pt x="6427" y="14011"/>
                  </a:cubicBezTo>
                  <a:cubicBezTo>
                    <a:pt x="7289" y="16139"/>
                    <a:pt x="8303" y="17775"/>
                    <a:pt x="9165" y="17448"/>
                  </a:cubicBezTo>
                  <a:cubicBezTo>
                    <a:pt x="10027" y="17120"/>
                    <a:pt x="10737" y="14830"/>
                    <a:pt x="11193" y="12866"/>
                  </a:cubicBezTo>
                  <a:cubicBezTo>
                    <a:pt x="11649" y="10902"/>
                    <a:pt x="11852" y="9266"/>
                    <a:pt x="12106" y="9102"/>
                  </a:cubicBezTo>
                  <a:cubicBezTo>
                    <a:pt x="12359" y="8939"/>
                    <a:pt x="12663" y="10248"/>
                    <a:pt x="12917" y="11720"/>
                  </a:cubicBezTo>
                  <a:cubicBezTo>
                    <a:pt x="13171" y="13193"/>
                    <a:pt x="13373" y="14830"/>
                    <a:pt x="13576" y="14830"/>
                  </a:cubicBezTo>
                  <a:cubicBezTo>
                    <a:pt x="13779" y="14830"/>
                    <a:pt x="13982" y="13193"/>
                    <a:pt x="14286" y="11393"/>
                  </a:cubicBezTo>
                  <a:cubicBezTo>
                    <a:pt x="14590" y="9593"/>
                    <a:pt x="14996" y="7630"/>
                    <a:pt x="15401" y="6157"/>
                  </a:cubicBezTo>
                  <a:cubicBezTo>
                    <a:pt x="15807" y="4684"/>
                    <a:pt x="16213" y="3702"/>
                    <a:pt x="16568" y="3866"/>
                  </a:cubicBezTo>
                  <a:cubicBezTo>
                    <a:pt x="16923" y="4030"/>
                    <a:pt x="17227" y="5339"/>
                    <a:pt x="17379" y="6811"/>
                  </a:cubicBezTo>
                  <a:cubicBezTo>
                    <a:pt x="17531" y="8284"/>
                    <a:pt x="17531" y="9920"/>
                    <a:pt x="17531" y="11557"/>
                  </a:cubicBezTo>
                  <a:cubicBezTo>
                    <a:pt x="17531" y="13193"/>
                    <a:pt x="17531" y="14830"/>
                    <a:pt x="17632" y="16630"/>
                  </a:cubicBezTo>
                  <a:cubicBezTo>
                    <a:pt x="17734" y="18430"/>
                    <a:pt x="17937" y="20393"/>
                    <a:pt x="18596" y="20884"/>
                  </a:cubicBezTo>
                  <a:cubicBezTo>
                    <a:pt x="19255" y="21375"/>
                    <a:pt x="20371" y="20393"/>
                    <a:pt x="21486" y="194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0" name="Line"/>
            <p:cNvSpPr/>
            <p:nvPr/>
          </p:nvSpPr>
          <p:spPr>
            <a:xfrm>
              <a:off x="1040603" y="4448815"/>
              <a:ext cx="402062" cy="521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35" extrusionOk="0">
                  <a:moveTo>
                    <a:pt x="7056" y="16417"/>
                  </a:moveTo>
                  <a:cubicBezTo>
                    <a:pt x="6318" y="15991"/>
                    <a:pt x="5579" y="15565"/>
                    <a:pt x="4748" y="15422"/>
                  </a:cubicBezTo>
                  <a:cubicBezTo>
                    <a:pt x="3918" y="15280"/>
                    <a:pt x="2994" y="15422"/>
                    <a:pt x="2164" y="15778"/>
                  </a:cubicBezTo>
                  <a:cubicBezTo>
                    <a:pt x="1333" y="16133"/>
                    <a:pt x="594" y="16701"/>
                    <a:pt x="225" y="17341"/>
                  </a:cubicBezTo>
                  <a:cubicBezTo>
                    <a:pt x="-144" y="17980"/>
                    <a:pt x="-144" y="18691"/>
                    <a:pt x="871" y="19188"/>
                  </a:cubicBezTo>
                  <a:cubicBezTo>
                    <a:pt x="1887" y="19686"/>
                    <a:pt x="3918" y="19970"/>
                    <a:pt x="5671" y="19259"/>
                  </a:cubicBezTo>
                  <a:cubicBezTo>
                    <a:pt x="7425" y="18549"/>
                    <a:pt x="8902" y="16844"/>
                    <a:pt x="9733" y="14499"/>
                  </a:cubicBezTo>
                  <a:cubicBezTo>
                    <a:pt x="10564" y="12154"/>
                    <a:pt x="10748" y="9170"/>
                    <a:pt x="10564" y="6967"/>
                  </a:cubicBezTo>
                  <a:cubicBezTo>
                    <a:pt x="10379" y="4765"/>
                    <a:pt x="9825" y="3344"/>
                    <a:pt x="9364" y="2136"/>
                  </a:cubicBezTo>
                  <a:cubicBezTo>
                    <a:pt x="8902" y="928"/>
                    <a:pt x="8533" y="-67"/>
                    <a:pt x="8348" y="4"/>
                  </a:cubicBezTo>
                  <a:cubicBezTo>
                    <a:pt x="8164" y="75"/>
                    <a:pt x="8164" y="1212"/>
                    <a:pt x="8348" y="3628"/>
                  </a:cubicBezTo>
                  <a:cubicBezTo>
                    <a:pt x="8533" y="6044"/>
                    <a:pt x="8902" y="9738"/>
                    <a:pt x="9179" y="12580"/>
                  </a:cubicBezTo>
                  <a:cubicBezTo>
                    <a:pt x="9456" y="15422"/>
                    <a:pt x="9641" y="17412"/>
                    <a:pt x="10010" y="18762"/>
                  </a:cubicBezTo>
                  <a:cubicBezTo>
                    <a:pt x="10379" y="20112"/>
                    <a:pt x="10933" y="20822"/>
                    <a:pt x="11671" y="21178"/>
                  </a:cubicBezTo>
                  <a:cubicBezTo>
                    <a:pt x="12410" y="21533"/>
                    <a:pt x="13333" y="21533"/>
                    <a:pt x="14994" y="21107"/>
                  </a:cubicBezTo>
                  <a:cubicBezTo>
                    <a:pt x="16656" y="20680"/>
                    <a:pt x="19056" y="19828"/>
                    <a:pt x="21456" y="189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1" name="Line"/>
            <p:cNvSpPr/>
            <p:nvPr/>
          </p:nvSpPr>
          <p:spPr>
            <a:xfrm>
              <a:off x="2283305" y="4688678"/>
              <a:ext cx="387339" cy="30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25" extrusionOk="0">
                  <a:moveTo>
                    <a:pt x="0" y="6045"/>
                  </a:moveTo>
                  <a:cubicBezTo>
                    <a:pt x="191" y="8445"/>
                    <a:pt x="382" y="10845"/>
                    <a:pt x="860" y="12765"/>
                  </a:cubicBezTo>
                  <a:cubicBezTo>
                    <a:pt x="1338" y="14685"/>
                    <a:pt x="2103" y="16125"/>
                    <a:pt x="3345" y="16365"/>
                  </a:cubicBezTo>
                  <a:cubicBezTo>
                    <a:pt x="4588" y="16605"/>
                    <a:pt x="6308" y="15645"/>
                    <a:pt x="7455" y="13365"/>
                  </a:cubicBezTo>
                  <a:cubicBezTo>
                    <a:pt x="8602" y="11085"/>
                    <a:pt x="9175" y="7485"/>
                    <a:pt x="9558" y="5085"/>
                  </a:cubicBezTo>
                  <a:cubicBezTo>
                    <a:pt x="9940" y="2685"/>
                    <a:pt x="10131" y="1485"/>
                    <a:pt x="10800" y="765"/>
                  </a:cubicBezTo>
                  <a:cubicBezTo>
                    <a:pt x="11469" y="45"/>
                    <a:pt x="12616" y="-195"/>
                    <a:pt x="13572" y="165"/>
                  </a:cubicBezTo>
                  <a:cubicBezTo>
                    <a:pt x="14527" y="525"/>
                    <a:pt x="15292" y="1485"/>
                    <a:pt x="16535" y="3885"/>
                  </a:cubicBezTo>
                  <a:cubicBezTo>
                    <a:pt x="17777" y="6285"/>
                    <a:pt x="19497" y="10125"/>
                    <a:pt x="20453" y="13125"/>
                  </a:cubicBezTo>
                  <a:cubicBezTo>
                    <a:pt x="21409" y="16125"/>
                    <a:pt x="21600" y="18285"/>
                    <a:pt x="21218" y="19605"/>
                  </a:cubicBezTo>
                  <a:cubicBezTo>
                    <a:pt x="20835" y="20925"/>
                    <a:pt x="19880" y="21405"/>
                    <a:pt x="17968" y="21165"/>
                  </a:cubicBezTo>
                  <a:cubicBezTo>
                    <a:pt x="16057" y="20925"/>
                    <a:pt x="13189" y="19965"/>
                    <a:pt x="11182" y="18525"/>
                  </a:cubicBezTo>
                  <a:cubicBezTo>
                    <a:pt x="9175" y="17085"/>
                    <a:pt x="8028" y="15165"/>
                    <a:pt x="6881" y="132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2" name="Line"/>
            <p:cNvSpPr/>
            <p:nvPr/>
          </p:nvSpPr>
          <p:spPr>
            <a:xfrm>
              <a:off x="2189901" y="4495605"/>
              <a:ext cx="11416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3" name="Line"/>
            <p:cNvSpPr/>
            <p:nvPr/>
          </p:nvSpPr>
          <p:spPr>
            <a:xfrm>
              <a:off x="3491156" y="4739089"/>
              <a:ext cx="359272" cy="27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199" extrusionOk="0">
                  <a:moveTo>
                    <a:pt x="1615" y="12587"/>
                  </a:moveTo>
                  <a:cubicBezTo>
                    <a:pt x="4907" y="10157"/>
                    <a:pt x="8198" y="7727"/>
                    <a:pt x="10050" y="5837"/>
                  </a:cubicBezTo>
                  <a:cubicBezTo>
                    <a:pt x="11901" y="3947"/>
                    <a:pt x="12313" y="2597"/>
                    <a:pt x="12004" y="1652"/>
                  </a:cubicBezTo>
                  <a:cubicBezTo>
                    <a:pt x="11695" y="707"/>
                    <a:pt x="10667" y="167"/>
                    <a:pt x="9021" y="32"/>
                  </a:cubicBezTo>
                  <a:cubicBezTo>
                    <a:pt x="7375" y="-103"/>
                    <a:pt x="5113" y="167"/>
                    <a:pt x="3364" y="1382"/>
                  </a:cubicBezTo>
                  <a:cubicBezTo>
                    <a:pt x="1615" y="2597"/>
                    <a:pt x="381" y="4757"/>
                    <a:pt x="73" y="7592"/>
                  </a:cubicBezTo>
                  <a:cubicBezTo>
                    <a:pt x="-236" y="10427"/>
                    <a:pt x="381" y="13937"/>
                    <a:pt x="3055" y="16502"/>
                  </a:cubicBezTo>
                  <a:cubicBezTo>
                    <a:pt x="5730" y="19067"/>
                    <a:pt x="10461" y="20687"/>
                    <a:pt x="13855" y="21092"/>
                  </a:cubicBezTo>
                  <a:cubicBezTo>
                    <a:pt x="17250" y="21497"/>
                    <a:pt x="19307" y="20687"/>
                    <a:pt x="21364" y="198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4" name="Line"/>
            <p:cNvSpPr/>
            <p:nvPr/>
          </p:nvSpPr>
          <p:spPr>
            <a:xfrm>
              <a:off x="3881969" y="4767804"/>
              <a:ext cx="264629" cy="61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411" extrusionOk="0">
                  <a:moveTo>
                    <a:pt x="17193" y="1737"/>
                  </a:moveTo>
                  <a:cubicBezTo>
                    <a:pt x="17193" y="1130"/>
                    <a:pt x="17193" y="524"/>
                    <a:pt x="15826" y="220"/>
                  </a:cubicBezTo>
                  <a:cubicBezTo>
                    <a:pt x="14459" y="-83"/>
                    <a:pt x="11725" y="-83"/>
                    <a:pt x="8854" y="281"/>
                  </a:cubicBezTo>
                  <a:cubicBezTo>
                    <a:pt x="5983" y="645"/>
                    <a:pt x="2975" y="1373"/>
                    <a:pt x="1335" y="2041"/>
                  </a:cubicBezTo>
                  <a:cubicBezTo>
                    <a:pt x="-306" y="2708"/>
                    <a:pt x="-579" y="3315"/>
                    <a:pt x="1335" y="4043"/>
                  </a:cubicBezTo>
                  <a:cubicBezTo>
                    <a:pt x="3249" y="4771"/>
                    <a:pt x="7350" y="5620"/>
                    <a:pt x="10905" y="5863"/>
                  </a:cubicBezTo>
                  <a:cubicBezTo>
                    <a:pt x="14459" y="6106"/>
                    <a:pt x="17467" y="5742"/>
                    <a:pt x="19107" y="5256"/>
                  </a:cubicBezTo>
                  <a:cubicBezTo>
                    <a:pt x="20748" y="4771"/>
                    <a:pt x="21021" y="4164"/>
                    <a:pt x="20884" y="3557"/>
                  </a:cubicBezTo>
                  <a:cubicBezTo>
                    <a:pt x="20748" y="2951"/>
                    <a:pt x="20201" y="2344"/>
                    <a:pt x="19380" y="1859"/>
                  </a:cubicBezTo>
                  <a:cubicBezTo>
                    <a:pt x="18560" y="1373"/>
                    <a:pt x="17467" y="1009"/>
                    <a:pt x="17056" y="1191"/>
                  </a:cubicBezTo>
                  <a:cubicBezTo>
                    <a:pt x="16646" y="1373"/>
                    <a:pt x="16920" y="2101"/>
                    <a:pt x="17467" y="4589"/>
                  </a:cubicBezTo>
                  <a:cubicBezTo>
                    <a:pt x="18013" y="7077"/>
                    <a:pt x="18834" y="11324"/>
                    <a:pt x="19244" y="14115"/>
                  </a:cubicBezTo>
                  <a:cubicBezTo>
                    <a:pt x="19654" y="16906"/>
                    <a:pt x="19654" y="18241"/>
                    <a:pt x="19654" y="19333"/>
                  </a:cubicBezTo>
                  <a:cubicBezTo>
                    <a:pt x="19654" y="20425"/>
                    <a:pt x="19654" y="21274"/>
                    <a:pt x="19380" y="21396"/>
                  </a:cubicBezTo>
                  <a:cubicBezTo>
                    <a:pt x="19107" y="21517"/>
                    <a:pt x="18560" y="20910"/>
                    <a:pt x="18013" y="203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5" name="Line"/>
            <p:cNvSpPr/>
            <p:nvPr/>
          </p:nvSpPr>
          <p:spPr>
            <a:xfrm>
              <a:off x="4317450" y="4791241"/>
              <a:ext cx="529294" cy="15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2" extrusionOk="0">
                  <a:moveTo>
                    <a:pt x="0" y="708"/>
                  </a:moveTo>
                  <a:cubicBezTo>
                    <a:pt x="282" y="5763"/>
                    <a:pt x="565" y="10819"/>
                    <a:pt x="1412" y="14266"/>
                  </a:cubicBezTo>
                  <a:cubicBezTo>
                    <a:pt x="2259" y="17712"/>
                    <a:pt x="3671" y="19551"/>
                    <a:pt x="4659" y="19780"/>
                  </a:cubicBezTo>
                  <a:cubicBezTo>
                    <a:pt x="5647" y="20010"/>
                    <a:pt x="6212" y="18632"/>
                    <a:pt x="6494" y="15644"/>
                  </a:cubicBezTo>
                  <a:cubicBezTo>
                    <a:pt x="6776" y="12657"/>
                    <a:pt x="6776" y="8061"/>
                    <a:pt x="6565" y="4844"/>
                  </a:cubicBezTo>
                  <a:cubicBezTo>
                    <a:pt x="6353" y="1627"/>
                    <a:pt x="5929" y="-211"/>
                    <a:pt x="5788" y="19"/>
                  </a:cubicBezTo>
                  <a:cubicBezTo>
                    <a:pt x="5647" y="249"/>
                    <a:pt x="5788" y="2546"/>
                    <a:pt x="6424" y="6453"/>
                  </a:cubicBezTo>
                  <a:cubicBezTo>
                    <a:pt x="7059" y="10359"/>
                    <a:pt x="8188" y="15874"/>
                    <a:pt x="9106" y="18632"/>
                  </a:cubicBezTo>
                  <a:cubicBezTo>
                    <a:pt x="10024" y="21389"/>
                    <a:pt x="10729" y="21389"/>
                    <a:pt x="11647" y="19780"/>
                  </a:cubicBezTo>
                  <a:cubicBezTo>
                    <a:pt x="12565" y="18172"/>
                    <a:pt x="13694" y="14955"/>
                    <a:pt x="14471" y="12427"/>
                  </a:cubicBezTo>
                  <a:cubicBezTo>
                    <a:pt x="15247" y="9900"/>
                    <a:pt x="15671" y="8061"/>
                    <a:pt x="15953" y="5993"/>
                  </a:cubicBezTo>
                  <a:cubicBezTo>
                    <a:pt x="16235" y="3925"/>
                    <a:pt x="16376" y="1627"/>
                    <a:pt x="16518" y="1857"/>
                  </a:cubicBezTo>
                  <a:cubicBezTo>
                    <a:pt x="16659" y="2087"/>
                    <a:pt x="16800" y="4844"/>
                    <a:pt x="17012" y="7372"/>
                  </a:cubicBezTo>
                  <a:cubicBezTo>
                    <a:pt x="17224" y="9900"/>
                    <a:pt x="17506" y="12197"/>
                    <a:pt x="18000" y="14266"/>
                  </a:cubicBezTo>
                  <a:cubicBezTo>
                    <a:pt x="18494" y="16334"/>
                    <a:pt x="19200" y="18172"/>
                    <a:pt x="19765" y="18172"/>
                  </a:cubicBezTo>
                  <a:cubicBezTo>
                    <a:pt x="20329" y="18172"/>
                    <a:pt x="20753" y="16334"/>
                    <a:pt x="21035" y="14495"/>
                  </a:cubicBezTo>
                  <a:cubicBezTo>
                    <a:pt x="21318" y="12657"/>
                    <a:pt x="21459" y="10819"/>
                    <a:pt x="21600" y="89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6" name="Line"/>
            <p:cNvSpPr/>
            <p:nvPr/>
          </p:nvSpPr>
          <p:spPr>
            <a:xfrm>
              <a:off x="4711825" y="4620144"/>
              <a:ext cx="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7" name="Line"/>
            <p:cNvSpPr/>
            <p:nvPr/>
          </p:nvSpPr>
          <p:spPr>
            <a:xfrm>
              <a:off x="4950526" y="4796575"/>
              <a:ext cx="240696" cy="59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65" extrusionOk="0">
                  <a:moveTo>
                    <a:pt x="2777" y="0"/>
                  </a:moveTo>
                  <a:cubicBezTo>
                    <a:pt x="4320" y="2715"/>
                    <a:pt x="5863" y="5431"/>
                    <a:pt x="6943" y="8517"/>
                  </a:cubicBezTo>
                  <a:cubicBezTo>
                    <a:pt x="8023" y="11602"/>
                    <a:pt x="8640" y="15058"/>
                    <a:pt x="9103" y="17403"/>
                  </a:cubicBezTo>
                  <a:cubicBezTo>
                    <a:pt x="9566" y="19749"/>
                    <a:pt x="9874" y="20983"/>
                    <a:pt x="9874" y="21291"/>
                  </a:cubicBezTo>
                  <a:cubicBezTo>
                    <a:pt x="9874" y="21600"/>
                    <a:pt x="9566" y="20983"/>
                    <a:pt x="8794" y="18699"/>
                  </a:cubicBezTo>
                  <a:cubicBezTo>
                    <a:pt x="8023" y="16416"/>
                    <a:pt x="6789" y="12466"/>
                    <a:pt x="6480" y="9504"/>
                  </a:cubicBezTo>
                  <a:cubicBezTo>
                    <a:pt x="6171" y="6542"/>
                    <a:pt x="6789" y="4567"/>
                    <a:pt x="7560" y="3271"/>
                  </a:cubicBezTo>
                  <a:cubicBezTo>
                    <a:pt x="8331" y="1975"/>
                    <a:pt x="9257" y="1358"/>
                    <a:pt x="10800" y="926"/>
                  </a:cubicBezTo>
                  <a:cubicBezTo>
                    <a:pt x="12343" y="494"/>
                    <a:pt x="14503" y="247"/>
                    <a:pt x="16200" y="309"/>
                  </a:cubicBezTo>
                  <a:cubicBezTo>
                    <a:pt x="17897" y="370"/>
                    <a:pt x="19131" y="741"/>
                    <a:pt x="20057" y="1666"/>
                  </a:cubicBezTo>
                  <a:cubicBezTo>
                    <a:pt x="20983" y="2592"/>
                    <a:pt x="21600" y="4073"/>
                    <a:pt x="21446" y="5061"/>
                  </a:cubicBezTo>
                  <a:cubicBezTo>
                    <a:pt x="21291" y="6048"/>
                    <a:pt x="20366" y="6542"/>
                    <a:pt x="17589" y="6850"/>
                  </a:cubicBezTo>
                  <a:cubicBezTo>
                    <a:pt x="14811" y="7159"/>
                    <a:pt x="10183" y="7282"/>
                    <a:pt x="6943" y="6850"/>
                  </a:cubicBezTo>
                  <a:cubicBezTo>
                    <a:pt x="3703" y="6418"/>
                    <a:pt x="1851" y="5431"/>
                    <a:pt x="0" y="44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8" name="Line"/>
            <p:cNvSpPr/>
            <p:nvPr/>
          </p:nvSpPr>
          <p:spPr>
            <a:xfrm>
              <a:off x="5362057" y="4449884"/>
              <a:ext cx="937647" cy="95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61" extrusionOk="0">
                  <a:moveTo>
                    <a:pt x="798" y="8019"/>
                  </a:moveTo>
                  <a:cubicBezTo>
                    <a:pt x="1353" y="11049"/>
                    <a:pt x="1909" y="14080"/>
                    <a:pt x="2227" y="16139"/>
                  </a:cubicBezTo>
                  <a:cubicBezTo>
                    <a:pt x="2545" y="18198"/>
                    <a:pt x="2624" y="19285"/>
                    <a:pt x="2703" y="20101"/>
                  </a:cubicBezTo>
                  <a:cubicBezTo>
                    <a:pt x="2783" y="20917"/>
                    <a:pt x="2862" y="21461"/>
                    <a:pt x="2862" y="21461"/>
                  </a:cubicBezTo>
                  <a:cubicBezTo>
                    <a:pt x="2862" y="21461"/>
                    <a:pt x="2783" y="20917"/>
                    <a:pt x="2465" y="19324"/>
                  </a:cubicBezTo>
                  <a:cubicBezTo>
                    <a:pt x="2148" y="17731"/>
                    <a:pt x="1592" y="15090"/>
                    <a:pt x="1473" y="13070"/>
                  </a:cubicBezTo>
                  <a:cubicBezTo>
                    <a:pt x="1353" y="11049"/>
                    <a:pt x="1671" y="9651"/>
                    <a:pt x="1989" y="8835"/>
                  </a:cubicBezTo>
                  <a:cubicBezTo>
                    <a:pt x="2306" y="8019"/>
                    <a:pt x="2624" y="7786"/>
                    <a:pt x="3061" y="7670"/>
                  </a:cubicBezTo>
                  <a:cubicBezTo>
                    <a:pt x="3498" y="7553"/>
                    <a:pt x="4053" y="7553"/>
                    <a:pt x="4450" y="7747"/>
                  </a:cubicBezTo>
                  <a:cubicBezTo>
                    <a:pt x="4848" y="7942"/>
                    <a:pt x="5086" y="8330"/>
                    <a:pt x="5125" y="8952"/>
                  </a:cubicBezTo>
                  <a:cubicBezTo>
                    <a:pt x="5165" y="9573"/>
                    <a:pt x="5006" y="10428"/>
                    <a:pt x="4530" y="11088"/>
                  </a:cubicBezTo>
                  <a:cubicBezTo>
                    <a:pt x="4053" y="11749"/>
                    <a:pt x="3259" y="12215"/>
                    <a:pt x="2664" y="12487"/>
                  </a:cubicBezTo>
                  <a:cubicBezTo>
                    <a:pt x="2068" y="12759"/>
                    <a:pt x="1671" y="12837"/>
                    <a:pt x="1274" y="12837"/>
                  </a:cubicBezTo>
                  <a:cubicBezTo>
                    <a:pt x="877" y="12837"/>
                    <a:pt x="480" y="12759"/>
                    <a:pt x="242" y="12526"/>
                  </a:cubicBezTo>
                  <a:cubicBezTo>
                    <a:pt x="3" y="12293"/>
                    <a:pt x="-76" y="11904"/>
                    <a:pt x="83" y="11632"/>
                  </a:cubicBezTo>
                  <a:cubicBezTo>
                    <a:pt x="242" y="11360"/>
                    <a:pt x="639" y="11205"/>
                    <a:pt x="1790" y="11011"/>
                  </a:cubicBezTo>
                  <a:cubicBezTo>
                    <a:pt x="2942" y="10816"/>
                    <a:pt x="4848" y="10583"/>
                    <a:pt x="6475" y="10311"/>
                  </a:cubicBezTo>
                  <a:cubicBezTo>
                    <a:pt x="8103" y="10039"/>
                    <a:pt x="9453" y="9729"/>
                    <a:pt x="10248" y="9379"/>
                  </a:cubicBezTo>
                  <a:cubicBezTo>
                    <a:pt x="11042" y="9029"/>
                    <a:pt x="11280" y="8641"/>
                    <a:pt x="11042" y="8408"/>
                  </a:cubicBezTo>
                  <a:cubicBezTo>
                    <a:pt x="10803" y="8175"/>
                    <a:pt x="10089" y="8097"/>
                    <a:pt x="9533" y="8058"/>
                  </a:cubicBezTo>
                  <a:cubicBezTo>
                    <a:pt x="8977" y="8019"/>
                    <a:pt x="8580" y="8019"/>
                    <a:pt x="8183" y="8019"/>
                  </a:cubicBezTo>
                  <a:cubicBezTo>
                    <a:pt x="7786" y="8019"/>
                    <a:pt x="7389" y="8019"/>
                    <a:pt x="7111" y="8214"/>
                  </a:cubicBezTo>
                  <a:cubicBezTo>
                    <a:pt x="6833" y="8408"/>
                    <a:pt x="6674" y="8796"/>
                    <a:pt x="6952" y="9379"/>
                  </a:cubicBezTo>
                  <a:cubicBezTo>
                    <a:pt x="7230" y="9962"/>
                    <a:pt x="7945" y="10739"/>
                    <a:pt x="9215" y="11360"/>
                  </a:cubicBezTo>
                  <a:cubicBezTo>
                    <a:pt x="10486" y="11982"/>
                    <a:pt x="12312" y="12448"/>
                    <a:pt x="13781" y="12565"/>
                  </a:cubicBezTo>
                  <a:cubicBezTo>
                    <a:pt x="15250" y="12681"/>
                    <a:pt x="16362" y="12448"/>
                    <a:pt x="17156" y="12137"/>
                  </a:cubicBezTo>
                  <a:cubicBezTo>
                    <a:pt x="17950" y="11826"/>
                    <a:pt x="18427" y="11438"/>
                    <a:pt x="18745" y="11049"/>
                  </a:cubicBezTo>
                  <a:cubicBezTo>
                    <a:pt x="19062" y="10661"/>
                    <a:pt x="19221" y="10273"/>
                    <a:pt x="19142" y="9962"/>
                  </a:cubicBezTo>
                  <a:cubicBezTo>
                    <a:pt x="19062" y="9651"/>
                    <a:pt x="18745" y="9418"/>
                    <a:pt x="18149" y="9262"/>
                  </a:cubicBezTo>
                  <a:cubicBezTo>
                    <a:pt x="17553" y="9107"/>
                    <a:pt x="16680" y="9029"/>
                    <a:pt x="15965" y="9029"/>
                  </a:cubicBezTo>
                  <a:cubicBezTo>
                    <a:pt x="15250" y="9029"/>
                    <a:pt x="14695" y="9107"/>
                    <a:pt x="14377" y="9340"/>
                  </a:cubicBezTo>
                  <a:cubicBezTo>
                    <a:pt x="14059" y="9573"/>
                    <a:pt x="13980" y="9962"/>
                    <a:pt x="14139" y="10311"/>
                  </a:cubicBezTo>
                  <a:cubicBezTo>
                    <a:pt x="14298" y="10661"/>
                    <a:pt x="14695" y="10972"/>
                    <a:pt x="15330" y="11205"/>
                  </a:cubicBezTo>
                  <a:cubicBezTo>
                    <a:pt x="15965" y="11438"/>
                    <a:pt x="16839" y="11593"/>
                    <a:pt x="17474" y="11632"/>
                  </a:cubicBezTo>
                  <a:cubicBezTo>
                    <a:pt x="18109" y="11671"/>
                    <a:pt x="18506" y="11593"/>
                    <a:pt x="18903" y="10894"/>
                  </a:cubicBezTo>
                  <a:cubicBezTo>
                    <a:pt x="19300" y="10195"/>
                    <a:pt x="19698" y="8874"/>
                    <a:pt x="19817" y="7398"/>
                  </a:cubicBezTo>
                  <a:cubicBezTo>
                    <a:pt x="19936" y="5921"/>
                    <a:pt x="19777" y="4290"/>
                    <a:pt x="19499" y="2852"/>
                  </a:cubicBezTo>
                  <a:cubicBezTo>
                    <a:pt x="19221" y="1415"/>
                    <a:pt x="18824" y="172"/>
                    <a:pt x="18745" y="16"/>
                  </a:cubicBezTo>
                  <a:cubicBezTo>
                    <a:pt x="18665" y="-139"/>
                    <a:pt x="18903" y="793"/>
                    <a:pt x="19181" y="2425"/>
                  </a:cubicBezTo>
                  <a:cubicBezTo>
                    <a:pt x="19459" y="4057"/>
                    <a:pt x="19777" y="6388"/>
                    <a:pt x="20174" y="8058"/>
                  </a:cubicBezTo>
                  <a:cubicBezTo>
                    <a:pt x="20571" y="9729"/>
                    <a:pt x="21048" y="10739"/>
                    <a:pt x="21524" y="11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9" name="Line"/>
            <p:cNvSpPr/>
            <p:nvPr/>
          </p:nvSpPr>
          <p:spPr>
            <a:xfrm>
              <a:off x="7129967" y="4765441"/>
              <a:ext cx="415133" cy="208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extrusionOk="0">
                  <a:moveTo>
                    <a:pt x="0" y="7436"/>
                  </a:moveTo>
                  <a:cubicBezTo>
                    <a:pt x="720" y="6374"/>
                    <a:pt x="1440" y="5311"/>
                    <a:pt x="2250" y="4957"/>
                  </a:cubicBezTo>
                  <a:cubicBezTo>
                    <a:pt x="3060" y="4603"/>
                    <a:pt x="3960" y="4957"/>
                    <a:pt x="4950" y="6728"/>
                  </a:cubicBezTo>
                  <a:cubicBezTo>
                    <a:pt x="5940" y="8498"/>
                    <a:pt x="7020" y="11685"/>
                    <a:pt x="7830" y="14164"/>
                  </a:cubicBezTo>
                  <a:cubicBezTo>
                    <a:pt x="8640" y="16643"/>
                    <a:pt x="9180" y="18413"/>
                    <a:pt x="9810" y="18767"/>
                  </a:cubicBezTo>
                  <a:cubicBezTo>
                    <a:pt x="10440" y="19121"/>
                    <a:pt x="11160" y="18059"/>
                    <a:pt x="11520" y="16643"/>
                  </a:cubicBezTo>
                  <a:cubicBezTo>
                    <a:pt x="11880" y="15226"/>
                    <a:pt x="11880" y="13456"/>
                    <a:pt x="11880" y="11685"/>
                  </a:cubicBezTo>
                  <a:cubicBezTo>
                    <a:pt x="11880" y="9915"/>
                    <a:pt x="11880" y="8144"/>
                    <a:pt x="11700" y="6374"/>
                  </a:cubicBezTo>
                  <a:cubicBezTo>
                    <a:pt x="11520" y="4603"/>
                    <a:pt x="11160" y="2833"/>
                    <a:pt x="11160" y="3010"/>
                  </a:cubicBezTo>
                  <a:cubicBezTo>
                    <a:pt x="11160" y="3187"/>
                    <a:pt x="11520" y="5311"/>
                    <a:pt x="12240" y="8144"/>
                  </a:cubicBezTo>
                  <a:cubicBezTo>
                    <a:pt x="12960" y="10977"/>
                    <a:pt x="14040" y="14518"/>
                    <a:pt x="14940" y="16997"/>
                  </a:cubicBezTo>
                  <a:cubicBezTo>
                    <a:pt x="15840" y="19475"/>
                    <a:pt x="16560" y="20892"/>
                    <a:pt x="17370" y="21246"/>
                  </a:cubicBezTo>
                  <a:cubicBezTo>
                    <a:pt x="18180" y="21600"/>
                    <a:pt x="19080" y="20892"/>
                    <a:pt x="19800" y="17174"/>
                  </a:cubicBezTo>
                  <a:cubicBezTo>
                    <a:pt x="20520" y="13456"/>
                    <a:pt x="21060" y="672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0" name="Line"/>
            <p:cNvSpPr/>
            <p:nvPr/>
          </p:nvSpPr>
          <p:spPr>
            <a:xfrm>
              <a:off x="7628125" y="4817332"/>
              <a:ext cx="27676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5400"/>
                    <a:pt x="21600" y="10800"/>
                    <a:pt x="21600" y="14400"/>
                  </a:cubicBezTo>
                  <a:cubicBezTo>
                    <a:pt x="21600" y="18000"/>
                    <a:pt x="10800" y="19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1" name="Line"/>
            <p:cNvSpPr/>
            <p:nvPr/>
          </p:nvSpPr>
          <p:spPr>
            <a:xfrm>
              <a:off x="7545099" y="4568253"/>
              <a:ext cx="4151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2" name="Line"/>
            <p:cNvSpPr/>
            <p:nvPr/>
          </p:nvSpPr>
          <p:spPr>
            <a:xfrm>
              <a:off x="7850825" y="4547497"/>
              <a:ext cx="254702" cy="40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53" extrusionOk="0">
                  <a:moveTo>
                    <a:pt x="3977" y="0"/>
                  </a:moveTo>
                  <a:cubicBezTo>
                    <a:pt x="2810" y="3267"/>
                    <a:pt x="1642" y="6534"/>
                    <a:pt x="913" y="9620"/>
                  </a:cubicBezTo>
                  <a:cubicBezTo>
                    <a:pt x="183" y="12706"/>
                    <a:pt x="-109" y="15610"/>
                    <a:pt x="37" y="17516"/>
                  </a:cubicBezTo>
                  <a:cubicBezTo>
                    <a:pt x="183" y="19422"/>
                    <a:pt x="767" y="20329"/>
                    <a:pt x="3394" y="20874"/>
                  </a:cubicBezTo>
                  <a:cubicBezTo>
                    <a:pt x="6021" y="21418"/>
                    <a:pt x="10691" y="21600"/>
                    <a:pt x="14048" y="20874"/>
                  </a:cubicBezTo>
                  <a:cubicBezTo>
                    <a:pt x="17405" y="20148"/>
                    <a:pt x="19448" y="18514"/>
                    <a:pt x="21491" y="168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3" name="Line"/>
            <p:cNvSpPr/>
            <p:nvPr/>
          </p:nvSpPr>
          <p:spPr>
            <a:xfrm>
              <a:off x="7752665" y="4682414"/>
              <a:ext cx="352862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235" y="16800"/>
                    <a:pt x="8471" y="12000"/>
                    <a:pt x="12071" y="8400"/>
                  </a:cubicBezTo>
                  <a:cubicBezTo>
                    <a:pt x="15671" y="4800"/>
                    <a:pt x="18635" y="2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4" name="Line"/>
            <p:cNvSpPr/>
            <p:nvPr/>
          </p:nvSpPr>
          <p:spPr>
            <a:xfrm>
              <a:off x="8168228" y="4339931"/>
              <a:ext cx="445835" cy="588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377" extrusionOk="0">
                  <a:moveTo>
                    <a:pt x="1486" y="0"/>
                  </a:moveTo>
                  <a:cubicBezTo>
                    <a:pt x="1151" y="3893"/>
                    <a:pt x="816" y="7786"/>
                    <a:pt x="565" y="10863"/>
                  </a:cubicBezTo>
                  <a:cubicBezTo>
                    <a:pt x="314" y="13940"/>
                    <a:pt x="146" y="16200"/>
                    <a:pt x="63" y="17644"/>
                  </a:cubicBezTo>
                  <a:cubicBezTo>
                    <a:pt x="-21" y="19088"/>
                    <a:pt x="-21" y="19716"/>
                    <a:pt x="63" y="19716"/>
                  </a:cubicBezTo>
                  <a:cubicBezTo>
                    <a:pt x="146" y="19716"/>
                    <a:pt x="314" y="19088"/>
                    <a:pt x="732" y="18398"/>
                  </a:cubicBezTo>
                  <a:cubicBezTo>
                    <a:pt x="1151" y="17707"/>
                    <a:pt x="1821" y="16953"/>
                    <a:pt x="2574" y="16514"/>
                  </a:cubicBezTo>
                  <a:cubicBezTo>
                    <a:pt x="3328" y="16074"/>
                    <a:pt x="4165" y="15949"/>
                    <a:pt x="4835" y="16137"/>
                  </a:cubicBezTo>
                  <a:cubicBezTo>
                    <a:pt x="5505" y="16326"/>
                    <a:pt x="6007" y="16828"/>
                    <a:pt x="6593" y="17707"/>
                  </a:cubicBezTo>
                  <a:cubicBezTo>
                    <a:pt x="7179" y="18586"/>
                    <a:pt x="7849" y="19842"/>
                    <a:pt x="9607" y="20595"/>
                  </a:cubicBezTo>
                  <a:cubicBezTo>
                    <a:pt x="11365" y="21349"/>
                    <a:pt x="14212" y="21600"/>
                    <a:pt x="16388" y="21160"/>
                  </a:cubicBezTo>
                  <a:cubicBezTo>
                    <a:pt x="18565" y="20721"/>
                    <a:pt x="20072" y="19591"/>
                    <a:pt x="21579" y="184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5" name="Line"/>
            <p:cNvSpPr/>
            <p:nvPr/>
          </p:nvSpPr>
          <p:spPr>
            <a:xfrm>
              <a:off x="218026" y="5948565"/>
              <a:ext cx="244037" cy="19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31" extrusionOk="0">
                  <a:moveTo>
                    <a:pt x="0" y="0"/>
                  </a:moveTo>
                  <a:cubicBezTo>
                    <a:pt x="3651" y="4168"/>
                    <a:pt x="7301" y="8337"/>
                    <a:pt x="10344" y="11368"/>
                  </a:cubicBezTo>
                  <a:cubicBezTo>
                    <a:pt x="13386" y="14400"/>
                    <a:pt x="15820" y="16295"/>
                    <a:pt x="17797" y="18000"/>
                  </a:cubicBezTo>
                  <a:cubicBezTo>
                    <a:pt x="19775" y="19705"/>
                    <a:pt x="21296" y="21221"/>
                    <a:pt x="21448" y="21411"/>
                  </a:cubicBezTo>
                  <a:cubicBezTo>
                    <a:pt x="21600" y="21600"/>
                    <a:pt x="20383" y="20463"/>
                    <a:pt x="19166" y="193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6" name="Line"/>
            <p:cNvSpPr/>
            <p:nvPr/>
          </p:nvSpPr>
          <p:spPr>
            <a:xfrm>
              <a:off x="207647" y="6000457"/>
              <a:ext cx="259459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552" y="5040"/>
                    <a:pt x="9504" y="10080"/>
                    <a:pt x="5904" y="13680"/>
                  </a:cubicBezTo>
                  <a:cubicBezTo>
                    <a:pt x="2304" y="17280"/>
                    <a:pt x="1152" y="1944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7" name="Line"/>
            <p:cNvSpPr/>
            <p:nvPr/>
          </p:nvSpPr>
          <p:spPr>
            <a:xfrm>
              <a:off x="321809" y="5907052"/>
              <a:ext cx="41514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5718"/>
                    <a:pt x="10800" y="11435"/>
                    <a:pt x="14400" y="15035"/>
                  </a:cubicBezTo>
                  <a:cubicBezTo>
                    <a:pt x="18000" y="18635"/>
                    <a:pt x="19800" y="2011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8" name="Line"/>
            <p:cNvSpPr/>
            <p:nvPr/>
          </p:nvSpPr>
          <p:spPr>
            <a:xfrm>
              <a:off x="1088953" y="5843126"/>
              <a:ext cx="346793" cy="35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189" extrusionOk="0">
                  <a:moveTo>
                    <a:pt x="11601" y="1333"/>
                  </a:moveTo>
                  <a:cubicBezTo>
                    <a:pt x="8393" y="6270"/>
                    <a:pt x="5186" y="11207"/>
                    <a:pt x="3154" y="14087"/>
                  </a:cubicBezTo>
                  <a:cubicBezTo>
                    <a:pt x="1122" y="16967"/>
                    <a:pt x="267" y="17790"/>
                    <a:pt x="53" y="17687"/>
                  </a:cubicBezTo>
                  <a:cubicBezTo>
                    <a:pt x="-161" y="17584"/>
                    <a:pt x="267" y="16556"/>
                    <a:pt x="1550" y="14601"/>
                  </a:cubicBezTo>
                  <a:cubicBezTo>
                    <a:pt x="2833" y="12647"/>
                    <a:pt x="4972" y="9767"/>
                    <a:pt x="6362" y="7813"/>
                  </a:cubicBezTo>
                  <a:cubicBezTo>
                    <a:pt x="7752" y="5858"/>
                    <a:pt x="8393" y="4830"/>
                    <a:pt x="8928" y="3493"/>
                  </a:cubicBezTo>
                  <a:cubicBezTo>
                    <a:pt x="9463" y="2156"/>
                    <a:pt x="9890" y="510"/>
                    <a:pt x="10425" y="98"/>
                  </a:cubicBezTo>
                  <a:cubicBezTo>
                    <a:pt x="10960" y="-313"/>
                    <a:pt x="11601" y="510"/>
                    <a:pt x="13098" y="3596"/>
                  </a:cubicBezTo>
                  <a:cubicBezTo>
                    <a:pt x="14595" y="6681"/>
                    <a:pt x="16948" y="12030"/>
                    <a:pt x="18659" y="15630"/>
                  </a:cubicBezTo>
                  <a:cubicBezTo>
                    <a:pt x="20370" y="19230"/>
                    <a:pt x="21439" y="21081"/>
                    <a:pt x="21439" y="21184"/>
                  </a:cubicBezTo>
                  <a:cubicBezTo>
                    <a:pt x="21439" y="21287"/>
                    <a:pt x="20370" y="19641"/>
                    <a:pt x="19300" y="17996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9" name="Line"/>
            <p:cNvSpPr/>
            <p:nvPr/>
          </p:nvSpPr>
          <p:spPr>
            <a:xfrm>
              <a:off x="1152072" y="6041970"/>
              <a:ext cx="18681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0" name="Line"/>
            <p:cNvSpPr/>
            <p:nvPr/>
          </p:nvSpPr>
          <p:spPr>
            <a:xfrm>
              <a:off x="1573901" y="5683698"/>
              <a:ext cx="304652" cy="542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160" extrusionOk="0">
                  <a:moveTo>
                    <a:pt x="9724" y="14791"/>
                  </a:moveTo>
                  <a:cubicBezTo>
                    <a:pt x="8995" y="14251"/>
                    <a:pt x="8267" y="13711"/>
                    <a:pt x="7175" y="13576"/>
                  </a:cubicBezTo>
                  <a:cubicBezTo>
                    <a:pt x="6083" y="13441"/>
                    <a:pt x="4627" y="13711"/>
                    <a:pt x="3413" y="14116"/>
                  </a:cubicBezTo>
                  <a:cubicBezTo>
                    <a:pt x="2200" y="14521"/>
                    <a:pt x="1229" y="15061"/>
                    <a:pt x="622" y="15668"/>
                  </a:cubicBezTo>
                  <a:cubicBezTo>
                    <a:pt x="16" y="16276"/>
                    <a:pt x="-227" y="16951"/>
                    <a:pt x="258" y="17423"/>
                  </a:cubicBezTo>
                  <a:cubicBezTo>
                    <a:pt x="744" y="17896"/>
                    <a:pt x="1957" y="18166"/>
                    <a:pt x="3899" y="18301"/>
                  </a:cubicBezTo>
                  <a:cubicBezTo>
                    <a:pt x="5840" y="18436"/>
                    <a:pt x="8510" y="18436"/>
                    <a:pt x="10694" y="17424"/>
                  </a:cubicBezTo>
                  <a:cubicBezTo>
                    <a:pt x="12879" y="16411"/>
                    <a:pt x="14578" y="14386"/>
                    <a:pt x="14820" y="11956"/>
                  </a:cubicBezTo>
                  <a:cubicBezTo>
                    <a:pt x="15063" y="9526"/>
                    <a:pt x="13849" y="6691"/>
                    <a:pt x="12879" y="4463"/>
                  </a:cubicBezTo>
                  <a:cubicBezTo>
                    <a:pt x="11908" y="2236"/>
                    <a:pt x="11180" y="616"/>
                    <a:pt x="10937" y="143"/>
                  </a:cubicBezTo>
                  <a:cubicBezTo>
                    <a:pt x="10694" y="-329"/>
                    <a:pt x="10937" y="346"/>
                    <a:pt x="11544" y="2438"/>
                  </a:cubicBezTo>
                  <a:cubicBezTo>
                    <a:pt x="12151" y="4531"/>
                    <a:pt x="13121" y="8041"/>
                    <a:pt x="13971" y="11281"/>
                  </a:cubicBezTo>
                  <a:cubicBezTo>
                    <a:pt x="14820" y="14521"/>
                    <a:pt x="15548" y="17491"/>
                    <a:pt x="16398" y="19179"/>
                  </a:cubicBezTo>
                  <a:cubicBezTo>
                    <a:pt x="17247" y="20866"/>
                    <a:pt x="18218" y="21271"/>
                    <a:pt x="19067" y="21136"/>
                  </a:cubicBezTo>
                  <a:cubicBezTo>
                    <a:pt x="19917" y="21001"/>
                    <a:pt x="20645" y="20326"/>
                    <a:pt x="21373" y="19651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1" name="Line"/>
            <p:cNvSpPr/>
            <p:nvPr/>
          </p:nvSpPr>
          <p:spPr>
            <a:xfrm>
              <a:off x="1937222" y="5536555"/>
              <a:ext cx="553650" cy="673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53" extrusionOk="0">
                  <a:moveTo>
                    <a:pt x="6177" y="17574"/>
                  </a:moveTo>
                  <a:cubicBezTo>
                    <a:pt x="4835" y="17247"/>
                    <a:pt x="3493" y="16919"/>
                    <a:pt x="2487" y="16865"/>
                  </a:cubicBezTo>
                  <a:cubicBezTo>
                    <a:pt x="1481" y="16810"/>
                    <a:pt x="810" y="17028"/>
                    <a:pt x="408" y="17410"/>
                  </a:cubicBezTo>
                  <a:cubicBezTo>
                    <a:pt x="5" y="17792"/>
                    <a:pt x="-129" y="18337"/>
                    <a:pt x="139" y="18719"/>
                  </a:cubicBezTo>
                  <a:cubicBezTo>
                    <a:pt x="408" y="19101"/>
                    <a:pt x="1078" y="19319"/>
                    <a:pt x="2152" y="19483"/>
                  </a:cubicBezTo>
                  <a:cubicBezTo>
                    <a:pt x="3225" y="19647"/>
                    <a:pt x="4701" y="19756"/>
                    <a:pt x="5975" y="19319"/>
                  </a:cubicBezTo>
                  <a:cubicBezTo>
                    <a:pt x="7250" y="18883"/>
                    <a:pt x="8323" y="17901"/>
                    <a:pt x="8927" y="15883"/>
                  </a:cubicBezTo>
                  <a:cubicBezTo>
                    <a:pt x="9531" y="13865"/>
                    <a:pt x="9665" y="10810"/>
                    <a:pt x="9464" y="8410"/>
                  </a:cubicBezTo>
                  <a:cubicBezTo>
                    <a:pt x="9262" y="6010"/>
                    <a:pt x="8726" y="4265"/>
                    <a:pt x="8323" y="2847"/>
                  </a:cubicBezTo>
                  <a:cubicBezTo>
                    <a:pt x="7921" y="1428"/>
                    <a:pt x="7652" y="337"/>
                    <a:pt x="7518" y="65"/>
                  </a:cubicBezTo>
                  <a:cubicBezTo>
                    <a:pt x="7384" y="-208"/>
                    <a:pt x="7384" y="337"/>
                    <a:pt x="7518" y="2410"/>
                  </a:cubicBezTo>
                  <a:cubicBezTo>
                    <a:pt x="7652" y="4483"/>
                    <a:pt x="7921" y="8083"/>
                    <a:pt x="8457" y="11192"/>
                  </a:cubicBezTo>
                  <a:cubicBezTo>
                    <a:pt x="8994" y="14301"/>
                    <a:pt x="9799" y="16919"/>
                    <a:pt x="10403" y="18501"/>
                  </a:cubicBezTo>
                  <a:cubicBezTo>
                    <a:pt x="11006" y="20083"/>
                    <a:pt x="11409" y="20628"/>
                    <a:pt x="11946" y="20956"/>
                  </a:cubicBezTo>
                  <a:cubicBezTo>
                    <a:pt x="12482" y="21283"/>
                    <a:pt x="13153" y="21392"/>
                    <a:pt x="13958" y="21010"/>
                  </a:cubicBezTo>
                  <a:cubicBezTo>
                    <a:pt x="14763" y="20628"/>
                    <a:pt x="15702" y="19756"/>
                    <a:pt x="16306" y="18828"/>
                  </a:cubicBezTo>
                  <a:cubicBezTo>
                    <a:pt x="16910" y="17901"/>
                    <a:pt x="17178" y="16919"/>
                    <a:pt x="17245" y="16701"/>
                  </a:cubicBezTo>
                  <a:cubicBezTo>
                    <a:pt x="17312" y="16483"/>
                    <a:pt x="17178" y="17028"/>
                    <a:pt x="17312" y="17519"/>
                  </a:cubicBezTo>
                  <a:cubicBezTo>
                    <a:pt x="17446" y="18010"/>
                    <a:pt x="17849" y="18447"/>
                    <a:pt x="18587" y="18719"/>
                  </a:cubicBezTo>
                  <a:cubicBezTo>
                    <a:pt x="19324" y="18992"/>
                    <a:pt x="20398" y="19101"/>
                    <a:pt x="21471" y="1921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2" name="Line"/>
            <p:cNvSpPr/>
            <p:nvPr/>
          </p:nvSpPr>
          <p:spPr>
            <a:xfrm>
              <a:off x="2376710" y="5803269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3" name="Line"/>
            <p:cNvSpPr/>
            <p:nvPr/>
          </p:nvSpPr>
          <p:spPr>
            <a:xfrm>
              <a:off x="2719194" y="5720243"/>
              <a:ext cx="373619" cy="45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547"/>
                    <a:pt x="0" y="9095"/>
                    <a:pt x="200" y="12180"/>
                  </a:cubicBezTo>
                  <a:cubicBezTo>
                    <a:pt x="400" y="15266"/>
                    <a:pt x="800" y="16890"/>
                    <a:pt x="1100" y="18108"/>
                  </a:cubicBezTo>
                  <a:cubicBezTo>
                    <a:pt x="1400" y="19326"/>
                    <a:pt x="1600" y="20138"/>
                    <a:pt x="2300" y="20707"/>
                  </a:cubicBezTo>
                  <a:cubicBezTo>
                    <a:pt x="3000" y="21275"/>
                    <a:pt x="4200" y="21600"/>
                    <a:pt x="5700" y="21438"/>
                  </a:cubicBezTo>
                  <a:cubicBezTo>
                    <a:pt x="7200" y="21275"/>
                    <a:pt x="9000" y="20626"/>
                    <a:pt x="10200" y="19976"/>
                  </a:cubicBezTo>
                  <a:cubicBezTo>
                    <a:pt x="11400" y="19326"/>
                    <a:pt x="12000" y="18677"/>
                    <a:pt x="12400" y="17946"/>
                  </a:cubicBezTo>
                  <a:cubicBezTo>
                    <a:pt x="12800" y="17215"/>
                    <a:pt x="13000" y="16403"/>
                    <a:pt x="13600" y="16565"/>
                  </a:cubicBezTo>
                  <a:cubicBezTo>
                    <a:pt x="14200" y="16728"/>
                    <a:pt x="15200" y="17865"/>
                    <a:pt x="16200" y="18677"/>
                  </a:cubicBezTo>
                  <a:cubicBezTo>
                    <a:pt x="17200" y="19489"/>
                    <a:pt x="18200" y="19976"/>
                    <a:pt x="19100" y="19976"/>
                  </a:cubicBezTo>
                  <a:cubicBezTo>
                    <a:pt x="20000" y="19976"/>
                    <a:pt x="20800" y="19489"/>
                    <a:pt x="21600" y="19002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4" name="Line"/>
            <p:cNvSpPr/>
            <p:nvPr/>
          </p:nvSpPr>
          <p:spPr>
            <a:xfrm>
              <a:off x="3020164" y="5813648"/>
              <a:ext cx="4151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5" name="Line"/>
            <p:cNvSpPr/>
            <p:nvPr/>
          </p:nvSpPr>
          <p:spPr>
            <a:xfrm>
              <a:off x="2615410" y="5912538"/>
              <a:ext cx="217946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5143" y="1118"/>
                    <a:pt x="10286" y="-1582"/>
                    <a:pt x="13886" y="1118"/>
                  </a:cubicBezTo>
                  <a:cubicBezTo>
                    <a:pt x="17486" y="3818"/>
                    <a:pt x="19543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6" name="Line"/>
            <p:cNvSpPr/>
            <p:nvPr/>
          </p:nvSpPr>
          <p:spPr>
            <a:xfrm>
              <a:off x="3087150" y="5934907"/>
              <a:ext cx="597226" cy="200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15" extrusionOk="0">
                  <a:moveTo>
                    <a:pt x="2438" y="13527"/>
                  </a:moveTo>
                  <a:cubicBezTo>
                    <a:pt x="3928" y="13527"/>
                    <a:pt x="5417" y="13527"/>
                    <a:pt x="6472" y="13344"/>
                  </a:cubicBezTo>
                  <a:cubicBezTo>
                    <a:pt x="7528" y="13161"/>
                    <a:pt x="8148" y="12795"/>
                    <a:pt x="8397" y="11696"/>
                  </a:cubicBezTo>
                  <a:cubicBezTo>
                    <a:pt x="8645" y="10598"/>
                    <a:pt x="8521" y="8768"/>
                    <a:pt x="7838" y="7120"/>
                  </a:cubicBezTo>
                  <a:cubicBezTo>
                    <a:pt x="7155" y="5473"/>
                    <a:pt x="5914" y="4008"/>
                    <a:pt x="4921" y="3276"/>
                  </a:cubicBezTo>
                  <a:cubicBezTo>
                    <a:pt x="3928" y="2544"/>
                    <a:pt x="3183" y="2544"/>
                    <a:pt x="2500" y="2544"/>
                  </a:cubicBezTo>
                  <a:cubicBezTo>
                    <a:pt x="1817" y="2544"/>
                    <a:pt x="1197" y="2544"/>
                    <a:pt x="700" y="3276"/>
                  </a:cubicBezTo>
                  <a:cubicBezTo>
                    <a:pt x="203" y="4008"/>
                    <a:pt x="-169" y="5473"/>
                    <a:pt x="79" y="6754"/>
                  </a:cubicBezTo>
                  <a:cubicBezTo>
                    <a:pt x="328" y="8035"/>
                    <a:pt x="1197" y="9134"/>
                    <a:pt x="2562" y="9866"/>
                  </a:cubicBezTo>
                  <a:cubicBezTo>
                    <a:pt x="3928" y="10598"/>
                    <a:pt x="5790" y="10964"/>
                    <a:pt x="7217" y="10049"/>
                  </a:cubicBezTo>
                  <a:cubicBezTo>
                    <a:pt x="8645" y="9134"/>
                    <a:pt x="9638" y="6937"/>
                    <a:pt x="10321" y="5107"/>
                  </a:cubicBezTo>
                  <a:cubicBezTo>
                    <a:pt x="11003" y="3276"/>
                    <a:pt x="11376" y="1812"/>
                    <a:pt x="11872" y="896"/>
                  </a:cubicBezTo>
                  <a:cubicBezTo>
                    <a:pt x="12369" y="-19"/>
                    <a:pt x="12990" y="-385"/>
                    <a:pt x="13362" y="530"/>
                  </a:cubicBezTo>
                  <a:cubicBezTo>
                    <a:pt x="13734" y="1446"/>
                    <a:pt x="13859" y="3642"/>
                    <a:pt x="13921" y="7120"/>
                  </a:cubicBezTo>
                  <a:cubicBezTo>
                    <a:pt x="13983" y="10598"/>
                    <a:pt x="13983" y="15357"/>
                    <a:pt x="13983" y="16822"/>
                  </a:cubicBezTo>
                  <a:cubicBezTo>
                    <a:pt x="13983" y="18286"/>
                    <a:pt x="13983" y="16456"/>
                    <a:pt x="14417" y="13710"/>
                  </a:cubicBezTo>
                  <a:cubicBezTo>
                    <a:pt x="14852" y="10964"/>
                    <a:pt x="15721" y="7303"/>
                    <a:pt x="16465" y="5107"/>
                  </a:cubicBezTo>
                  <a:cubicBezTo>
                    <a:pt x="17210" y="2910"/>
                    <a:pt x="17831" y="2178"/>
                    <a:pt x="18390" y="2361"/>
                  </a:cubicBezTo>
                  <a:cubicBezTo>
                    <a:pt x="18948" y="2544"/>
                    <a:pt x="19445" y="3642"/>
                    <a:pt x="19941" y="6937"/>
                  </a:cubicBezTo>
                  <a:cubicBezTo>
                    <a:pt x="20438" y="10232"/>
                    <a:pt x="20934" y="15723"/>
                    <a:pt x="21431" y="21215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7" name="Line"/>
            <p:cNvSpPr/>
            <p:nvPr/>
          </p:nvSpPr>
          <p:spPr>
            <a:xfrm>
              <a:off x="4279325" y="5618001"/>
              <a:ext cx="633148" cy="89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26" extrusionOk="0">
                  <a:moveTo>
                    <a:pt x="2350" y="11880"/>
                  </a:moveTo>
                  <a:cubicBezTo>
                    <a:pt x="3642" y="11715"/>
                    <a:pt x="4933" y="11549"/>
                    <a:pt x="6165" y="11218"/>
                  </a:cubicBezTo>
                  <a:cubicBezTo>
                    <a:pt x="7398" y="10887"/>
                    <a:pt x="8572" y="10391"/>
                    <a:pt x="9100" y="9935"/>
                  </a:cubicBezTo>
                  <a:cubicBezTo>
                    <a:pt x="9628" y="9480"/>
                    <a:pt x="9511" y="9066"/>
                    <a:pt x="8689" y="8818"/>
                  </a:cubicBezTo>
                  <a:cubicBezTo>
                    <a:pt x="7868" y="8570"/>
                    <a:pt x="6342" y="8487"/>
                    <a:pt x="5050" y="8446"/>
                  </a:cubicBezTo>
                  <a:cubicBezTo>
                    <a:pt x="3759" y="8404"/>
                    <a:pt x="2702" y="8404"/>
                    <a:pt x="1881" y="8487"/>
                  </a:cubicBezTo>
                  <a:cubicBezTo>
                    <a:pt x="1059" y="8570"/>
                    <a:pt x="472" y="8735"/>
                    <a:pt x="178" y="9025"/>
                  </a:cubicBezTo>
                  <a:cubicBezTo>
                    <a:pt x="-115" y="9315"/>
                    <a:pt x="-115" y="9729"/>
                    <a:pt x="707" y="10060"/>
                  </a:cubicBezTo>
                  <a:cubicBezTo>
                    <a:pt x="1528" y="10391"/>
                    <a:pt x="3172" y="10639"/>
                    <a:pt x="5461" y="10639"/>
                  </a:cubicBezTo>
                  <a:cubicBezTo>
                    <a:pt x="7750" y="10639"/>
                    <a:pt x="10685" y="10391"/>
                    <a:pt x="13385" y="9356"/>
                  </a:cubicBezTo>
                  <a:cubicBezTo>
                    <a:pt x="16085" y="8322"/>
                    <a:pt x="18550" y="6501"/>
                    <a:pt x="19900" y="5094"/>
                  </a:cubicBezTo>
                  <a:cubicBezTo>
                    <a:pt x="21250" y="3687"/>
                    <a:pt x="21485" y="2694"/>
                    <a:pt x="21485" y="1991"/>
                  </a:cubicBezTo>
                  <a:cubicBezTo>
                    <a:pt x="21485" y="1287"/>
                    <a:pt x="21250" y="873"/>
                    <a:pt x="20898" y="542"/>
                  </a:cubicBezTo>
                  <a:cubicBezTo>
                    <a:pt x="20546" y="211"/>
                    <a:pt x="20076" y="-37"/>
                    <a:pt x="19665" y="4"/>
                  </a:cubicBezTo>
                  <a:cubicBezTo>
                    <a:pt x="19255" y="46"/>
                    <a:pt x="18902" y="377"/>
                    <a:pt x="18257" y="1991"/>
                  </a:cubicBezTo>
                  <a:cubicBezTo>
                    <a:pt x="17611" y="3604"/>
                    <a:pt x="16672" y="6501"/>
                    <a:pt x="16202" y="9273"/>
                  </a:cubicBezTo>
                  <a:cubicBezTo>
                    <a:pt x="15733" y="12046"/>
                    <a:pt x="15733" y="14694"/>
                    <a:pt x="16202" y="16639"/>
                  </a:cubicBezTo>
                  <a:cubicBezTo>
                    <a:pt x="16672" y="18584"/>
                    <a:pt x="17611" y="19825"/>
                    <a:pt x="18492" y="20570"/>
                  </a:cubicBezTo>
                  <a:cubicBezTo>
                    <a:pt x="19372" y="21315"/>
                    <a:pt x="20194" y="21563"/>
                    <a:pt x="20605" y="21356"/>
                  </a:cubicBezTo>
                  <a:cubicBezTo>
                    <a:pt x="21015" y="21149"/>
                    <a:pt x="21015" y="20487"/>
                    <a:pt x="20839" y="19991"/>
                  </a:cubicBezTo>
                  <a:cubicBezTo>
                    <a:pt x="20663" y="19494"/>
                    <a:pt x="20311" y="19163"/>
                    <a:pt x="19959" y="18832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8" name="Line"/>
            <p:cNvSpPr/>
            <p:nvPr/>
          </p:nvSpPr>
          <p:spPr>
            <a:xfrm>
              <a:off x="4711825" y="6083483"/>
              <a:ext cx="296589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0" y="0"/>
                  </a:moveTo>
                  <a:cubicBezTo>
                    <a:pt x="5462" y="5760"/>
                    <a:pt x="10924" y="11520"/>
                    <a:pt x="14772" y="14400"/>
                  </a:cubicBezTo>
                  <a:cubicBezTo>
                    <a:pt x="18621" y="17280"/>
                    <a:pt x="20855" y="17280"/>
                    <a:pt x="21228" y="18000"/>
                  </a:cubicBezTo>
                  <a:cubicBezTo>
                    <a:pt x="21600" y="18720"/>
                    <a:pt x="20110" y="20160"/>
                    <a:pt x="18621" y="2160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9" name="Line"/>
            <p:cNvSpPr/>
            <p:nvPr/>
          </p:nvSpPr>
          <p:spPr>
            <a:xfrm>
              <a:off x="5853437" y="5949862"/>
              <a:ext cx="778373" cy="27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extrusionOk="0">
                  <a:moveTo>
                    <a:pt x="0" y="7013"/>
                  </a:moveTo>
                  <a:cubicBezTo>
                    <a:pt x="288" y="5960"/>
                    <a:pt x="576" y="4906"/>
                    <a:pt x="960" y="4247"/>
                  </a:cubicBezTo>
                  <a:cubicBezTo>
                    <a:pt x="1344" y="3589"/>
                    <a:pt x="1824" y="3325"/>
                    <a:pt x="2160" y="3852"/>
                  </a:cubicBezTo>
                  <a:cubicBezTo>
                    <a:pt x="2496" y="4379"/>
                    <a:pt x="2688" y="5696"/>
                    <a:pt x="3072" y="8199"/>
                  </a:cubicBezTo>
                  <a:cubicBezTo>
                    <a:pt x="3456" y="10701"/>
                    <a:pt x="4032" y="14389"/>
                    <a:pt x="4512" y="16628"/>
                  </a:cubicBezTo>
                  <a:cubicBezTo>
                    <a:pt x="4992" y="18867"/>
                    <a:pt x="5376" y="19657"/>
                    <a:pt x="5616" y="19394"/>
                  </a:cubicBezTo>
                  <a:cubicBezTo>
                    <a:pt x="5856" y="19130"/>
                    <a:pt x="5952" y="17813"/>
                    <a:pt x="6096" y="15838"/>
                  </a:cubicBezTo>
                  <a:cubicBezTo>
                    <a:pt x="6240" y="13862"/>
                    <a:pt x="6432" y="11228"/>
                    <a:pt x="6576" y="8725"/>
                  </a:cubicBezTo>
                  <a:cubicBezTo>
                    <a:pt x="6720" y="6223"/>
                    <a:pt x="6816" y="3852"/>
                    <a:pt x="7104" y="2799"/>
                  </a:cubicBezTo>
                  <a:cubicBezTo>
                    <a:pt x="7392" y="1745"/>
                    <a:pt x="7872" y="2008"/>
                    <a:pt x="9120" y="3194"/>
                  </a:cubicBezTo>
                  <a:cubicBezTo>
                    <a:pt x="10368" y="4379"/>
                    <a:pt x="12384" y="6486"/>
                    <a:pt x="13728" y="7672"/>
                  </a:cubicBezTo>
                  <a:cubicBezTo>
                    <a:pt x="15072" y="8857"/>
                    <a:pt x="15744" y="9121"/>
                    <a:pt x="16368" y="9121"/>
                  </a:cubicBezTo>
                  <a:cubicBezTo>
                    <a:pt x="16992" y="9121"/>
                    <a:pt x="17568" y="8857"/>
                    <a:pt x="17856" y="8067"/>
                  </a:cubicBezTo>
                  <a:cubicBezTo>
                    <a:pt x="18144" y="7277"/>
                    <a:pt x="18144" y="5960"/>
                    <a:pt x="17952" y="4906"/>
                  </a:cubicBezTo>
                  <a:cubicBezTo>
                    <a:pt x="17760" y="3852"/>
                    <a:pt x="17376" y="3062"/>
                    <a:pt x="16704" y="2272"/>
                  </a:cubicBezTo>
                  <a:cubicBezTo>
                    <a:pt x="16032" y="1482"/>
                    <a:pt x="15072" y="691"/>
                    <a:pt x="14256" y="296"/>
                  </a:cubicBezTo>
                  <a:cubicBezTo>
                    <a:pt x="13440" y="-99"/>
                    <a:pt x="12768" y="-99"/>
                    <a:pt x="12240" y="296"/>
                  </a:cubicBezTo>
                  <a:cubicBezTo>
                    <a:pt x="11712" y="691"/>
                    <a:pt x="11328" y="1482"/>
                    <a:pt x="11136" y="2535"/>
                  </a:cubicBezTo>
                  <a:cubicBezTo>
                    <a:pt x="10944" y="3589"/>
                    <a:pt x="10944" y="4906"/>
                    <a:pt x="11136" y="7013"/>
                  </a:cubicBezTo>
                  <a:cubicBezTo>
                    <a:pt x="11328" y="9121"/>
                    <a:pt x="11712" y="12018"/>
                    <a:pt x="12672" y="14652"/>
                  </a:cubicBezTo>
                  <a:cubicBezTo>
                    <a:pt x="13632" y="17286"/>
                    <a:pt x="15168" y="19657"/>
                    <a:pt x="16752" y="20579"/>
                  </a:cubicBezTo>
                  <a:cubicBezTo>
                    <a:pt x="18336" y="21501"/>
                    <a:pt x="19968" y="20974"/>
                    <a:pt x="21600" y="20447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0" name="Line"/>
            <p:cNvSpPr/>
            <p:nvPr/>
          </p:nvSpPr>
          <p:spPr>
            <a:xfrm>
              <a:off x="6827703" y="6023141"/>
              <a:ext cx="437182" cy="14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0810" extrusionOk="0">
                  <a:moveTo>
                    <a:pt x="8670" y="7090"/>
                  </a:moveTo>
                  <a:cubicBezTo>
                    <a:pt x="8163" y="4635"/>
                    <a:pt x="7657" y="2181"/>
                    <a:pt x="6982" y="953"/>
                  </a:cubicBezTo>
                  <a:cubicBezTo>
                    <a:pt x="6307" y="-274"/>
                    <a:pt x="5463" y="-274"/>
                    <a:pt x="4282" y="708"/>
                  </a:cubicBezTo>
                  <a:cubicBezTo>
                    <a:pt x="3101" y="1690"/>
                    <a:pt x="1582" y="3653"/>
                    <a:pt x="739" y="5862"/>
                  </a:cubicBezTo>
                  <a:cubicBezTo>
                    <a:pt x="-105" y="8071"/>
                    <a:pt x="-274" y="10526"/>
                    <a:pt x="485" y="13226"/>
                  </a:cubicBezTo>
                  <a:cubicBezTo>
                    <a:pt x="1245" y="15926"/>
                    <a:pt x="2932" y="18871"/>
                    <a:pt x="6223" y="20099"/>
                  </a:cubicBezTo>
                  <a:cubicBezTo>
                    <a:pt x="9513" y="21326"/>
                    <a:pt x="14407" y="20835"/>
                    <a:pt x="17192" y="19608"/>
                  </a:cubicBezTo>
                  <a:cubicBezTo>
                    <a:pt x="19976" y="18381"/>
                    <a:pt x="20651" y="16417"/>
                    <a:pt x="21326" y="14453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1" name="Line"/>
            <p:cNvSpPr/>
            <p:nvPr/>
          </p:nvSpPr>
          <p:spPr>
            <a:xfrm>
              <a:off x="7244128" y="5689967"/>
              <a:ext cx="1167964" cy="59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67" extrusionOk="0">
                  <a:moveTo>
                    <a:pt x="0" y="2204"/>
                  </a:moveTo>
                  <a:cubicBezTo>
                    <a:pt x="0" y="1211"/>
                    <a:pt x="0" y="217"/>
                    <a:pt x="0" y="31"/>
                  </a:cubicBezTo>
                  <a:cubicBezTo>
                    <a:pt x="0" y="-155"/>
                    <a:pt x="0" y="466"/>
                    <a:pt x="32" y="2576"/>
                  </a:cubicBezTo>
                  <a:cubicBezTo>
                    <a:pt x="64" y="4686"/>
                    <a:pt x="128" y="8286"/>
                    <a:pt x="224" y="11328"/>
                  </a:cubicBezTo>
                  <a:cubicBezTo>
                    <a:pt x="320" y="14369"/>
                    <a:pt x="447" y="16852"/>
                    <a:pt x="639" y="18404"/>
                  </a:cubicBezTo>
                  <a:cubicBezTo>
                    <a:pt x="831" y="19955"/>
                    <a:pt x="1086" y="20576"/>
                    <a:pt x="1374" y="20948"/>
                  </a:cubicBezTo>
                  <a:cubicBezTo>
                    <a:pt x="1662" y="21321"/>
                    <a:pt x="1981" y="21445"/>
                    <a:pt x="2269" y="21321"/>
                  </a:cubicBezTo>
                  <a:cubicBezTo>
                    <a:pt x="2556" y="21197"/>
                    <a:pt x="2812" y="20824"/>
                    <a:pt x="3195" y="20204"/>
                  </a:cubicBezTo>
                  <a:cubicBezTo>
                    <a:pt x="3579" y="19583"/>
                    <a:pt x="4090" y="18714"/>
                    <a:pt x="4633" y="18279"/>
                  </a:cubicBezTo>
                  <a:cubicBezTo>
                    <a:pt x="5176" y="17845"/>
                    <a:pt x="5751" y="17845"/>
                    <a:pt x="6199" y="17783"/>
                  </a:cubicBezTo>
                  <a:cubicBezTo>
                    <a:pt x="6646" y="17721"/>
                    <a:pt x="6966" y="17597"/>
                    <a:pt x="7157" y="17224"/>
                  </a:cubicBezTo>
                  <a:cubicBezTo>
                    <a:pt x="7349" y="16852"/>
                    <a:pt x="7413" y="16231"/>
                    <a:pt x="7253" y="15735"/>
                  </a:cubicBezTo>
                  <a:cubicBezTo>
                    <a:pt x="7093" y="15238"/>
                    <a:pt x="6710" y="14866"/>
                    <a:pt x="6295" y="14617"/>
                  </a:cubicBezTo>
                  <a:cubicBezTo>
                    <a:pt x="5879" y="14369"/>
                    <a:pt x="5432" y="14245"/>
                    <a:pt x="5049" y="14183"/>
                  </a:cubicBezTo>
                  <a:cubicBezTo>
                    <a:pt x="4665" y="14121"/>
                    <a:pt x="4346" y="14121"/>
                    <a:pt x="4026" y="14369"/>
                  </a:cubicBezTo>
                  <a:cubicBezTo>
                    <a:pt x="3707" y="14617"/>
                    <a:pt x="3387" y="15114"/>
                    <a:pt x="3355" y="15548"/>
                  </a:cubicBezTo>
                  <a:cubicBezTo>
                    <a:pt x="3323" y="15983"/>
                    <a:pt x="3579" y="16355"/>
                    <a:pt x="4282" y="16666"/>
                  </a:cubicBezTo>
                  <a:cubicBezTo>
                    <a:pt x="4985" y="16976"/>
                    <a:pt x="6135" y="17224"/>
                    <a:pt x="7317" y="16666"/>
                  </a:cubicBezTo>
                  <a:cubicBezTo>
                    <a:pt x="8499" y="16107"/>
                    <a:pt x="9714" y="14742"/>
                    <a:pt x="10480" y="13811"/>
                  </a:cubicBezTo>
                  <a:cubicBezTo>
                    <a:pt x="11247" y="12879"/>
                    <a:pt x="11567" y="12383"/>
                    <a:pt x="11886" y="11948"/>
                  </a:cubicBezTo>
                  <a:cubicBezTo>
                    <a:pt x="12206" y="11514"/>
                    <a:pt x="12525" y="11142"/>
                    <a:pt x="12685" y="11266"/>
                  </a:cubicBezTo>
                  <a:cubicBezTo>
                    <a:pt x="12845" y="11390"/>
                    <a:pt x="12845" y="12011"/>
                    <a:pt x="12909" y="12942"/>
                  </a:cubicBezTo>
                  <a:cubicBezTo>
                    <a:pt x="12973" y="13873"/>
                    <a:pt x="13101" y="15114"/>
                    <a:pt x="13228" y="16045"/>
                  </a:cubicBezTo>
                  <a:cubicBezTo>
                    <a:pt x="13356" y="16976"/>
                    <a:pt x="13484" y="17597"/>
                    <a:pt x="13708" y="18031"/>
                  </a:cubicBezTo>
                  <a:cubicBezTo>
                    <a:pt x="13931" y="18466"/>
                    <a:pt x="14251" y="18714"/>
                    <a:pt x="14762" y="18652"/>
                  </a:cubicBezTo>
                  <a:cubicBezTo>
                    <a:pt x="15273" y="18590"/>
                    <a:pt x="15976" y="18217"/>
                    <a:pt x="16679" y="17224"/>
                  </a:cubicBezTo>
                  <a:cubicBezTo>
                    <a:pt x="17382" y="16231"/>
                    <a:pt x="18085" y="14617"/>
                    <a:pt x="18437" y="13500"/>
                  </a:cubicBezTo>
                  <a:cubicBezTo>
                    <a:pt x="18788" y="12383"/>
                    <a:pt x="18788" y="11762"/>
                    <a:pt x="18756" y="11079"/>
                  </a:cubicBezTo>
                  <a:cubicBezTo>
                    <a:pt x="18724" y="10397"/>
                    <a:pt x="18660" y="9652"/>
                    <a:pt x="18852" y="9279"/>
                  </a:cubicBezTo>
                  <a:cubicBezTo>
                    <a:pt x="19044" y="8907"/>
                    <a:pt x="19491" y="8907"/>
                    <a:pt x="19970" y="9590"/>
                  </a:cubicBezTo>
                  <a:cubicBezTo>
                    <a:pt x="20450" y="10273"/>
                    <a:pt x="20961" y="11638"/>
                    <a:pt x="21249" y="13128"/>
                  </a:cubicBezTo>
                  <a:cubicBezTo>
                    <a:pt x="21536" y="14617"/>
                    <a:pt x="21600" y="16231"/>
                    <a:pt x="21568" y="17348"/>
                  </a:cubicBezTo>
                  <a:cubicBezTo>
                    <a:pt x="21536" y="18466"/>
                    <a:pt x="21408" y="19086"/>
                    <a:pt x="21025" y="19397"/>
                  </a:cubicBezTo>
                  <a:cubicBezTo>
                    <a:pt x="20641" y="19707"/>
                    <a:pt x="20002" y="19707"/>
                    <a:pt x="19267" y="19148"/>
                  </a:cubicBezTo>
                  <a:cubicBezTo>
                    <a:pt x="18533" y="18590"/>
                    <a:pt x="17702" y="17473"/>
                    <a:pt x="16871" y="16355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2" name="Line"/>
            <p:cNvSpPr/>
            <p:nvPr/>
          </p:nvSpPr>
          <p:spPr>
            <a:xfrm>
              <a:off x="7171480" y="5979701"/>
              <a:ext cx="352863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329" y="15840"/>
                    <a:pt x="4659" y="10080"/>
                    <a:pt x="8259" y="6480"/>
                  </a:cubicBezTo>
                  <a:cubicBezTo>
                    <a:pt x="11859" y="2880"/>
                    <a:pt x="16729" y="14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3" name="Line"/>
            <p:cNvSpPr/>
            <p:nvPr/>
          </p:nvSpPr>
          <p:spPr>
            <a:xfrm>
              <a:off x="8676332" y="6166509"/>
              <a:ext cx="10380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4" name="Line"/>
            <p:cNvSpPr/>
            <p:nvPr/>
          </p:nvSpPr>
          <p:spPr>
            <a:xfrm>
              <a:off x="8665954" y="6322184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5" name="Line"/>
            <p:cNvSpPr/>
            <p:nvPr/>
          </p:nvSpPr>
          <p:spPr>
            <a:xfrm>
              <a:off x="10767895" y="5398516"/>
              <a:ext cx="212418" cy="2303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extrusionOk="0">
                  <a:moveTo>
                    <a:pt x="21392" y="0"/>
                  </a:moveTo>
                  <a:cubicBezTo>
                    <a:pt x="18953" y="227"/>
                    <a:pt x="16515" y="454"/>
                    <a:pt x="14598" y="730"/>
                  </a:cubicBezTo>
                  <a:cubicBezTo>
                    <a:pt x="12682" y="1005"/>
                    <a:pt x="11289" y="1330"/>
                    <a:pt x="10244" y="1962"/>
                  </a:cubicBezTo>
                  <a:cubicBezTo>
                    <a:pt x="9198" y="2595"/>
                    <a:pt x="8502" y="3535"/>
                    <a:pt x="8153" y="4541"/>
                  </a:cubicBezTo>
                  <a:cubicBezTo>
                    <a:pt x="7805" y="5546"/>
                    <a:pt x="7805" y="6616"/>
                    <a:pt x="7282" y="7622"/>
                  </a:cubicBezTo>
                  <a:cubicBezTo>
                    <a:pt x="6760" y="8627"/>
                    <a:pt x="5715" y="9568"/>
                    <a:pt x="5018" y="10378"/>
                  </a:cubicBezTo>
                  <a:cubicBezTo>
                    <a:pt x="4321" y="11189"/>
                    <a:pt x="3973" y="11870"/>
                    <a:pt x="3624" y="12568"/>
                  </a:cubicBezTo>
                  <a:cubicBezTo>
                    <a:pt x="3276" y="13265"/>
                    <a:pt x="2928" y="13978"/>
                    <a:pt x="2405" y="14692"/>
                  </a:cubicBezTo>
                  <a:cubicBezTo>
                    <a:pt x="1882" y="15405"/>
                    <a:pt x="1186" y="16119"/>
                    <a:pt x="663" y="16962"/>
                  </a:cubicBezTo>
                  <a:cubicBezTo>
                    <a:pt x="140" y="17805"/>
                    <a:pt x="-208" y="18778"/>
                    <a:pt x="140" y="19541"/>
                  </a:cubicBezTo>
                  <a:cubicBezTo>
                    <a:pt x="489" y="20303"/>
                    <a:pt x="1534" y="20854"/>
                    <a:pt x="2753" y="21178"/>
                  </a:cubicBezTo>
                  <a:cubicBezTo>
                    <a:pt x="3973" y="21503"/>
                    <a:pt x="5366" y="21600"/>
                    <a:pt x="6237" y="21600"/>
                  </a:cubicBezTo>
                  <a:cubicBezTo>
                    <a:pt x="7108" y="21600"/>
                    <a:pt x="7457" y="21503"/>
                    <a:pt x="7805" y="214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6" name="Line"/>
            <p:cNvSpPr/>
            <p:nvPr/>
          </p:nvSpPr>
          <p:spPr>
            <a:xfrm>
              <a:off x="11260526" y="5312030"/>
              <a:ext cx="363241" cy="22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extrusionOk="0">
                  <a:moveTo>
                    <a:pt x="0" y="6218"/>
                  </a:moveTo>
                  <a:cubicBezTo>
                    <a:pt x="823" y="4909"/>
                    <a:pt x="1646" y="3600"/>
                    <a:pt x="2469" y="2455"/>
                  </a:cubicBezTo>
                  <a:cubicBezTo>
                    <a:pt x="3291" y="1309"/>
                    <a:pt x="4114" y="327"/>
                    <a:pt x="4629" y="818"/>
                  </a:cubicBezTo>
                  <a:cubicBezTo>
                    <a:pt x="5143" y="1309"/>
                    <a:pt x="5349" y="3273"/>
                    <a:pt x="5451" y="5891"/>
                  </a:cubicBezTo>
                  <a:cubicBezTo>
                    <a:pt x="5554" y="8509"/>
                    <a:pt x="5554" y="11782"/>
                    <a:pt x="5657" y="14236"/>
                  </a:cubicBezTo>
                  <a:cubicBezTo>
                    <a:pt x="5760" y="16691"/>
                    <a:pt x="5966" y="18327"/>
                    <a:pt x="7097" y="19473"/>
                  </a:cubicBezTo>
                  <a:cubicBezTo>
                    <a:pt x="8229" y="20618"/>
                    <a:pt x="10286" y="21273"/>
                    <a:pt x="12034" y="20127"/>
                  </a:cubicBezTo>
                  <a:cubicBezTo>
                    <a:pt x="13783" y="18982"/>
                    <a:pt x="15223" y="16036"/>
                    <a:pt x="15943" y="12927"/>
                  </a:cubicBezTo>
                  <a:cubicBezTo>
                    <a:pt x="16663" y="9818"/>
                    <a:pt x="16663" y="6545"/>
                    <a:pt x="16354" y="4091"/>
                  </a:cubicBezTo>
                  <a:cubicBezTo>
                    <a:pt x="16046" y="1636"/>
                    <a:pt x="15429" y="0"/>
                    <a:pt x="14914" y="0"/>
                  </a:cubicBezTo>
                  <a:cubicBezTo>
                    <a:pt x="14400" y="0"/>
                    <a:pt x="13989" y="1636"/>
                    <a:pt x="13886" y="4091"/>
                  </a:cubicBezTo>
                  <a:cubicBezTo>
                    <a:pt x="13783" y="6545"/>
                    <a:pt x="13989" y="9818"/>
                    <a:pt x="14503" y="12764"/>
                  </a:cubicBezTo>
                  <a:cubicBezTo>
                    <a:pt x="15017" y="15709"/>
                    <a:pt x="15840" y="18327"/>
                    <a:pt x="16766" y="19800"/>
                  </a:cubicBezTo>
                  <a:cubicBezTo>
                    <a:pt x="17691" y="21273"/>
                    <a:pt x="18720" y="21600"/>
                    <a:pt x="19543" y="20945"/>
                  </a:cubicBezTo>
                  <a:cubicBezTo>
                    <a:pt x="20366" y="20291"/>
                    <a:pt x="20983" y="18655"/>
                    <a:pt x="21600" y="17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7" name="Line"/>
            <p:cNvSpPr/>
            <p:nvPr/>
          </p:nvSpPr>
          <p:spPr>
            <a:xfrm>
              <a:off x="11737928" y="5440030"/>
              <a:ext cx="20757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8" name="Line"/>
            <p:cNvSpPr/>
            <p:nvPr/>
          </p:nvSpPr>
          <p:spPr>
            <a:xfrm>
              <a:off x="11312418" y="5955656"/>
              <a:ext cx="342484" cy="325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extrusionOk="0">
                  <a:moveTo>
                    <a:pt x="0" y="7037"/>
                  </a:moveTo>
                  <a:cubicBezTo>
                    <a:pt x="1964" y="4763"/>
                    <a:pt x="3927" y="2489"/>
                    <a:pt x="5455" y="1239"/>
                  </a:cubicBezTo>
                  <a:cubicBezTo>
                    <a:pt x="6982" y="-12"/>
                    <a:pt x="8073" y="-239"/>
                    <a:pt x="8727" y="216"/>
                  </a:cubicBezTo>
                  <a:cubicBezTo>
                    <a:pt x="9382" y="670"/>
                    <a:pt x="9600" y="1807"/>
                    <a:pt x="9491" y="4195"/>
                  </a:cubicBezTo>
                  <a:cubicBezTo>
                    <a:pt x="9382" y="6582"/>
                    <a:pt x="8945" y="10220"/>
                    <a:pt x="8727" y="12607"/>
                  </a:cubicBezTo>
                  <a:cubicBezTo>
                    <a:pt x="8509" y="14995"/>
                    <a:pt x="8509" y="16132"/>
                    <a:pt x="9055" y="16927"/>
                  </a:cubicBezTo>
                  <a:cubicBezTo>
                    <a:pt x="9600" y="17723"/>
                    <a:pt x="10691" y="18178"/>
                    <a:pt x="11782" y="18178"/>
                  </a:cubicBezTo>
                  <a:cubicBezTo>
                    <a:pt x="12873" y="18178"/>
                    <a:pt x="13964" y="17723"/>
                    <a:pt x="15164" y="15677"/>
                  </a:cubicBezTo>
                  <a:cubicBezTo>
                    <a:pt x="16364" y="13630"/>
                    <a:pt x="17673" y="9993"/>
                    <a:pt x="18327" y="7605"/>
                  </a:cubicBezTo>
                  <a:cubicBezTo>
                    <a:pt x="18982" y="5218"/>
                    <a:pt x="18982" y="4081"/>
                    <a:pt x="18436" y="3854"/>
                  </a:cubicBezTo>
                  <a:cubicBezTo>
                    <a:pt x="17891" y="3626"/>
                    <a:pt x="16800" y="4308"/>
                    <a:pt x="16255" y="5218"/>
                  </a:cubicBezTo>
                  <a:cubicBezTo>
                    <a:pt x="15709" y="6127"/>
                    <a:pt x="15709" y="7264"/>
                    <a:pt x="16145" y="9765"/>
                  </a:cubicBezTo>
                  <a:cubicBezTo>
                    <a:pt x="16582" y="12266"/>
                    <a:pt x="17455" y="16132"/>
                    <a:pt x="18436" y="18292"/>
                  </a:cubicBezTo>
                  <a:cubicBezTo>
                    <a:pt x="19418" y="20452"/>
                    <a:pt x="20509" y="20906"/>
                    <a:pt x="21600" y="213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9" name="Line"/>
            <p:cNvSpPr/>
            <p:nvPr/>
          </p:nvSpPr>
          <p:spPr>
            <a:xfrm>
              <a:off x="11789820" y="6197645"/>
              <a:ext cx="134918" cy="17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extrusionOk="0">
                  <a:moveTo>
                    <a:pt x="0" y="0"/>
                  </a:moveTo>
                  <a:cubicBezTo>
                    <a:pt x="2769" y="0"/>
                    <a:pt x="5539" y="0"/>
                    <a:pt x="8308" y="424"/>
                  </a:cubicBezTo>
                  <a:cubicBezTo>
                    <a:pt x="11077" y="847"/>
                    <a:pt x="13846" y="1694"/>
                    <a:pt x="14954" y="3176"/>
                  </a:cubicBezTo>
                  <a:cubicBezTo>
                    <a:pt x="16062" y="4659"/>
                    <a:pt x="15508" y="6776"/>
                    <a:pt x="13292" y="9106"/>
                  </a:cubicBezTo>
                  <a:cubicBezTo>
                    <a:pt x="11077" y="11435"/>
                    <a:pt x="7200" y="13976"/>
                    <a:pt x="4431" y="16094"/>
                  </a:cubicBezTo>
                  <a:cubicBezTo>
                    <a:pt x="1662" y="18212"/>
                    <a:pt x="0" y="19906"/>
                    <a:pt x="554" y="20753"/>
                  </a:cubicBezTo>
                  <a:cubicBezTo>
                    <a:pt x="1108" y="21600"/>
                    <a:pt x="3877" y="21600"/>
                    <a:pt x="7754" y="21388"/>
                  </a:cubicBezTo>
                  <a:cubicBezTo>
                    <a:pt x="11631" y="21176"/>
                    <a:pt x="16615" y="20753"/>
                    <a:pt x="21600" y="203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0" name="Line"/>
            <p:cNvSpPr/>
            <p:nvPr/>
          </p:nvSpPr>
          <p:spPr>
            <a:xfrm>
              <a:off x="11551118" y="6643911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1" name="Line"/>
            <p:cNvSpPr/>
            <p:nvPr/>
          </p:nvSpPr>
          <p:spPr>
            <a:xfrm>
              <a:off x="11530363" y="6778829"/>
              <a:ext cx="1037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2" name="Line"/>
            <p:cNvSpPr/>
            <p:nvPr/>
          </p:nvSpPr>
          <p:spPr>
            <a:xfrm>
              <a:off x="11561497" y="6955260"/>
              <a:ext cx="1" cy="51892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3" name="Line"/>
            <p:cNvSpPr/>
            <p:nvPr/>
          </p:nvSpPr>
          <p:spPr>
            <a:xfrm>
              <a:off x="11312418" y="7567144"/>
              <a:ext cx="290592" cy="25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extrusionOk="0">
                  <a:moveTo>
                    <a:pt x="0" y="5151"/>
                  </a:moveTo>
                  <a:cubicBezTo>
                    <a:pt x="257" y="3730"/>
                    <a:pt x="514" y="2309"/>
                    <a:pt x="1157" y="2025"/>
                  </a:cubicBezTo>
                  <a:cubicBezTo>
                    <a:pt x="1800" y="1741"/>
                    <a:pt x="2829" y="2593"/>
                    <a:pt x="3343" y="3872"/>
                  </a:cubicBezTo>
                  <a:cubicBezTo>
                    <a:pt x="3857" y="5151"/>
                    <a:pt x="3857" y="6856"/>
                    <a:pt x="4500" y="9130"/>
                  </a:cubicBezTo>
                  <a:cubicBezTo>
                    <a:pt x="5143" y="11404"/>
                    <a:pt x="6429" y="14246"/>
                    <a:pt x="7714" y="15667"/>
                  </a:cubicBezTo>
                  <a:cubicBezTo>
                    <a:pt x="9000" y="17088"/>
                    <a:pt x="10286" y="17088"/>
                    <a:pt x="11829" y="14956"/>
                  </a:cubicBezTo>
                  <a:cubicBezTo>
                    <a:pt x="13371" y="12825"/>
                    <a:pt x="15171" y="8562"/>
                    <a:pt x="15814" y="5435"/>
                  </a:cubicBezTo>
                  <a:cubicBezTo>
                    <a:pt x="16457" y="2309"/>
                    <a:pt x="15943" y="319"/>
                    <a:pt x="15429" y="35"/>
                  </a:cubicBezTo>
                  <a:cubicBezTo>
                    <a:pt x="14914" y="-249"/>
                    <a:pt x="14400" y="1172"/>
                    <a:pt x="14271" y="4014"/>
                  </a:cubicBezTo>
                  <a:cubicBezTo>
                    <a:pt x="14143" y="6856"/>
                    <a:pt x="14400" y="11119"/>
                    <a:pt x="15686" y="14246"/>
                  </a:cubicBezTo>
                  <a:cubicBezTo>
                    <a:pt x="16971" y="17372"/>
                    <a:pt x="19286" y="19362"/>
                    <a:pt x="21600" y="213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4" name="Line"/>
            <p:cNvSpPr/>
            <p:nvPr/>
          </p:nvSpPr>
          <p:spPr>
            <a:xfrm>
              <a:off x="11748306" y="7733632"/>
              <a:ext cx="148756" cy="18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09" y="1600"/>
                    <a:pt x="4019" y="3200"/>
                    <a:pt x="5274" y="5000"/>
                  </a:cubicBezTo>
                  <a:cubicBezTo>
                    <a:pt x="6530" y="6800"/>
                    <a:pt x="7033" y="8800"/>
                    <a:pt x="8037" y="8800"/>
                  </a:cubicBezTo>
                  <a:cubicBezTo>
                    <a:pt x="9042" y="8800"/>
                    <a:pt x="10549" y="6800"/>
                    <a:pt x="12558" y="5400"/>
                  </a:cubicBezTo>
                  <a:cubicBezTo>
                    <a:pt x="14567" y="4000"/>
                    <a:pt x="17079" y="3200"/>
                    <a:pt x="18837" y="3800"/>
                  </a:cubicBezTo>
                  <a:cubicBezTo>
                    <a:pt x="20595" y="4400"/>
                    <a:pt x="21600" y="6400"/>
                    <a:pt x="21600" y="9600"/>
                  </a:cubicBezTo>
                  <a:cubicBezTo>
                    <a:pt x="21600" y="12800"/>
                    <a:pt x="20595" y="17200"/>
                    <a:pt x="195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5" name="Line"/>
            <p:cNvSpPr/>
            <p:nvPr/>
          </p:nvSpPr>
          <p:spPr>
            <a:xfrm>
              <a:off x="12319111" y="5315490"/>
              <a:ext cx="155676" cy="237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0" y="0"/>
                  </a:moveTo>
                  <a:cubicBezTo>
                    <a:pt x="11040" y="597"/>
                    <a:pt x="16320" y="1195"/>
                    <a:pt x="18960" y="1997"/>
                  </a:cubicBezTo>
                  <a:cubicBezTo>
                    <a:pt x="21600" y="2798"/>
                    <a:pt x="21600" y="3804"/>
                    <a:pt x="21600" y="4983"/>
                  </a:cubicBezTo>
                  <a:cubicBezTo>
                    <a:pt x="21600" y="6162"/>
                    <a:pt x="21600" y="7514"/>
                    <a:pt x="21360" y="8662"/>
                  </a:cubicBezTo>
                  <a:cubicBezTo>
                    <a:pt x="21120" y="9810"/>
                    <a:pt x="20640" y="10753"/>
                    <a:pt x="20400" y="11853"/>
                  </a:cubicBezTo>
                  <a:cubicBezTo>
                    <a:pt x="20160" y="12954"/>
                    <a:pt x="20160" y="14211"/>
                    <a:pt x="19920" y="15328"/>
                  </a:cubicBezTo>
                  <a:cubicBezTo>
                    <a:pt x="19680" y="16444"/>
                    <a:pt x="19200" y="17418"/>
                    <a:pt x="18480" y="18157"/>
                  </a:cubicBezTo>
                  <a:cubicBezTo>
                    <a:pt x="17760" y="18896"/>
                    <a:pt x="16800" y="19399"/>
                    <a:pt x="15120" y="19886"/>
                  </a:cubicBezTo>
                  <a:cubicBezTo>
                    <a:pt x="13440" y="20374"/>
                    <a:pt x="11040" y="20845"/>
                    <a:pt x="8880" y="21128"/>
                  </a:cubicBezTo>
                  <a:cubicBezTo>
                    <a:pt x="6720" y="21411"/>
                    <a:pt x="4800" y="21506"/>
                    <a:pt x="3360" y="21553"/>
                  </a:cubicBezTo>
                  <a:cubicBezTo>
                    <a:pt x="1920" y="21600"/>
                    <a:pt x="96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>
              <a:off x="13118240" y="6239158"/>
              <a:ext cx="38584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extrusionOk="0">
                  <a:moveTo>
                    <a:pt x="0" y="0"/>
                  </a:moveTo>
                  <a:cubicBezTo>
                    <a:pt x="6557" y="0"/>
                    <a:pt x="13114" y="0"/>
                    <a:pt x="16875" y="1800"/>
                  </a:cubicBezTo>
                  <a:cubicBezTo>
                    <a:pt x="20636" y="3600"/>
                    <a:pt x="21600" y="7200"/>
                    <a:pt x="21504" y="10800"/>
                  </a:cubicBezTo>
                  <a:cubicBezTo>
                    <a:pt x="21407" y="14400"/>
                    <a:pt x="20250" y="18000"/>
                    <a:pt x="1909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>
              <a:off x="13253158" y="6062727"/>
              <a:ext cx="103783" cy="4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5444"/>
                    <a:pt x="8640" y="10888"/>
                    <a:pt x="11160" y="14049"/>
                  </a:cubicBezTo>
                  <a:cubicBezTo>
                    <a:pt x="13680" y="17210"/>
                    <a:pt x="14400" y="18088"/>
                    <a:pt x="15480" y="18966"/>
                  </a:cubicBezTo>
                  <a:cubicBezTo>
                    <a:pt x="16560" y="19844"/>
                    <a:pt x="18000" y="20722"/>
                    <a:pt x="19080" y="21161"/>
                  </a:cubicBezTo>
                  <a:cubicBezTo>
                    <a:pt x="20160" y="21600"/>
                    <a:pt x="2088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8" name="Line"/>
            <p:cNvSpPr/>
            <p:nvPr/>
          </p:nvSpPr>
          <p:spPr>
            <a:xfrm>
              <a:off x="14011772" y="5284355"/>
              <a:ext cx="196189" cy="2335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extrusionOk="0">
                  <a:moveTo>
                    <a:pt x="21491" y="0"/>
                  </a:moveTo>
                  <a:cubicBezTo>
                    <a:pt x="17702" y="640"/>
                    <a:pt x="13912" y="1280"/>
                    <a:pt x="12017" y="2128"/>
                  </a:cubicBezTo>
                  <a:cubicBezTo>
                    <a:pt x="10123" y="2976"/>
                    <a:pt x="10123" y="4032"/>
                    <a:pt x="9175" y="5088"/>
                  </a:cubicBezTo>
                  <a:cubicBezTo>
                    <a:pt x="8228" y="6144"/>
                    <a:pt x="6333" y="7200"/>
                    <a:pt x="5196" y="8192"/>
                  </a:cubicBezTo>
                  <a:cubicBezTo>
                    <a:pt x="4059" y="9184"/>
                    <a:pt x="3680" y="10112"/>
                    <a:pt x="3301" y="11088"/>
                  </a:cubicBezTo>
                  <a:cubicBezTo>
                    <a:pt x="2923" y="12064"/>
                    <a:pt x="2544" y="13088"/>
                    <a:pt x="2165" y="14096"/>
                  </a:cubicBezTo>
                  <a:cubicBezTo>
                    <a:pt x="1786" y="15104"/>
                    <a:pt x="1407" y="16096"/>
                    <a:pt x="1028" y="16928"/>
                  </a:cubicBezTo>
                  <a:cubicBezTo>
                    <a:pt x="649" y="17760"/>
                    <a:pt x="270" y="18432"/>
                    <a:pt x="80" y="19008"/>
                  </a:cubicBezTo>
                  <a:cubicBezTo>
                    <a:pt x="-109" y="19584"/>
                    <a:pt x="-109" y="20064"/>
                    <a:pt x="1786" y="20480"/>
                  </a:cubicBezTo>
                  <a:cubicBezTo>
                    <a:pt x="3680" y="20896"/>
                    <a:pt x="7470" y="21248"/>
                    <a:pt x="1125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9" name="Line"/>
            <p:cNvSpPr/>
            <p:nvPr/>
          </p:nvSpPr>
          <p:spPr>
            <a:xfrm>
              <a:off x="14475798" y="5413713"/>
              <a:ext cx="301480" cy="19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283" extrusionOk="0">
                  <a:moveTo>
                    <a:pt x="878" y="12889"/>
                  </a:moveTo>
                  <a:cubicBezTo>
                    <a:pt x="387" y="11026"/>
                    <a:pt x="-104" y="9164"/>
                    <a:pt x="19" y="7302"/>
                  </a:cubicBezTo>
                  <a:cubicBezTo>
                    <a:pt x="141" y="5440"/>
                    <a:pt x="878" y="3578"/>
                    <a:pt x="1860" y="2275"/>
                  </a:cubicBezTo>
                  <a:cubicBezTo>
                    <a:pt x="2842" y="971"/>
                    <a:pt x="4069" y="226"/>
                    <a:pt x="5296" y="40"/>
                  </a:cubicBezTo>
                  <a:cubicBezTo>
                    <a:pt x="6523" y="-146"/>
                    <a:pt x="7751" y="226"/>
                    <a:pt x="8855" y="3206"/>
                  </a:cubicBezTo>
                  <a:cubicBezTo>
                    <a:pt x="9960" y="6185"/>
                    <a:pt x="10941" y="11771"/>
                    <a:pt x="12660" y="15495"/>
                  </a:cubicBezTo>
                  <a:cubicBezTo>
                    <a:pt x="14378" y="19220"/>
                    <a:pt x="16832" y="21082"/>
                    <a:pt x="18428" y="21268"/>
                  </a:cubicBezTo>
                  <a:cubicBezTo>
                    <a:pt x="20023" y="21454"/>
                    <a:pt x="20760" y="19964"/>
                    <a:pt x="21128" y="17357"/>
                  </a:cubicBezTo>
                  <a:cubicBezTo>
                    <a:pt x="21496" y="14751"/>
                    <a:pt x="21496" y="11026"/>
                    <a:pt x="21005" y="8233"/>
                  </a:cubicBezTo>
                  <a:cubicBezTo>
                    <a:pt x="20514" y="5440"/>
                    <a:pt x="19532" y="3578"/>
                    <a:pt x="18551" y="17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0" name="Line"/>
            <p:cNvSpPr/>
            <p:nvPr/>
          </p:nvSpPr>
          <p:spPr>
            <a:xfrm>
              <a:off x="14965576" y="5564569"/>
              <a:ext cx="1" cy="228323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1" name="Line"/>
            <p:cNvSpPr/>
            <p:nvPr/>
          </p:nvSpPr>
          <p:spPr>
            <a:xfrm>
              <a:off x="14529687" y="6084194"/>
              <a:ext cx="201565" cy="24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04" extrusionOk="0">
                  <a:moveTo>
                    <a:pt x="0" y="5265"/>
                  </a:moveTo>
                  <a:cubicBezTo>
                    <a:pt x="0" y="3785"/>
                    <a:pt x="0" y="2306"/>
                    <a:pt x="1098" y="1270"/>
                  </a:cubicBezTo>
                  <a:cubicBezTo>
                    <a:pt x="2197" y="235"/>
                    <a:pt x="4393" y="-357"/>
                    <a:pt x="6041" y="235"/>
                  </a:cubicBezTo>
                  <a:cubicBezTo>
                    <a:pt x="7688" y="827"/>
                    <a:pt x="8786" y="2602"/>
                    <a:pt x="9519" y="5117"/>
                  </a:cubicBezTo>
                  <a:cubicBezTo>
                    <a:pt x="10251" y="7632"/>
                    <a:pt x="10617" y="10887"/>
                    <a:pt x="11166" y="13402"/>
                  </a:cubicBezTo>
                  <a:cubicBezTo>
                    <a:pt x="11715" y="15917"/>
                    <a:pt x="12447" y="17692"/>
                    <a:pt x="13546" y="19024"/>
                  </a:cubicBezTo>
                  <a:cubicBezTo>
                    <a:pt x="14644" y="20355"/>
                    <a:pt x="16108" y="21243"/>
                    <a:pt x="17573" y="20947"/>
                  </a:cubicBezTo>
                  <a:cubicBezTo>
                    <a:pt x="19037" y="20651"/>
                    <a:pt x="20502" y="19172"/>
                    <a:pt x="21051" y="15917"/>
                  </a:cubicBezTo>
                  <a:cubicBezTo>
                    <a:pt x="21600" y="12662"/>
                    <a:pt x="21234" y="7632"/>
                    <a:pt x="20868" y="26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2" name="Line"/>
            <p:cNvSpPr/>
            <p:nvPr/>
          </p:nvSpPr>
          <p:spPr>
            <a:xfrm>
              <a:off x="14906103" y="6311806"/>
              <a:ext cx="132123" cy="21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469" extrusionOk="0">
                  <a:moveTo>
                    <a:pt x="6198" y="0"/>
                  </a:moveTo>
                  <a:cubicBezTo>
                    <a:pt x="8967" y="697"/>
                    <a:pt x="11737" y="1394"/>
                    <a:pt x="13121" y="2613"/>
                  </a:cubicBezTo>
                  <a:cubicBezTo>
                    <a:pt x="14506" y="3832"/>
                    <a:pt x="14506" y="5574"/>
                    <a:pt x="12567" y="7839"/>
                  </a:cubicBezTo>
                  <a:cubicBezTo>
                    <a:pt x="10629" y="10103"/>
                    <a:pt x="6752" y="12890"/>
                    <a:pt x="3983" y="15155"/>
                  </a:cubicBezTo>
                  <a:cubicBezTo>
                    <a:pt x="1214" y="17419"/>
                    <a:pt x="-448" y="19161"/>
                    <a:pt x="106" y="20206"/>
                  </a:cubicBezTo>
                  <a:cubicBezTo>
                    <a:pt x="660" y="21252"/>
                    <a:pt x="3429" y="21600"/>
                    <a:pt x="7306" y="21426"/>
                  </a:cubicBezTo>
                  <a:cubicBezTo>
                    <a:pt x="11183" y="21252"/>
                    <a:pt x="16167" y="20555"/>
                    <a:pt x="21152" y="198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3" name="Line"/>
            <p:cNvSpPr/>
            <p:nvPr/>
          </p:nvSpPr>
          <p:spPr>
            <a:xfrm>
              <a:off x="14664605" y="6830720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4" name="Line"/>
            <p:cNvSpPr/>
            <p:nvPr/>
          </p:nvSpPr>
          <p:spPr>
            <a:xfrm>
              <a:off x="14706118" y="6976017"/>
              <a:ext cx="10379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5" name="Line"/>
            <p:cNvSpPr/>
            <p:nvPr/>
          </p:nvSpPr>
          <p:spPr>
            <a:xfrm>
              <a:off x="14726875" y="7152447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6" name="Line"/>
            <p:cNvSpPr/>
            <p:nvPr/>
          </p:nvSpPr>
          <p:spPr>
            <a:xfrm>
              <a:off x="14654227" y="7484552"/>
              <a:ext cx="262399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extrusionOk="0">
                  <a:moveTo>
                    <a:pt x="0" y="4114"/>
                  </a:moveTo>
                  <a:cubicBezTo>
                    <a:pt x="1403" y="3429"/>
                    <a:pt x="2805" y="2743"/>
                    <a:pt x="4208" y="3086"/>
                  </a:cubicBezTo>
                  <a:cubicBezTo>
                    <a:pt x="5610" y="3429"/>
                    <a:pt x="7013" y="4800"/>
                    <a:pt x="8135" y="7714"/>
                  </a:cubicBezTo>
                  <a:cubicBezTo>
                    <a:pt x="9257" y="10629"/>
                    <a:pt x="10099" y="15086"/>
                    <a:pt x="11081" y="17829"/>
                  </a:cubicBezTo>
                  <a:cubicBezTo>
                    <a:pt x="12062" y="20571"/>
                    <a:pt x="13184" y="21600"/>
                    <a:pt x="14307" y="21600"/>
                  </a:cubicBezTo>
                  <a:cubicBezTo>
                    <a:pt x="15429" y="21600"/>
                    <a:pt x="16551" y="20571"/>
                    <a:pt x="17673" y="18343"/>
                  </a:cubicBezTo>
                  <a:cubicBezTo>
                    <a:pt x="18795" y="16114"/>
                    <a:pt x="19917" y="12686"/>
                    <a:pt x="20618" y="9771"/>
                  </a:cubicBezTo>
                  <a:cubicBezTo>
                    <a:pt x="21319" y="6857"/>
                    <a:pt x="21600" y="4457"/>
                    <a:pt x="20758" y="2914"/>
                  </a:cubicBezTo>
                  <a:cubicBezTo>
                    <a:pt x="19917" y="1371"/>
                    <a:pt x="17953" y="686"/>
                    <a:pt x="1599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7" name="Line"/>
            <p:cNvSpPr/>
            <p:nvPr/>
          </p:nvSpPr>
          <p:spPr>
            <a:xfrm>
              <a:off x="15058979" y="7702496"/>
              <a:ext cx="152217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64" y="1800"/>
                    <a:pt x="3927" y="3600"/>
                    <a:pt x="6136" y="3900"/>
                  </a:cubicBezTo>
                  <a:cubicBezTo>
                    <a:pt x="8345" y="4200"/>
                    <a:pt x="10800" y="3000"/>
                    <a:pt x="13255" y="2100"/>
                  </a:cubicBezTo>
                  <a:cubicBezTo>
                    <a:pt x="15709" y="1200"/>
                    <a:pt x="18164" y="600"/>
                    <a:pt x="19636" y="2400"/>
                  </a:cubicBezTo>
                  <a:cubicBezTo>
                    <a:pt x="21109" y="4200"/>
                    <a:pt x="21600" y="8400"/>
                    <a:pt x="21600" y="12000"/>
                  </a:cubicBezTo>
                  <a:cubicBezTo>
                    <a:pt x="21600" y="15600"/>
                    <a:pt x="21109" y="18600"/>
                    <a:pt x="206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8" name="Line"/>
            <p:cNvSpPr/>
            <p:nvPr/>
          </p:nvSpPr>
          <p:spPr>
            <a:xfrm>
              <a:off x="15442977" y="5294733"/>
              <a:ext cx="175605" cy="242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89" extrusionOk="0">
                  <a:moveTo>
                    <a:pt x="7624" y="0"/>
                  </a:moveTo>
                  <a:cubicBezTo>
                    <a:pt x="10165" y="247"/>
                    <a:pt x="12706" y="493"/>
                    <a:pt x="15035" y="1032"/>
                  </a:cubicBezTo>
                  <a:cubicBezTo>
                    <a:pt x="17365" y="1571"/>
                    <a:pt x="19482" y="2403"/>
                    <a:pt x="20541" y="3436"/>
                  </a:cubicBezTo>
                  <a:cubicBezTo>
                    <a:pt x="21600" y="4468"/>
                    <a:pt x="21600" y="5700"/>
                    <a:pt x="21388" y="6779"/>
                  </a:cubicBezTo>
                  <a:cubicBezTo>
                    <a:pt x="21176" y="7857"/>
                    <a:pt x="20753" y="8782"/>
                    <a:pt x="20329" y="9814"/>
                  </a:cubicBezTo>
                  <a:cubicBezTo>
                    <a:pt x="19906" y="10846"/>
                    <a:pt x="19482" y="11986"/>
                    <a:pt x="19271" y="13234"/>
                  </a:cubicBezTo>
                  <a:cubicBezTo>
                    <a:pt x="19059" y="14482"/>
                    <a:pt x="19059" y="15838"/>
                    <a:pt x="18635" y="16993"/>
                  </a:cubicBezTo>
                  <a:cubicBezTo>
                    <a:pt x="18212" y="18149"/>
                    <a:pt x="17365" y="19104"/>
                    <a:pt x="16306" y="19736"/>
                  </a:cubicBezTo>
                  <a:cubicBezTo>
                    <a:pt x="15247" y="20367"/>
                    <a:pt x="13977" y="20676"/>
                    <a:pt x="12706" y="20907"/>
                  </a:cubicBezTo>
                  <a:cubicBezTo>
                    <a:pt x="11435" y="21138"/>
                    <a:pt x="10165" y="21292"/>
                    <a:pt x="8471" y="21400"/>
                  </a:cubicBezTo>
                  <a:cubicBezTo>
                    <a:pt x="6776" y="21508"/>
                    <a:pt x="4659" y="21569"/>
                    <a:pt x="3176" y="21585"/>
                  </a:cubicBezTo>
                  <a:cubicBezTo>
                    <a:pt x="1694" y="21600"/>
                    <a:pt x="847" y="21569"/>
                    <a:pt x="0" y="215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9" name="Line"/>
            <p:cNvSpPr/>
            <p:nvPr/>
          </p:nvSpPr>
          <p:spPr>
            <a:xfrm>
              <a:off x="15972269" y="6363697"/>
              <a:ext cx="32355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600" extrusionOk="0">
                  <a:moveTo>
                    <a:pt x="0" y="21600"/>
                  </a:moveTo>
                  <a:cubicBezTo>
                    <a:pt x="5457" y="21600"/>
                    <a:pt x="10914" y="21600"/>
                    <a:pt x="14211" y="21600"/>
                  </a:cubicBezTo>
                  <a:cubicBezTo>
                    <a:pt x="17507" y="21600"/>
                    <a:pt x="18644" y="21600"/>
                    <a:pt x="19667" y="18000"/>
                  </a:cubicBezTo>
                  <a:cubicBezTo>
                    <a:pt x="20691" y="14400"/>
                    <a:pt x="21600" y="7200"/>
                    <a:pt x="21145" y="3600"/>
                  </a:cubicBezTo>
                  <a:cubicBezTo>
                    <a:pt x="20691" y="0"/>
                    <a:pt x="18872" y="0"/>
                    <a:pt x="1705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0" name="Line"/>
            <p:cNvSpPr/>
            <p:nvPr/>
          </p:nvSpPr>
          <p:spPr>
            <a:xfrm>
              <a:off x="15951512" y="6519372"/>
              <a:ext cx="37362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00" y="3600"/>
                    <a:pt x="11200" y="7200"/>
                    <a:pt x="14800" y="10800"/>
                  </a:cubicBezTo>
                  <a:cubicBezTo>
                    <a:pt x="18400" y="14400"/>
                    <a:pt x="20000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1" name="Line"/>
            <p:cNvSpPr/>
            <p:nvPr/>
          </p:nvSpPr>
          <p:spPr>
            <a:xfrm>
              <a:off x="16992802" y="5284355"/>
              <a:ext cx="287134" cy="2532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477" y="384"/>
                    <a:pt x="15354" y="767"/>
                    <a:pt x="13533" y="1239"/>
                  </a:cubicBezTo>
                  <a:cubicBezTo>
                    <a:pt x="11711" y="1711"/>
                    <a:pt x="11190" y="2272"/>
                    <a:pt x="10540" y="2936"/>
                  </a:cubicBezTo>
                  <a:cubicBezTo>
                    <a:pt x="9889" y="3600"/>
                    <a:pt x="9108" y="4367"/>
                    <a:pt x="8458" y="5105"/>
                  </a:cubicBezTo>
                  <a:cubicBezTo>
                    <a:pt x="7807" y="5843"/>
                    <a:pt x="7287" y="6551"/>
                    <a:pt x="6766" y="7333"/>
                  </a:cubicBezTo>
                  <a:cubicBezTo>
                    <a:pt x="6246" y="8115"/>
                    <a:pt x="5725" y="8970"/>
                    <a:pt x="5335" y="9826"/>
                  </a:cubicBezTo>
                  <a:cubicBezTo>
                    <a:pt x="4945" y="10682"/>
                    <a:pt x="4684" y="11538"/>
                    <a:pt x="4424" y="12423"/>
                  </a:cubicBezTo>
                  <a:cubicBezTo>
                    <a:pt x="4164" y="13308"/>
                    <a:pt x="3904" y="14223"/>
                    <a:pt x="3513" y="15005"/>
                  </a:cubicBezTo>
                  <a:cubicBezTo>
                    <a:pt x="3123" y="15787"/>
                    <a:pt x="2602" y="16436"/>
                    <a:pt x="2082" y="17070"/>
                  </a:cubicBezTo>
                  <a:cubicBezTo>
                    <a:pt x="1561" y="17705"/>
                    <a:pt x="1041" y="18325"/>
                    <a:pt x="651" y="18856"/>
                  </a:cubicBezTo>
                  <a:cubicBezTo>
                    <a:pt x="260" y="19387"/>
                    <a:pt x="0" y="19830"/>
                    <a:pt x="0" y="20272"/>
                  </a:cubicBezTo>
                  <a:cubicBezTo>
                    <a:pt x="0" y="20715"/>
                    <a:pt x="260" y="21157"/>
                    <a:pt x="52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2" name="Line"/>
            <p:cNvSpPr/>
            <p:nvPr/>
          </p:nvSpPr>
          <p:spPr>
            <a:xfrm>
              <a:off x="17663930" y="5370198"/>
              <a:ext cx="311350" cy="20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0" y="3835"/>
                  </a:moveTo>
                  <a:cubicBezTo>
                    <a:pt x="0" y="2121"/>
                    <a:pt x="0" y="407"/>
                    <a:pt x="480" y="64"/>
                  </a:cubicBezTo>
                  <a:cubicBezTo>
                    <a:pt x="960" y="-279"/>
                    <a:pt x="1920" y="750"/>
                    <a:pt x="2760" y="3492"/>
                  </a:cubicBezTo>
                  <a:cubicBezTo>
                    <a:pt x="3600" y="6235"/>
                    <a:pt x="4320" y="10692"/>
                    <a:pt x="5040" y="13607"/>
                  </a:cubicBezTo>
                  <a:cubicBezTo>
                    <a:pt x="5760" y="16521"/>
                    <a:pt x="6480" y="17892"/>
                    <a:pt x="7440" y="19092"/>
                  </a:cubicBezTo>
                  <a:cubicBezTo>
                    <a:pt x="8400" y="20292"/>
                    <a:pt x="9600" y="21321"/>
                    <a:pt x="10800" y="20464"/>
                  </a:cubicBezTo>
                  <a:cubicBezTo>
                    <a:pt x="12000" y="19607"/>
                    <a:pt x="13200" y="16864"/>
                    <a:pt x="13920" y="14635"/>
                  </a:cubicBezTo>
                  <a:cubicBezTo>
                    <a:pt x="14640" y="12407"/>
                    <a:pt x="14880" y="10692"/>
                    <a:pt x="14640" y="8464"/>
                  </a:cubicBezTo>
                  <a:cubicBezTo>
                    <a:pt x="14400" y="6235"/>
                    <a:pt x="13680" y="3492"/>
                    <a:pt x="13320" y="2978"/>
                  </a:cubicBezTo>
                  <a:cubicBezTo>
                    <a:pt x="12960" y="2464"/>
                    <a:pt x="12960" y="4178"/>
                    <a:pt x="13320" y="7092"/>
                  </a:cubicBezTo>
                  <a:cubicBezTo>
                    <a:pt x="13680" y="10007"/>
                    <a:pt x="14400" y="14121"/>
                    <a:pt x="15240" y="16692"/>
                  </a:cubicBezTo>
                  <a:cubicBezTo>
                    <a:pt x="16080" y="19264"/>
                    <a:pt x="17040" y="20292"/>
                    <a:pt x="18120" y="20292"/>
                  </a:cubicBezTo>
                  <a:cubicBezTo>
                    <a:pt x="19200" y="20292"/>
                    <a:pt x="20400" y="19264"/>
                    <a:pt x="21600" y="18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3" name="Line"/>
            <p:cNvSpPr/>
            <p:nvPr/>
          </p:nvSpPr>
          <p:spPr>
            <a:xfrm>
              <a:off x="18037549" y="5512677"/>
              <a:ext cx="20758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4" name="Line"/>
            <p:cNvSpPr/>
            <p:nvPr/>
          </p:nvSpPr>
          <p:spPr>
            <a:xfrm>
              <a:off x="18348898" y="5450407"/>
              <a:ext cx="269837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15" y="10800"/>
                    <a:pt x="11631" y="21600"/>
                    <a:pt x="15231" y="21600"/>
                  </a:cubicBezTo>
                  <a:cubicBezTo>
                    <a:pt x="18831" y="21600"/>
                    <a:pt x="20215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5" name="Line"/>
            <p:cNvSpPr/>
            <p:nvPr/>
          </p:nvSpPr>
          <p:spPr>
            <a:xfrm>
              <a:off x="18442303" y="5325868"/>
              <a:ext cx="31135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484"/>
                    <a:pt x="0" y="6968"/>
                    <a:pt x="3600" y="10568"/>
                  </a:cubicBezTo>
                  <a:cubicBezTo>
                    <a:pt x="7200" y="14168"/>
                    <a:pt x="14400" y="1788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18919703" y="5336246"/>
              <a:ext cx="300972" cy="23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7" extrusionOk="0">
                  <a:moveTo>
                    <a:pt x="0" y="8576"/>
                  </a:moveTo>
                  <a:cubicBezTo>
                    <a:pt x="1241" y="8576"/>
                    <a:pt x="2483" y="8576"/>
                    <a:pt x="3724" y="8418"/>
                  </a:cubicBezTo>
                  <a:cubicBezTo>
                    <a:pt x="4966" y="8259"/>
                    <a:pt x="6207" y="7941"/>
                    <a:pt x="7324" y="9212"/>
                  </a:cubicBezTo>
                  <a:cubicBezTo>
                    <a:pt x="8441" y="10482"/>
                    <a:pt x="9434" y="13341"/>
                    <a:pt x="10179" y="15565"/>
                  </a:cubicBezTo>
                  <a:cubicBezTo>
                    <a:pt x="10924" y="17788"/>
                    <a:pt x="11421" y="19376"/>
                    <a:pt x="12290" y="20329"/>
                  </a:cubicBezTo>
                  <a:cubicBezTo>
                    <a:pt x="13159" y="21282"/>
                    <a:pt x="14400" y="21600"/>
                    <a:pt x="15641" y="20329"/>
                  </a:cubicBezTo>
                  <a:cubicBezTo>
                    <a:pt x="16883" y="19059"/>
                    <a:pt x="18124" y="16200"/>
                    <a:pt x="18869" y="13182"/>
                  </a:cubicBezTo>
                  <a:cubicBezTo>
                    <a:pt x="19614" y="10165"/>
                    <a:pt x="19862" y="6988"/>
                    <a:pt x="19490" y="4447"/>
                  </a:cubicBezTo>
                  <a:cubicBezTo>
                    <a:pt x="19117" y="1906"/>
                    <a:pt x="18124" y="0"/>
                    <a:pt x="18372" y="0"/>
                  </a:cubicBezTo>
                  <a:cubicBezTo>
                    <a:pt x="18621" y="0"/>
                    <a:pt x="20110" y="1906"/>
                    <a:pt x="21600" y="38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7" name="Line"/>
            <p:cNvSpPr/>
            <p:nvPr/>
          </p:nvSpPr>
          <p:spPr>
            <a:xfrm>
              <a:off x="19334836" y="5606082"/>
              <a:ext cx="41513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8" name="Line"/>
            <p:cNvSpPr/>
            <p:nvPr/>
          </p:nvSpPr>
          <p:spPr>
            <a:xfrm>
              <a:off x="17653553" y="6183806"/>
              <a:ext cx="311349" cy="19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49"/>
                  </a:moveTo>
                  <a:cubicBezTo>
                    <a:pt x="2160" y="6676"/>
                    <a:pt x="4320" y="10604"/>
                    <a:pt x="5760" y="13353"/>
                  </a:cubicBezTo>
                  <a:cubicBezTo>
                    <a:pt x="7200" y="16102"/>
                    <a:pt x="7920" y="17673"/>
                    <a:pt x="8880" y="18655"/>
                  </a:cubicBezTo>
                  <a:cubicBezTo>
                    <a:pt x="9840" y="19636"/>
                    <a:pt x="11040" y="20029"/>
                    <a:pt x="12000" y="19440"/>
                  </a:cubicBezTo>
                  <a:cubicBezTo>
                    <a:pt x="12960" y="18851"/>
                    <a:pt x="13680" y="17280"/>
                    <a:pt x="14280" y="14531"/>
                  </a:cubicBezTo>
                  <a:cubicBezTo>
                    <a:pt x="14880" y="11782"/>
                    <a:pt x="15360" y="7855"/>
                    <a:pt x="15600" y="4909"/>
                  </a:cubicBezTo>
                  <a:cubicBezTo>
                    <a:pt x="15840" y="1964"/>
                    <a:pt x="15840" y="0"/>
                    <a:pt x="15720" y="0"/>
                  </a:cubicBezTo>
                  <a:cubicBezTo>
                    <a:pt x="15600" y="0"/>
                    <a:pt x="15360" y="1964"/>
                    <a:pt x="15840" y="5302"/>
                  </a:cubicBezTo>
                  <a:cubicBezTo>
                    <a:pt x="16320" y="8640"/>
                    <a:pt x="17520" y="13353"/>
                    <a:pt x="18600" y="16298"/>
                  </a:cubicBezTo>
                  <a:cubicBezTo>
                    <a:pt x="19680" y="19244"/>
                    <a:pt x="20640" y="2042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9" name="Line"/>
            <p:cNvSpPr/>
            <p:nvPr/>
          </p:nvSpPr>
          <p:spPr>
            <a:xfrm>
              <a:off x="18052970" y="6332562"/>
              <a:ext cx="181768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629" y="0"/>
                  </a:moveTo>
                  <a:cubicBezTo>
                    <a:pt x="2667" y="686"/>
                    <a:pt x="4705" y="1371"/>
                    <a:pt x="7150" y="2229"/>
                  </a:cubicBezTo>
                  <a:cubicBezTo>
                    <a:pt x="9595" y="3086"/>
                    <a:pt x="12448" y="4114"/>
                    <a:pt x="12856" y="6000"/>
                  </a:cubicBezTo>
                  <a:cubicBezTo>
                    <a:pt x="13263" y="7886"/>
                    <a:pt x="11225" y="10629"/>
                    <a:pt x="9188" y="12514"/>
                  </a:cubicBezTo>
                  <a:cubicBezTo>
                    <a:pt x="7150" y="14400"/>
                    <a:pt x="5112" y="15429"/>
                    <a:pt x="3278" y="16457"/>
                  </a:cubicBezTo>
                  <a:cubicBezTo>
                    <a:pt x="1444" y="17486"/>
                    <a:pt x="-186" y="18514"/>
                    <a:pt x="18" y="19371"/>
                  </a:cubicBezTo>
                  <a:cubicBezTo>
                    <a:pt x="222" y="20229"/>
                    <a:pt x="2259" y="20914"/>
                    <a:pt x="6131" y="21257"/>
                  </a:cubicBezTo>
                  <a:cubicBezTo>
                    <a:pt x="10003" y="21600"/>
                    <a:pt x="15708" y="21600"/>
                    <a:pt x="2141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0" name="Line"/>
            <p:cNvSpPr/>
            <p:nvPr/>
          </p:nvSpPr>
          <p:spPr>
            <a:xfrm>
              <a:off x="18463060" y="6311806"/>
              <a:ext cx="26983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1" name="Line"/>
            <p:cNvSpPr/>
            <p:nvPr/>
          </p:nvSpPr>
          <p:spPr>
            <a:xfrm>
              <a:off x="18563581" y="6176888"/>
              <a:ext cx="75909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extrusionOk="0">
                  <a:moveTo>
                    <a:pt x="885" y="0"/>
                  </a:moveTo>
                  <a:cubicBezTo>
                    <a:pt x="-54" y="2979"/>
                    <a:pt x="-993" y="5959"/>
                    <a:pt x="2294" y="9559"/>
                  </a:cubicBezTo>
                  <a:cubicBezTo>
                    <a:pt x="5581" y="13159"/>
                    <a:pt x="13094" y="17379"/>
                    <a:pt x="2060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2" name="Line"/>
            <p:cNvSpPr/>
            <p:nvPr/>
          </p:nvSpPr>
          <p:spPr>
            <a:xfrm>
              <a:off x="19033865" y="6228779"/>
              <a:ext cx="335278" cy="209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100" extrusionOk="0">
                  <a:moveTo>
                    <a:pt x="0" y="6271"/>
                  </a:moveTo>
                  <a:cubicBezTo>
                    <a:pt x="2865" y="5226"/>
                    <a:pt x="5731" y="4181"/>
                    <a:pt x="7824" y="5052"/>
                  </a:cubicBezTo>
                  <a:cubicBezTo>
                    <a:pt x="9918" y="5923"/>
                    <a:pt x="11241" y="8710"/>
                    <a:pt x="11902" y="10974"/>
                  </a:cubicBezTo>
                  <a:cubicBezTo>
                    <a:pt x="12563" y="13239"/>
                    <a:pt x="12563" y="14981"/>
                    <a:pt x="12894" y="16548"/>
                  </a:cubicBezTo>
                  <a:cubicBezTo>
                    <a:pt x="13225" y="18116"/>
                    <a:pt x="13886" y="19510"/>
                    <a:pt x="14767" y="20381"/>
                  </a:cubicBezTo>
                  <a:cubicBezTo>
                    <a:pt x="15649" y="21252"/>
                    <a:pt x="16751" y="21600"/>
                    <a:pt x="17853" y="19858"/>
                  </a:cubicBezTo>
                  <a:cubicBezTo>
                    <a:pt x="18955" y="18116"/>
                    <a:pt x="20057" y="14284"/>
                    <a:pt x="20718" y="11323"/>
                  </a:cubicBezTo>
                  <a:cubicBezTo>
                    <a:pt x="21380" y="8361"/>
                    <a:pt x="21600" y="6271"/>
                    <a:pt x="21049" y="4529"/>
                  </a:cubicBezTo>
                  <a:cubicBezTo>
                    <a:pt x="20498" y="2787"/>
                    <a:pt x="19176" y="1394"/>
                    <a:pt x="1785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3" name="Line"/>
            <p:cNvSpPr/>
            <p:nvPr/>
          </p:nvSpPr>
          <p:spPr>
            <a:xfrm>
              <a:off x="19459374" y="6417079"/>
              <a:ext cx="228324" cy="19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0" y="4309"/>
                  </a:moveTo>
                  <a:cubicBezTo>
                    <a:pt x="982" y="2819"/>
                    <a:pt x="1964" y="1330"/>
                    <a:pt x="3273" y="585"/>
                  </a:cubicBezTo>
                  <a:cubicBezTo>
                    <a:pt x="4582" y="-160"/>
                    <a:pt x="6218" y="-160"/>
                    <a:pt x="7691" y="399"/>
                  </a:cubicBezTo>
                  <a:cubicBezTo>
                    <a:pt x="9164" y="957"/>
                    <a:pt x="10473" y="2074"/>
                    <a:pt x="10964" y="3564"/>
                  </a:cubicBezTo>
                  <a:cubicBezTo>
                    <a:pt x="11455" y="5054"/>
                    <a:pt x="11127" y="6916"/>
                    <a:pt x="10146" y="8778"/>
                  </a:cubicBezTo>
                  <a:cubicBezTo>
                    <a:pt x="9164" y="10640"/>
                    <a:pt x="7527" y="12502"/>
                    <a:pt x="5891" y="14364"/>
                  </a:cubicBezTo>
                  <a:cubicBezTo>
                    <a:pt x="4255" y="16226"/>
                    <a:pt x="2618" y="18088"/>
                    <a:pt x="2618" y="19392"/>
                  </a:cubicBezTo>
                  <a:cubicBezTo>
                    <a:pt x="2618" y="20695"/>
                    <a:pt x="4255" y="21440"/>
                    <a:pt x="7691" y="21068"/>
                  </a:cubicBezTo>
                  <a:cubicBezTo>
                    <a:pt x="11127" y="20695"/>
                    <a:pt x="16364" y="19206"/>
                    <a:pt x="21600" y="177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18442303" y="7017529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5" name="Line"/>
            <p:cNvSpPr/>
            <p:nvPr/>
          </p:nvSpPr>
          <p:spPr>
            <a:xfrm>
              <a:off x="18431924" y="7204338"/>
              <a:ext cx="41514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6" name="Line"/>
            <p:cNvSpPr/>
            <p:nvPr/>
          </p:nvSpPr>
          <p:spPr>
            <a:xfrm>
              <a:off x="18442303" y="7380769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17632796" y="7790565"/>
              <a:ext cx="321728" cy="306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extrusionOk="0">
                  <a:moveTo>
                    <a:pt x="0" y="4015"/>
                  </a:moveTo>
                  <a:cubicBezTo>
                    <a:pt x="465" y="2801"/>
                    <a:pt x="929" y="1588"/>
                    <a:pt x="1742" y="860"/>
                  </a:cubicBezTo>
                  <a:cubicBezTo>
                    <a:pt x="2555" y="132"/>
                    <a:pt x="3716" y="-111"/>
                    <a:pt x="4297" y="374"/>
                  </a:cubicBezTo>
                  <a:cubicBezTo>
                    <a:pt x="4877" y="860"/>
                    <a:pt x="4877" y="2073"/>
                    <a:pt x="4877" y="4622"/>
                  </a:cubicBezTo>
                  <a:cubicBezTo>
                    <a:pt x="4877" y="7170"/>
                    <a:pt x="4877" y="11053"/>
                    <a:pt x="5226" y="13480"/>
                  </a:cubicBezTo>
                  <a:cubicBezTo>
                    <a:pt x="5574" y="15907"/>
                    <a:pt x="6271" y="16878"/>
                    <a:pt x="8013" y="16635"/>
                  </a:cubicBezTo>
                  <a:cubicBezTo>
                    <a:pt x="9755" y="16392"/>
                    <a:pt x="12542" y="14936"/>
                    <a:pt x="14052" y="12873"/>
                  </a:cubicBezTo>
                  <a:cubicBezTo>
                    <a:pt x="15561" y="10810"/>
                    <a:pt x="15793" y="8141"/>
                    <a:pt x="15910" y="6199"/>
                  </a:cubicBezTo>
                  <a:cubicBezTo>
                    <a:pt x="16026" y="4258"/>
                    <a:pt x="16026" y="3044"/>
                    <a:pt x="15677" y="1952"/>
                  </a:cubicBezTo>
                  <a:cubicBezTo>
                    <a:pt x="15329" y="860"/>
                    <a:pt x="14632" y="-111"/>
                    <a:pt x="14168" y="10"/>
                  </a:cubicBezTo>
                  <a:cubicBezTo>
                    <a:pt x="13703" y="132"/>
                    <a:pt x="13471" y="1345"/>
                    <a:pt x="13471" y="4500"/>
                  </a:cubicBezTo>
                  <a:cubicBezTo>
                    <a:pt x="13471" y="7655"/>
                    <a:pt x="13703" y="12752"/>
                    <a:pt x="14400" y="15907"/>
                  </a:cubicBezTo>
                  <a:cubicBezTo>
                    <a:pt x="15097" y="19062"/>
                    <a:pt x="16258" y="20276"/>
                    <a:pt x="17535" y="20882"/>
                  </a:cubicBezTo>
                  <a:cubicBezTo>
                    <a:pt x="18813" y="21489"/>
                    <a:pt x="20206" y="21489"/>
                    <a:pt x="21600" y="214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8" name="Line"/>
            <p:cNvSpPr/>
            <p:nvPr/>
          </p:nvSpPr>
          <p:spPr>
            <a:xfrm>
              <a:off x="18058306" y="7993089"/>
              <a:ext cx="176432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250"/>
                    <a:pt x="0" y="4500"/>
                    <a:pt x="424" y="6750"/>
                  </a:cubicBezTo>
                  <a:cubicBezTo>
                    <a:pt x="847" y="9000"/>
                    <a:pt x="1694" y="11250"/>
                    <a:pt x="2965" y="11700"/>
                  </a:cubicBezTo>
                  <a:cubicBezTo>
                    <a:pt x="4235" y="12150"/>
                    <a:pt x="5929" y="10800"/>
                    <a:pt x="7835" y="9675"/>
                  </a:cubicBezTo>
                  <a:cubicBezTo>
                    <a:pt x="9741" y="8550"/>
                    <a:pt x="11859" y="7650"/>
                    <a:pt x="13341" y="8325"/>
                  </a:cubicBezTo>
                  <a:cubicBezTo>
                    <a:pt x="14823" y="9000"/>
                    <a:pt x="15671" y="11250"/>
                    <a:pt x="16306" y="13500"/>
                  </a:cubicBezTo>
                  <a:cubicBezTo>
                    <a:pt x="16941" y="15750"/>
                    <a:pt x="17365" y="18000"/>
                    <a:pt x="18212" y="19350"/>
                  </a:cubicBezTo>
                  <a:cubicBezTo>
                    <a:pt x="19059" y="20700"/>
                    <a:pt x="20329" y="211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>
              <a:off x="18566843" y="7961954"/>
              <a:ext cx="2594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0" name="Line"/>
            <p:cNvSpPr/>
            <p:nvPr/>
          </p:nvSpPr>
          <p:spPr>
            <a:xfrm>
              <a:off x="18649868" y="7858171"/>
              <a:ext cx="41514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19096134" y="7889306"/>
              <a:ext cx="223646" cy="24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0816" extrusionOk="0">
                  <a:moveTo>
                    <a:pt x="0" y="3503"/>
                  </a:moveTo>
                  <a:cubicBezTo>
                    <a:pt x="1636" y="3211"/>
                    <a:pt x="3273" y="2919"/>
                    <a:pt x="4909" y="3211"/>
                  </a:cubicBezTo>
                  <a:cubicBezTo>
                    <a:pt x="6545" y="3503"/>
                    <a:pt x="8182" y="4378"/>
                    <a:pt x="9000" y="6422"/>
                  </a:cubicBezTo>
                  <a:cubicBezTo>
                    <a:pt x="9818" y="8465"/>
                    <a:pt x="9818" y="11676"/>
                    <a:pt x="9982" y="14011"/>
                  </a:cubicBezTo>
                  <a:cubicBezTo>
                    <a:pt x="10145" y="16346"/>
                    <a:pt x="10473" y="17805"/>
                    <a:pt x="11455" y="19119"/>
                  </a:cubicBezTo>
                  <a:cubicBezTo>
                    <a:pt x="12436" y="20432"/>
                    <a:pt x="14073" y="21600"/>
                    <a:pt x="16036" y="20141"/>
                  </a:cubicBezTo>
                  <a:cubicBezTo>
                    <a:pt x="18000" y="18681"/>
                    <a:pt x="20291" y="14595"/>
                    <a:pt x="20945" y="10800"/>
                  </a:cubicBezTo>
                  <a:cubicBezTo>
                    <a:pt x="21600" y="7005"/>
                    <a:pt x="20618" y="3503"/>
                    <a:pt x="1963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19448996" y="8107250"/>
              <a:ext cx="176433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2000"/>
                    <a:pt x="1694" y="4000"/>
                    <a:pt x="2329" y="6000"/>
                  </a:cubicBezTo>
                  <a:cubicBezTo>
                    <a:pt x="2965" y="8000"/>
                    <a:pt x="3388" y="10000"/>
                    <a:pt x="4659" y="11000"/>
                  </a:cubicBezTo>
                  <a:cubicBezTo>
                    <a:pt x="5929" y="12000"/>
                    <a:pt x="8047" y="12000"/>
                    <a:pt x="10588" y="10800"/>
                  </a:cubicBezTo>
                  <a:cubicBezTo>
                    <a:pt x="13129" y="9600"/>
                    <a:pt x="16094" y="7200"/>
                    <a:pt x="18000" y="7000"/>
                  </a:cubicBezTo>
                  <a:cubicBezTo>
                    <a:pt x="19906" y="6800"/>
                    <a:pt x="20753" y="8800"/>
                    <a:pt x="21176" y="11600"/>
                  </a:cubicBezTo>
                  <a:cubicBezTo>
                    <a:pt x="21600" y="14400"/>
                    <a:pt x="21600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3" name="Line"/>
            <p:cNvSpPr/>
            <p:nvPr/>
          </p:nvSpPr>
          <p:spPr>
            <a:xfrm>
              <a:off x="20050938" y="5282380"/>
              <a:ext cx="231782" cy="285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8704" y="172"/>
                  </a:moveTo>
                  <a:cubicBezTo>
                    <a:pt x="7415" y="94"/>
                    <a:pt x="6125" y="15"/>
                    <a:pt x="6287" y="2"/>
                  </a:cubicBezTo>
                  <a:cubicBezTo>
                    <a:pt x="6448" y="-11"/>
                    <a:pt x="8060" y="41"/>
                    <a:pt x="10639" y="277"/>
                  </a:cubicBezTo>
                  <a:cubicBezTo>
                    <a:pt x="13218" y="512"/>
                    <a:pt x="16764" y="930"/>
                    <a:pt x="18860" y="1388"/>
                  </a:cubicBezTo>
                  <a:cubicBezTo>
                    <a:pt x="20955" y="1846"/>
                    <a:pt x="21600" y="2343"/>
                    <a:pt x="21600" y="2892"/>
                  </a:cubicBezTo>
                  <a:cubicBezTo>
                    <a:pt x="21600" y="3441"/>
                    <a:pt x="20955" y="4042"/>
                    <a:pt x="20472" y="4761"/>
                  </a:cubicBezTo>
                  <a:cubicBezTo>
                    <a:pt x="19988" y="5481"/>
                    <a:pt x="19666" y="6317"/>
                    <a:pt x="19827" y="7141"/>
                  </a:cubicBezTo>
                  <a:cubicBezTo>
                    <a:pt x="19988" y="7965"/>
                    <a:pt x="20633" y="8775"/>
                    <a:pt x="20794" y="9599"/>
                  </a:cubicBezTo>
                  <a:cubicBezTo>
                    <a:pt x="20955" y="10423"/>
                    <a:pt x="20633" y="11260"/>
                    <a:pt x="20633" y="12110"/>
                  </a:cubicBezTo>
                  <a:cubicBezTo>
                    <a:pt x="20633" y="12959"/>
                    <a:pt x="20955" y="13822"/>
                    <a:pt x="20633" y="14594"/>
                  </a:cubicBezTo>
                  <a:cubicBezTo>
                    <a:pt x="20310" y="15365"/>
                    <a:pt x="19343" y="16045"/>
                    <a:pt x="18215" y="16699"/>
                  </a:cubicBezTo>
                  <a:cubicBezTo>
                    <a:pt x="17087" y="17353"/>
                    <a:pt x="15797" y="17980"/>
                    <a:pt x="14507" y="18608"/>
                  </a:cubicBezTo>
                  <a:cubicBezTo>
                    <a:pt x="13218" y="19235"/>
                    <a:pt x="11928" y="19863"/>
                    <a:pt x="11284" y="20242"/>
                  </a:cubicBezTo>
                  <a:cubicBezTo>
                    <a:pt x="10639" y="20621"/>
                    <a:pt x="10639" y="20752"/>
                    <a:pt x="8866" y="20935"/>
                  </a:cubicBezTo>
                  <a:cubicBezTo>
                    <a:pt x="7093" y="21118"/>
                    <a:pt x="3546" y="21354"/>
                    <a:pt x="0" y="21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4" name="Line"/>
            <p:cNvSpPr/>
            <p:nvPr/>
          </p:nvSpPr>
          <p:spPr>
            <a:xfrm>
              <a:off x="103865" y="8428977"/>
              <a:ext cx="255998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422" y="6400"/>
                    <a:pt x="12843" y="12800"/>
                    <a:pt x="16638" y="16600"/>
                  </a:cubicBezTo>
                  <a:cubicBezTo>
                    <a:pt x="20432" y="20400"/>
                    <a:pt x="21600" y="21600"/>
                    <a:pt x="21600" y="21600"/>
                  </a:cubicBezTo>
                  <a:cubicBezTo>
                    <a:pt x="21600" y="21600"/>
                    <a:pt x="20432" y="20400"/>
                    <a:pt x="19703" y="19400"/>
                  </a:cubicBezTo>
                  <a:cubicBezTo>
                    <a:pt x="18973" y="18400"/>
                    <a:pt x="18681" y="17600"/>
                    <a:pt x="18389" y="16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5" name="Line"/>
            <p:cNvSpPr/>
            <p:nvPr/>
          </p:nvSpPr>
          <p:spPr>
            <a:xfrm>
              <a:off x="79648" y="8428977"/>
              <a:ext cx="283675" cy="17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25" extrusionOk="0">
                  <a:moveTo>
                    <a:pt x="21340" y="0"/>
                  </a:moveTo>
                  <a:cubicBezTo>
                    <a:pt x="20039" y="0"/>
                    <a:pt x="18738" y="0"/>
                    <a:pt x="16005" y="3115"/>
                  </a:cubicBezTo>
                  <a:cubicBezTo>
                    <a:pt x="13273" y="6231"/>
                    <a:pt x="9109" y="12462"/>
                    <a:pt x="6116" y="16200"/>
                  </a:cubicBezTo>
                  <a:cubicBezTo>
                    <a:pt x="3123" y="19938"/>
                    <a:pt x="1301" y="21185"/>
                    <a:pt x="521" y="21392"/>
                  </a:cubicBezTo>
                  <a:cubicBezTo>
                    <a:pt x="-260" y="21600"/>
                    <a:pt x="0" y="20769"/>
                    <a:pt x="260" y="199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6" name="Line"/>
            <p:cNvSpPr/>
            <p:nvPr/>
          </p:nvSpPr>
          <p:spPr>
            <a:xfrm>
              <a:off x="197269" y="8356329"/>
              <a:ext cx="10379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7" name="Line"/>
            <p:cNvSpPr/>
            <p:nvPr/>
          </p:nvSpPr>
          <p:spPr>
            <a:xfrm>
              <a:off x="965263" y="8342491"/>
              <a:ext cx="316106" cy="45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06" extrusionOk="0">
                  <a:moveTo>
                    <a:pt x="18116" y="2618"/>
                  </a:moveTo>
                  <a:cubicBezTo>
                    <a:pt x="18813" y="1964"/>
                    <a:pt x="19510" y="1309"/>
                    <a:pt x="19277" y="818"/>
                  </a:cubicBezTo>
                  <a:cubicBezTo>
                    <a:pt x="19045" y="327"/>
                    <a:pt x="17884" y="0"/>
                    <a:pt x="16026" y="0"/>
                  </a:cubicBezTo>
                  <a:cubicBezTo>
                    <a:pt x="14168" y="0"/>
                    <a:pt x="11613" y="327"/>
                    <a:pt x="9987" y="818"/>
                  </a:cubicBezTo>
                  <a:cubicBezTo>
                    <a:pt x="8361" y="1309"/>
                    <a:pt x="7665" y="1964"/>
                    <a:pt x="8245" y="3273"/>
                  </a:cubicBezTo>
                  <a:cubicBezTo>
                    <a:pt x="8826" y="4582"/>
                    <a:pt x="10684" y="6545"/>
                    <a:pt x="13123" y="8755"/>
                  </a:cubicBezTo>
                  <a:cubicBezTo>
                    <a:pt x="15561" y="10964"/>
                    <a:pt x="18581" y="13418"/>
                    <a:pt x="20090" y="15136"/>
                  </a:cubicBezTo>
                  <a:cubicBezTo>
                    <a:pt x="21600" y="16855"/>
                    <a:pt x="21600" y="17836"/>
                    <a:pt x="20090" y="18900"/>
                  </a:cubicBezTo>
                  <a:cubicBezTo>
                    <a:pt x="18581" y="19964"/>
                    <a:pt x="15561" y="21109"/>
                    <a:pt x="12310" y="21355"/>
                  </a:cubicBezTo>
                  <a:cubicBezTo>
                    <a:pt x="9058" y="21600"/>
                    <a:pt x="5574" y="20945"/>
                    <a:pt x="3484" y="19718"/>
                  </a:cubicBezTo>
                  <a:cubicBezTo>
                    <a:pt x="1394" y="18491"/>
                    <a:pt x="697" y="16691"/>
                    <a:pt x="0" y="1489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8" name="Line"/>
            <p:cNvSpPr/>
            <p:nvPr/>
          </p:nvSpPr>
          <p:spPr>
            <a:xfrm>
              <a:off x="1430993" y="8617326"/>
              <a:ext cx="271129" cy="14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371" extrusionOk="0">
                  <a:moveTo>
                    <a:pt x="15491" y="2857"/>
                  </a:moveTo>
                  <a:cubicBezTo>
                    <a:pt x="12791" y="1314"/>
                    <a:pt x="10091" y="-229"/>
                    <a:pt x="7526" y="28"/>
                  </a:cubicBezTo>
                  <a:cubicBezTo>
                    <a:pt x="4961" y="285"/>
                    <a:pt x="2531" y="2342"/>
                    <a:pt x="1181" y="4657"/>
                  </a:cubicBezTo>
                  <a:cubicBezTo>
                    <a:pt x="-169" y="6971"/>
                    <a:pt x="-439" y="9542"/>
                    <a:pt x="776" y="12371"/>
                  </a:cubicBezTo>
                  <a:cubicBezTo>
                    <a:pt x="1991" y="15200"/>
                    <a:pt x="4691" y="18285"/>
                    <a:pt x="8336" y="19828"/>
                  </a:cubicBezTo>
                  <a:cubicBezTo>
                    <a:pt x="11981" y="21371"/>
                    <a:pt x="16571" y="21371"/>
                    <a:pt x="21161" y="213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9" name="Line"/>
            <p:cNvSpPr/>
            <p:nvPr/>
          </p:nvSpPr>
          <p:spPr>
            <a:xfrm>
              <a:off x="1824619" y="8150804"/>
              <a:ext cx="1413490" cy="716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204" extrusionOk="0">
                  <a:moveTo>
                    <a:pt x="2560" y="15602"/>
                  </a:moveTo>
                  <a:cubicBezTo>
                    <a:pt x="2033" y="15500"/>
                    <a:pt x="1506" y="15397"/>
                    <a:pt x="1085" y="15500"/>
                  </a:cubicBezTo>
                  <a:cubicBezTo>
                    <a:pt x="664" y="15602"/>
                    <a:pt x="347" y="15909"/>
                    <a:pt x="163" y="16370"/>
                  </a:cubicBezTo>
                  <a:cubicBezTo>
                    <a:pt x="-21" y="16830"/>
                    <a:pt x="-74" y="17445"/>
                    <a:pt x="137" y="17956"/>
                  </a:cubicBezTo>
                  <a:cubicBezTo>
                    <a:pt x="347" y="18468"/>
                    <a:pt x="822" y="18878"/>
                    <a:pt x="1190" y="19082"/>
                  </a:cubicBezTo>
                  <a:cubicBezTo>
                    <a:pt x="1559" y="19287"/>
                    <a:pt x="1823" y="19287"/>
                    <a:pt x="2112" y="18878"/>
                  </a:cubicBezTo>
                  <a:cubicBezTo>
                    <a:pt x="2402" y="18468"/>
                    <a:pt x="2718" y="17649"/>
                    <a:pt x="2797" y="17035"/>
                  </a:cubicBezTo>
                  <a:cubicBezTo>
                    <a:pt x="2876" y="16421"/>
                    <a:pt x="2718" y="16011"/>
                    <a:pt x="2613" y="16063"/>
                  </a:cubicBezTo>
                  <a:cubicBezTo>
                    <a:pt x="2507" y="16114"/>
                    <a:pt x="2455" y="16626"/>
                    <a:pt x="2507" y="17086"/>
                  </a:cubicBezTo>
                  <a:cubicBezTo>
                    <a:pt x="2560" y="17547"/>
                    <a:pt x="2718" y="17956"/>
                    <a:pt x="2929" y="18315"/>
                  </a:cubicBezTo>
                  <a:cubicBezTo>
                    <a:pt x="3140" y="18673"/>
                    <a:pt x="3403" y="18980"/>
                    <a:pt x="3666" y="19031"/>
                  </a:cubicBezTo>
                  <a:cubicBezTo>
                    <a:pt x="3930" y="19082"/>
                    <a:pt x="4193" y="18878"/>
                    <a:pt x="4641" y="17905"/>
                  </a:cubicBezTo>
                  <a:cubicBezTo>
                    <a:pt x="5089" y="16933"/>
                    <a:pt x="5721" y="15192"/>
                    <a:pt x="6222" y="13350"/>
                  </a:cubicBezTo>
                  <a:cubicBezTo>
                    <a:pt x="6722" y="11507"/>
                    <a:pt x="7091" y="9562"/>
                    <a:pt x="7249" y="7668"/>
                  </a:cubicBezTo>
                  <a:cubicBezTo>
                    <a:pt x="7407" y="5774"/>
                    <a:pt x="7354" y="3932"/>
                    <a:pt x="7223" y="2550"/>
                  </a:cubicBezTo>
                  <a:cubicBezTo>
                    <a:pt x="7091" y="1168"/>
                    <a:pt x="6880" y="246"/>
                    <a:pt x="6775" y="42"/>
                  </a:cubicBezTo>
                  <a:cubicBezTo>
                    <a:pt x="6669" y="-163"/>
                    <a:pt x="6669" y="349"/>
                    <a:pt x="6669" y="2294"/>
                  </a:cubicBezTo>
                  <a:cubicBezTo>
                    <a:pt x="6669" y="4239"/>
                    <a:pt x="6669" y="7617"/>
                    <a:pt x="6696" y="9972"/>
                  </a:cubicBezTo>
                  <a:cubicBezTo>
                    <a:pt x="6722" y="12326"/>
                    <a:pt x="6775" y="13657"/>
                    <a:pt x="6986" y="14681"/>
                  </a:cubicBezTo>
                  <a:cubicBezTo>
                    <a:pt x="7196" y="15704"/>
                    <a:pt x="7565" y="16421"/>
                    <a:pt x="8197" y="16728"/>
                  </a:cubicBezTo>
                  <a:cubicBezTo>
                    <a:pt x="8829" y="17035"/>
                    <a:pt x="9725" y="16933"/>
                    <a:pt x="10331" y="16728"/>
                  </a:cubicBezTo>
                  <a:cubicBezTo>
                    <a:pt x="10937" y="16523"/>
                    <a:pt x="11253" y="16216"/>
                    <a:pt x="11516" y="15909"/>
                  </a:cubicBezTo>
                  <a:cubicBezTo>
                    <a:pt x="11780" y="15602"/>
                    <a:pt x="11990" y="15295"/>
                    <a:pt x="12122" y="14885"/>
                  </a:cubicBezTo>
                  <a:cubicBezTo>
                    <a:pt x="12254" y="14476"/>
                    <a:pt x="12306" y="13964"/>
                    <a:pt x="12201" y="13657"/>
                  </a:cubicBezTo>
                  <a:cubicBezTo>
                    <a:pt x="12096" y="13350"/>
                    <a:pt x="11832" y="13247"/>
                    <a:pt x="11569" y="13196"/>
                  </a:cubicBezTo>
                  <a:cubicBezTo>
                    <a:pt x="11306" y="13145"/>
                    <a:pt x="11042" y="13145"/>
                    <a:pt x="10805" y="13401"/>
                  </a:cubicBezTo>
                  <a:cubicBezTo>
                    <a:pt x="10568" y="13657"/>
                    <a:pt x="10357" y="14169"/>
                    <a:pt x="10331" y="14988"/>
                  </a:cubicBezTo>
                  <a:cubicBezTo>
                    <a:pt x="10305" y="15807"/>
                    <a:pt x="10463" y="16933"/>
                    <a:pt x="10621" y="17701"/>
                  </a:cubicBezTo>
                  <a:cubicBezTo>
                    <a:pt x="10779" y="18468"/>
                    <a:pt x="10937" y="18878"/>
                    <a:pt x="11147" y="19185"/>
                  </a:cubicBezTo>
                  <a:cubicBezTo>
                    <a:pt x="11358" y="19492"/>
                    <a:pt x="11622" y="19697"/>
                    <a:pt x="11885" y="19748"/>
                  </a:cubicBezTo>
                  <a:cubicBezTo>
                    <a:pt x="12148" y="19799"/>
                    <a:pt x="12412" y="19697"/>
                    <a:pt x="12570" y="19390"/>
                  </a:cubicBezTo>
                  <a:cubicBezTo>
                    <a:pt x="12728" y="19082"/>
                    <a:pt x="12781" y="18571"/>
                    <a:pt x="12754" y="18059"/>
                  </a:cubicBezTo>
                  <a:cubicBezTo>
                    <a:pt x="12728" y="17547"/>
                    <a:pt x="12623" y="17035"/>
                    <a:pt x="12438" y="16472"/>
                  </a:cubicBezTo>
                  <a:cubicBezTo>
                    <a:pt x="12254" y="15909"/>
                    <a:pt x="11990" y="15295"/>
                    <a:pt x="11964" y="15244"/>
                  </a:cubicBezTo>
                  <a:cubicBezTo>
                    <a:pt x="11938" y="15192"/>
                    <a:pt x="12148" y="15704"/>
                    <a:pt x="12465" y="16267"/>
                  </a:cubicBezTo>
                  <a:cubicBezTo>
                    <a:pt x="12781" y="16830"/>
                    <a:pt x="13202" y="17445"/>
                    <a:pt x="13545" y="17803"/>
                  </a:cubicBezTo>
                  <a:cubicBezTo>
                    <a:pt x="13887" y="18161"/>
                    <a:pt x="14150" y="18264"/>
                    <a:pt x="14493" y="17956"/>
                  </a:cubicBezTo>
                  <a:cubicBezTo>
                    <a:pt x="14835" y="17649"/>
                    <a:pt x="15257" y="16933"/>
                    <a:pt x="15546" y="16319"/>
                  </a:cubicBezTo>
                  <a:cubicBezTo>
                    <a:pt x="15836" y="15704"/>
                    <a:pt x="15994" y="15192"/>
                    <a:pt x="16179" y="14578"/>
                  </a:cubicBezTo>
                  <a:cubicBezTo>
                    <a:pt x="16363" y="13964"/>
                    <a:pt x="16574" y="13247"/>
                    <a:pt x="16785" y="13043"/>
                  </a:cubicBezTo>
                  <a:cubicBezTo>
                    <a:pt x="16995" y="12838"/>
                    <a:pt x="17206" y="13145"/>
                    <a:pt x="17364" y="14066"/>
                  </a:cubicBezTo>
                  <a:cubicBezTo>
                    <a:pt x="17522" y="14988"/>
                    <a:pt x="17627" y="16523"/>
                    <a:pt x="17786" y="17905"/>
                  </a:cubicBezTo>
                  <a:cubicBezTo>
                    <a:pt x="17944" y="19287"/>
                    <a:pt x="18154" y="20516"/>
                    <a:pt x="18602" y="20976"/>
                  </a:cubicBezTo>
                  <a:cubicBezTo>
                    <a:pt x="19050" y="21437"/>
                    <a:pt x="19735" y="21130"/>
                    <a:pt x="20262" y="20669"/>
                  </a:cubicBezTo>
                  <a:cubicBezTo>
                    <a:pt x="20788" y="20209"/>
                    <a:pt x="21157" y="19594"/>
                    <a:pt x="21526" y="189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0" name="Line"/>
            <p:cNvSpPr/>
            <p:nvPr/>
          </p:nvSpPr>
          <p:spPr>
            <a:xfrm>
              <a:off x="3746644" y="8639381"/>
              <a:ext cx="581185" cy="22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extrusionOk="0">
                  <a:moveTo>
                    <a:pt x="0" y="8440"/>
                  </a:moveTo>
                  <a:cubicBezTo>
                    <a:pt x="1157" y="5538"/>
                    <a:pt x="2314" y="2637"/>
                    <a:pt x="3279" y="1186"/>
                  </a:cubicBezTo>
                  <a:cubicBezTo>
                    <a:pt x="4243" y="-265"/>
                    <a:pt x="5014" y="-265"/>
                    <a:pt x="5529" y="541"/>
                  </a:cubicBezTo>
                  <a:cubicBezTo>
                    <a:pt x="6043" y="1347"/>
                    <a:pt x="6300" y="2959"/>
                    <a:pt x="6429" y="5538"/>
                  </a:cubicBezTo>
                  <a:cubicBezTo>
                    <a:pt x="6557" y="8117"/>
                    <a:pt x="6557" y="11663"/>
                    <a:pt x="6557" y="14242"/>
                  </a:cubicBezTo>
                  <a:cubicBezTo>
                    <a:pt x="6557" y="16822"/>
                    <a:pt x="6557" y="18433"/>
                    <a:pt x="6750" y="18433"/>
                  </a:cubicBezTo>
                  <a:cubicBezTo>
                    <a:pt x="6943" y="18433"/>
                    <a:pt x="7329" y="16822"/>
                    <a:pt x="7907" y="14242"/>
                  </a:cubicBezTo>
                  <a:cubicBezTo>
                    <a:pt x="8486" y="11663"/>
                    <a:pt x="9257" y="8117"/>
                    <a:pt x="9900" y="5377"/>
                  </a:cubicBezTo>
                  <a:cubicBezTo>
                    <a:pt x="10543" y="2637"/>
                    <a:pt x="11057" y="702"/>
                    <a:pt x="11379" y="541"/>
                  </a:cubicBezTo>
                  <a:cubicBezTo>
                    <a:pt x="11700" y="380"/>
                    <a:pt x="11829" y="1992"/>
                    <a:pt x="11893" y="4410"/>
                  </a:cubicBezTo>
                  <a:cubicBezTo>
                    <a:pt x="11957" y="6828"/>
                    <a:pt x="11957" y="10051"/>
                    <a:pt x="12021" y="12469"/>
                  </a:cubicBezTo>
                  <a:cubicBezTo>
                    <a:pt x="12086" y="14887"/>
                    <a:pt x="12214" y="16499"/>
                    <a:pt x="12536" y="16822"/>
                  </a:cubicBezTo>
                  <a:cubicBezTo>
                    <a:pt x="12857" y="17144"/>
                    <a:pt x="13371" y="16177"/>
                    <a:pt x="14014" y="13759"/>
                  </a:cubicBezTo>
                  <a:cubicBezTo>
                    <a:pt x="14657" y="11341"/>
                    <a:pt x="15429" y="7472"/>
                    <a:pt x="16071" y="4732"/>
                  </a:cubicBezTo>
                  <a:cubicBezTo>
                    <a:pt x="16714" y="1992"/>
                    <a:pt x="17229" y="380"/>
                    <a:pt x="17550" y="541"/>
                  </a:cubicBezTo>
                  <a:cubicBezTo>
                    <a:pt x="17871" y="702"/>
                    <a:pt x="18000" y="2637"/>
                    <a:pt x="18064" y="5699"/>
                  </a:cubicBezTo>
                  <a:cubicBezTo>
                    <a:pt x="18129" y="8762"/>
                    <a:pt x="18129" y="12953"/>
                    <a:pt x="18321" y="15854"/>
                  </a:cubicBezTo>
                  <a:cubicBezTo>
                    <a:pt x="18514" y="18756"/>
                    <a:pt x="18900" y="20368"/>
                    <a:pt x="19479" y="20851"/>
                  </a:cubicBezTo>
                  <a:cubicBezTo>
                    <a:pt x="20057" y="21335"/>
                    <a:pt x="20829" y="20690"/>
                    <a:pt x="21600" y="2004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1" name="Line"/>
            <p:cNvSpPr/>
            <p:nvPr/>
          </p:nvSpPr>
          <p:spPr>
            <a:xfrm>
              <a:off x="4441990" y="8020764"/>
              <a:ext cx="1068965" cy="88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4" extrusionOk="0">
                  <a:moveTo>
                    <a:pt x="0" y="16221"/>
                  </a:moveTo>
                  <a:cubicBezTo>
                    <a:pt x="280" y="16473"/>
                    <a:pt x="559" y="16725"/>
                    <a:pt x="664" y="17146"/>
                  </a:cubicBezTo>
                  <a:cubicBezTo>
                    <a:pt x="769" y="17566"/>
                    <a:pt x="699" y="18154"/>
                    <a:pt x="699" y="18658"/>
                  </a:cubicBezTo>
                  <a:cubicBezTo>
                    <a:pt x="699" y="19163"/>
                    <a:pt x="769" y="19583"/>
                    <a:pt x="979" y="19835"/>
                  </a:cubicBezTo>
                  <a:cubicBezTo>
                    <a:pt x="1188" y="20087"/>
                    <a:pt x="1538" y="20171"/>
                    <a:pt x="1922" y="19877"/>
                  </a:cubicBezTo>
                  <a:cubicBezTo>
                    <a:pt x="2307" y="19583"/>
                    <a:pt x="2726" y="18911"/>
                    <a:pt x="2971" y="18364"/>
                  </a:cubicBezTo>
                  <a:cubicBezTo>
                    <a:pt x="3216" y="17818"/>
                    <a:pt x="3285" y="17398"/>
                    <a:pt x="3216" y="17356"/>
                  </a:cubicBezTo>
                  <a:cubicBezTo>
                    <a:pt x="3146" y="17314"/>
                    <a:pt x="2936" y="17650"/>
                    <a:pt x="2866" y="18112"/>
                  </a:cubicBezTo>
                  <a:cubicBezTo>
                    <a:pt x="2796" y="18574"/>
                    <a:pt x="2866" y="19163"/>
                    <a:pt x="3041" y="19667"/>
                  </a:cubicBezTo>
                  <a:cubicBezTo>
                    <a:pt x="3216" y="20171"/>
                    <a:pt x="3495" y="20591"/>
                    <a:pt x="3880" y="20802"/>
                  </a:cubicBezTo>
                  <a:cubicBezTo>
                    <a:pt x="4264" y="21012"/>
                    <a:pt x="4753" y="21012"/>
                    <a:pt x="5278" y="20675"/>
                  </a:cubicBezTo>
                  <a:cubicBezTo>
                    <a:pt x="5802" y="20339"/>
                    <a:pt x="6361" y="19667"/>
                    <a:pt x="6990" y="18112"/>
                  </a:cubicBezTo>
                  <a:cubicBezTo>
                    <a:pt x="7619" y="16557"/>
                    <a:pt x="8318" y="14120"/>
                    <a:pt x="8773" y="11725"/>
                  </a:cubicBezTo>
                  <a:cubicBezTo>
                    <a:pt x="9227" y="9329"/>
                    <a:pt x="9437" y="6976"/>
                    <a:pt x="9367" y="5169"/>
                  </a:cubicBezTo>
                  <a:cubicBezTo>
                    <a:pt x="9297" y="3362"/>
                    <a:pt x="8948" y="2101"/>
                    <a:pt x="8738" y="1261"/>
                  </a:cubicBezTo>
                  <a:cubicBezTo>
                    <a:pt x="8528" y="420"/>
                    <a:pt x="8458" y="0"/>
                    <a:pt x="8388" y="0"/>
                  </a:cubicBezTo>
                  <a:cubicBezTo>
                    <a:pt x="8318" y="0"/>
                    <a:pt x="8249" y="420"/>
                    <a:pt x="8179" y="1639"/>
                  </a:cubicBezTo>
                  <a:cubicBezTo>
                    <a:pt x="8109" y="2858"/>
                    <a:pt x="8039" y="4875"/>
                    <a:pt x="7934" y="7228"/>
                  </a:cubicBezTo>
                  <a:cubicBezTo>
                    <a:pt x="7829" y="9581"/>
                    <a:pt x="7689" y="12271"/>
                    <a:pt x="7724" y="14414"/>
                  </a:cubicBezTo>
                  <a:cubicBezTo>
                    <a:pt x="7759" y="16557"/>
                    <a:pt x="7969" y="18154"/>
                    <a:pt x="8388" y="19121"/>
                  </a:cubicBezTo>
                  <a:cubicBezTo>
                    <a:pt x="8808" y="20087"/>
                    <a:pt x="9437" y="20423"/>
                    <a:pt x="10241" y="20297"/>
                  </a:cubicBezTo>
                  <a:cubicBezTo>
                    <a:pt x="11045" y="20171"/>
                    <a:pt x="12023" y="19583"/>
                    <a:pt x="12827" y="18490"/>
                  </a:cubicBezTo>
                  <a:cubicBezTo>
                    <a:pt x="13631" y="17398"/>
                    <a:pt x="14260" y="15801"/>
                    <a:pt x="14575" y="14792"/>
                  </a:cubicBezTo>
                  <a:cubicBezTo>
                    <a:pt x="14889" y="13784"/>
                    <a:pt x="14889" y="13363"/>
                    <a:pt x="14750" y="12985"/>
                  </a:cubicBezTo>
                  <a:cubicBezTo>
                    <a:pt x="14610" y="12607"/>
                    <a:pt x="14330" y="12271"/>
                    <a:pt x="14155" y="12355"/>
                  </a:cubicBezTo>
                  <a:cubicBezTo>
                    <a:pt x="13981" y="12439"/>
                    <a:pt x="13911" y="12943"/>
                    <a:pt x="14085" y="14246"/>
                  </a:cubicBezTo>
                  <a:cubicBezTo>
                    <a:pt x="14260" y="15549"/>
                    <a:pt x="14680" y="17650"/>
                    <a:pt x="14994" y="18953"/>
                  </a:cubicBezTo>
                  <a:cubicBezTo>
                    <a:pt x="15309" y="20255"/>
                    <a:pt x="15518" y="20760"/>
                    <a:pt x="15798" y="21096"/>
                  </a:cubicBezTo>
                  <a:cubicBezTo>
                    <a:pt x="16078" y="21432"/>
                    <a:pt x="16427" y="21600"/>
                    <a:pt x="16742" y="21558"/>
                  </a:cubicBezTo>
                  <a:cubicBezTo>
                    <a:pt x="17056" y="21516"/>
                    <a:pt x="17336" y="21264"/>
                    <a:pt x="17685" y="20760"/>
                  </a:cubicBezTo>
                  <a:cubicBezTo>
                    <a:pt x="18035" y="20255"/>
                    <a:pt x="18454" y="19499"/>
                    <a:pt x="18699" y="18742"/>
                  </a:cubicBezTo>
                  <a:cubicBezTo>
                    <a:pt x="18944" y="17986"/>
                    <a:pt x="19014" y="17230"/>
                    <a:pt x="19083" y="17061"/>
                  </a:cubicBezTo>
                  <a:cubicBezTo>
                    <a:pt x="19153" y="16893"/>
                    <a:pt x="19223" y="17314"/>
                    <a:pt x="19363" y="17692"/>
                  </a:cubicBezTo>
                  <a:cubicBezTo>
                    <a:pt x="19503" y="18070"/>
                    <a:pt x="19713" y="18406"/>
                    <a:pt x="19957" y="18742"/>
                  </a:cubicBezTo>
                  <a:cubicBezTo>
                    <a:pt x="20202" y="19079"/>
                    <a:pt x="20482" y="19415"/>
                    <a:pt x="20761" y="19541"/>
                  </a:cubicBezTo>
                  <a:cubicBezTo>
                    <a:pt x="21041" y="19667"/>
                    <a:pt x="21320" y="19583"/>
                    <a:pt x="21600" y="1949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2" name="Line"/>
            <p:cNvSpPr/>
            <p:nvPr/>
          </p:nvSpPr>
          <p:spPr>
            <a:xfrm>
              <a:off x="5324144" y="8563895"/>
              <a:ext cx="1245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3" name="Line"/>
            <p:cNvSpPr/>
            <p:nvPr/>
          </p:nvSpPr>
          <p:spPr>
            <a:xfrm>
              <a:off x="4992039" y="8657299"/>
              <a:ext cx="2698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4" name="Line"/>
            <p:cNvSpPr/>
            <p:nvPr/>
          </p:nvSpPr>
          <p:spPr>
            <a:xfrm>
              <a:off x="5645871" y="8014657"/>
              <a:ext cx="605937" cy="121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24" extrusionOk="0">
                  <a:moveTo>
                    <a:pt x="0" y="10999"/>
                  </a:moveTo>
                  <a:cubicBezTo>
                    <a:pt x="123" y="12896"/>
                    <a:pt x="245" y="14793"/>
                    <a:pt x="430" y="16384"/>
                  </a:cubicBezTo>
                  <a:cubicBezTo>
                    <a:pt x="614" y="17975"/>
                    <a:pt x="859" y="19260"/>
                    <a:pt x="1105" y="20147"/>
                  </a:cubicBezTo>
                  <a:cubicBezTo>
                    <a:pt x="1350" y="21034"/>
                    <a:pt x="1595" y="21524"/>
                    <a:pt x="1718" y="21524"/>
                  </a:cubicBezTo>
                  <a:cubicBezTo>
                    <a:pt x="1841" y="21524"/>
                    <a:pt x="1841" y="21034"/>
                    <a:pt x="1657" y="19780"/>
                  </a:cubicBezTo>
                  <a:cubicBezTo>
                    <a:pt x="1473" y="18526"/>
                    <a:pt x="1105" y="16506"/>
                    <a:pt x="1043" y="15068"/>
                  </a:cubicBezTo>
                  <a:cubicBezTo>
                    <a:pt x="982" y="13631"/>
                    <a:pt x="1227" y="12774"/>
                    <a:pt x="1595" y="12254"/>
                  </a:cubicBezTo>
                  <a:cubicBezTo>
                    <a:pt x="1964" y="11734"/>
                    <a:pt x="2455" y="11550"/>
                    <a:pt x="3007" y="11458"/>
                  </a:cubicBezTo>
                  <a:cubicBezTo>
                    <a:pt x="3559" y="11366"/>
                    <a:pt x="4173" y="11366"/>
                    <a:pt x="4602" y="11550"/>
                  </a:cubicBezTo>
                  <a:cubicBezTo>
                    <a:pt x="5032" y="11734"/>
                    <a:pt x="5277" y="12101"/>
                    <a:pt x="5400" y="12437"/>
                  </a:cubicBezTo>
                  <a:cubicBezTo>
                    <a:pt x="5523" y="12774"/>
                    <a:pt x="5523" y="13080"/>
                    <a:pt x="5216" y="13355"/>
                  </a:cubicBezTo>
                  <a:cubicBezTo>
                    <a:pt x="4909" y="13631"/>
                    <a:pt x="4295" y="13875"/>
                    <a:pt x="3682" y="14089"/>
                  </a:cubicBezTo>
                  <a:cubicBezTo>
                    <a:pt x="3068" y="14304"/>
                    <a:pt x="2455" y="14487"/>
                    <a:pt x="1841" y="14610"/>
                  </a:cubicBezTo>
                  <a:cubicBezTo>
                    <a:pt x="1227" y="14732"/>
                    <a:pt x="614" y="14793"/>
                    <a:pt x="675" y="14640"/>
                  </a:cubicBezTo>
                  <a:cubicBezTo>
                    <a:pt x="736" y="14487"/>
                    <a:pt x="1473" y="14120"/>
                    <a:pt x="3191" y="13416"/>
                  </a:cubicBezTo>
                  <a:cubicBezTo>
                    <a:pt x="4909" y="12713"/>
                    <a:pt x="7609" y="11672"/>
                    <a:pt x="9573" y="10449"/>
                  </a:cubicBezTo>
                  <a:cubicBezTo>
                    <a:pt x="11536" y="9225"/>
                    <a:pt x="12764" y="7817"/>
                    <a:pt x="13316" y="6471"/>
                  </a:cubicBezTo>
                  <a:cubicBezTo>
                    <a:pt x="13868" y="5125"/>
                    <a:pt x="13745" y="3840"/>
                    <a:pt x="13377" y="2861"/>
                  </a:cubicBezTo>
                  <a:cubicBezTo>
                    <a:pt x="13009" y="1882"/>
                    <a:pt x="12395" y="1209"/>
                    <a:pt x="12027" y="719"/>
                  </a:cubicBezTo>
                  <a:cubicBezTo>
                    <a:pt x="11659" y="230"/>
                    <a:pt x="11536" y="-76"/>
                    <a:pt x="11475" y="16"/>
                  </a:cubicBezTo>
                  <a:cubicBezTo>
                    <a:pt x="11414" y="108"/>
                    <a:pt x="11414" y="597"/>
                    <a:pt x="11291" y="1729"/>
                  </a:cubicBezTo>
                  <a:cubicBezTo>
                    <a:pt x="11168" y="2861"/>
                    <a:pt x="10923" y="4636"/>
                    <a:pt x="10739" y="6410"/>
                  </a:cubicBezTo>
                  <a:cubicBezTo>
                    <a:pt x="10555" y="8185"/>
                    <a:pt x="10432" y="9959"/>
                    <a:pt x="10493" y="11183"/>
                  </a:cubicBezTo>
                  <a:cubicBezTo>
                    <a:pt x="10555" y="12407"/>
                    <a:pt x="10800" y="13080"/>
                    <a:pt x="11107" y="13539"/>
                  </a:cubicBezTo>
                  <a:cubicBezTo>
                    <a:pt x="11414" y="13998"/>
                    <a:pt x="11782" y="14242"/>
                    <a:pt x="12273" y="14365"/>
                  </a:cubicBezTo>
                  <a:cubicBezTo>
                    <a:pt x="12764" y="14487"/>
                    <a:pt x="13377" y="14487"/>
                    <a:pt x="14175" y="14212"/>
                  </a:cubicBezTo>
                  <a:cubicBezTo>
                    <a:pt x="14973" y="13936"/>
                    <a:pt x="15955" y="13386"/>
                    <a:pt x="16630" y="12988"/>
                  </a:cubicBezTo>
                  <a:cubicBezTo>
                    <a:pt x="17305" y="12590"/>
                    <a:pt x="17673" y="12346"/>
                    <a:pt x="18164" y="12315"/>
                  </a:cubicBezTo>
                  <a:cubicBezTo>
                    <a:pt x="18655" y="12284"/>
                    <a:pt x="19268" y="12468"/>
                    <a:pt x="19882" y="12621"/>
                  </a:cubicBezTo>
                  <a:cubicBezTo>
                    <a:pt x="20495" y="12774"/>
                    <a:pt x="21109" y="12896"/>
                    <a:pt x="21355" y="12743"/>
                  </a:cubicBezTo>
                  <a:cubicBezTo>
                    <a:pt x="21600" y="12590"/>
                    <a:pt x="21477" y="12162"/>
                    <a:pt x="21355" y="1173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5" name="Line"/>
            <p:cNvSpPr/>
            <p:nvPr/>
          </p:nvSpPr>
          <p:spPr>
            <a:xfrm>
              <a:off x="6157188" y="8462007"/>
              <a:ext cx="111382" cy="7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036" extrusionOk="0">
                  <a:moveTo>
                    <a:pt x="3401" y="21036"/>
                  </a:moveTo>
                  <a:cubicBezTo>
                    <a:pt x="1438" y="13836"/>
                    <a:pt x="-526" y="6636"/>
                    <a:pt x="129" y="3036"/>
                  </a:cubicBezTo>
                  <a:cubicBezTo>
                    <a:pt x="783" y="-564"/>
                    <a:pt x="4056" y="-564"/>
                    <a:pt x="7983" y="979"/>
                  </a:cubicBezTo>
                  <a:cubicBezTo>
                    <a:pt x="11910" y="2522"/>
                    <a:pt x="16492" y="5607"/>
                    <a:pt x="21074" y="869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6" name="Line"/>
            <p:cNvSpPr/>
            <p:nvPr/>
          </p:nvSpPr>
          <p:spPr>
            <a:xfrm>
              <a:off x="6491557" y="8597114"/>
              <a:ext cx="295927" cy="2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83" extrusionOk="0">
                  <a:moveTo>
                    <a:pt x="10183" y="7343"/>
                  </a:moveTo>
                  <a:cubicBezTo>
                    <a:pt x="10936" y="5903"/>
                    <a:pt x="11690" y="4463"/>
                    <a:pt x="11439" y="3203"/>
                  </a:cubicBezTo>
                  <a:cubicBezTo>
                    <a:pt x="11187" y="1943"/>
                    <a:pt x="9932" y="863"/>
                    <a:pt x="8173" y="323"/>
                  </a:cubicBezTo>
                  <a:cubicBezTo>
                    <a:pt x="6415" y="-217"/>
                    <a:pt x="4155" y="-217"/>
                    <a:pt x="2522" y="1403"/>
                  </a:cubicBezTo>
                  <a:cubicBezTo>
                    <a:pt x="890" y="3023"/>
                    <a:pt x="-115" y="6263"/>
                    <a:pt x="11" y="9503"/>
                  </a:cubicBezTo>
                  <a:cubicBezTo>
                    <a:pt x="136" y="12743"/>
                    <a:pt x="1392" y="15983"/>
                    <a:pt x="5159" y="17963"/>
                  </a:cubicBezTo>
                  <a:cubicBezTo>
                    <a:pt x="8927" y="19943"/>
                    <a:pt x="15206" y="20663"/>
                    <a:pt x="21485" y="2138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>
              <a:off x="6792284" y="8155682"/>
              <a:ext cx="815085" cy="691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487" extrusionOk="0">
                  <a:moveTo>
                    <a:pt x="4267" y="16549"/>
                  </a:moveTo>
                  <a:cubicBezTo>
                    <a:pt x="3901" y="16119"/>
                    <a:pt x="3534" y="15690"/>
                    <a:pt x="2894" y="15690"/>
                  </a:cubicBezTo>
                  <a:cubicBezTo>
                    <a:pt x="2253" y="15690"/>
                    <a:pt x="1338" y="16119"/>
                    <a:pt x="789" y="16603"/>
                  </a:cubicBezTo>
                  <a:cubicBezTo>
                    <a:pt x="240" y="17087"/>
                    <a:pt x="57" y="17624"/>
                    <a:pt x="11" y="18161"/>
                  </a:cubicBezTo>
                  <a:cubicBezTo>
                    <a:pt x="-35" y="18699"/>
                    <a:pt x="57" y="19236"/>
                    <a:pt x="606" y="19558"/>
                  </a:cubicBezTo>
                  <a:cubicBezTo>
                    <a:pt x="1155" y="19881"/>
                    <a:pt x="2162" y="19988"/>
                    <a:pt x="2894" y="19934"/>
                  </a:cubicBezTo>
                  <a:cubicBezTo>
                    <a:pt x="3626" y="19881"/>
                    <a:pt x="4084" y="19666"/>
                    <a:pt x="4358" y="19290"/>
                  </a:cubicBezTo>
                  <a:cubicBezTo>
                    <a:pt x="4633" y="18913"/>
                    <a:pt x="4724" y="18376"/>
                    <a:pt x="4541" y="17893"/>
                  </a:cubicBezTo>
                  <a:cubicBezTo>
                    <a:pt x="4358" y="17409"/>
                    <a:pt x="3901" y="16979"/>
                    <a:pt x="3672" y="17033"/>
                  </a:cubicBezTo>
                  <a:cubicBezTo>
                    <a:pt x="3443" y="17087"/>
                    <a:pt x="3443" y="17624"/>
                    <a:pt x="3626" y="18107"/>
                  </a:cubicBezTo>
                  <a:cubicBezTo>
                    <a:pt x="3809" y="18591"/>
                    <a:pt x="4175" y="19021"/>
                    <a:pt x="4953" y="19343"/>
                  </a:cubicBezTo>
                  <a:cubicBezTo>
                    <a:pt x="5731" y="19666"/>
                    <a:pt x="6921" y="19881"/>
                    <a:pt x="8202" y="19128"/>
                  </a:cubicBezTo>
                  <a:cubicBezTo>
                    <a:pt x="9484" y="18376"/>
                    <a:pt x="10857" y="16657"/>
                    <a:pt x="11726" y="14400"/>
                  </a:cubicBezTo>
                  <a:cubicBezTo>
                    <a:pt x="12596" y="12143"/>
                    <a:pt x="12962" y="9349"/>
                    <a:pt x="13007" y="7039"/>
                  </a:cubicBezTo>
                  <a:cubicBezTo>
                    <a:pt x="13053" y="4728"/>
                    <a:pt x="12779" y="2902"/>
                    <a:pt x="12596" y="1719"/>
                  </a:cubicBezTo>
                  <a:cubicBezTo>
                    <a:pt x="12412" y="537"/>
                    <a:pt x="12321" y="0"/>
                    <a:pt x="12184" y="0"/>
                  </a:cubicBezTo>
                  <a:cubicBezTo>
                    <a:pt x="12046" y="0"/>
                    <a:pt x="11863" y="537"/>
                    <a:pt x="11726" y="2042"/>
                  </a:cubicBezTo>
                  <a:cubicBezTo>
                    <a:pt x="11589" y="3546"/>
                    <a:pt x="11497" y="6018"/>
                    <a:pt x="11451" y="8919"/>
                  </a:cubicBezTo>
                  <a:cubicBezTo>
                    <a:pt x="11406" y="11821"/>
                    <a:pt x="11406" y="15152"/>
                    <a:pt x="11451" y="17087"/>
                  </a:cubicBezTo>
                  <a:cubicBezTo>
                    <a:pt x="11497" y="19021"/>
                    <a:pt x="11589" y="19558"/>
                    <a:pt x="11772" y="20042"/>
                  </a:cubicBezTo>
                  <a:cubicBezTo>
                    <a:pt x="11955" y="20525"/>
                    <a:pt x="12229" y="20955"/>
                    <a:pt x="12596" y="21224"/>
                  </a:cubicBezTo>
                  <a:cubicBezTo>
                    <a:pt x="12962" y="21493"/>
                    <a:pt x="13419" y="21600"/>
                    <a:pt x="14060" y="21331"/>
                  </a:cubicBezTo>
                  <a:cubicBezTo>
                    <a:pt x="14701" y="21063"/>
                    <a:pt x="15524" y="20418"/>
                    <a:pt x="16119" y="19881"/>
                  </a:cubicBezTo>
                  <a:cubicBezTo>
                    <a:pt x="16714" y="19343"/>
                    <a:pt x="17080" y="18913"/>
                    <a:pt x="17401" y="18430"/>
                  </a:cubicBezTo>
                  <a:cubicBezTo>
                    <a:pt x="17721" y="17946"/>
                    <a:pt x="17996" y="17409"/>
                    <a:pt x="18133" y="17409"/>
                  </a:cubicBezTo>
                  <a:cubicBezTo>
                    <a:pt x="18270" y="17409"/>
                    <a:pt x="18270" y="17946"/>
                    <a:pt x="18407" y="18484"/>
                  </a:cubicBezTo>
                  <a:cubicBezTo>
                    <a:pt x="18545" y="19021"/>
                    <a:pt x="18819" y="19558"/>
                    <a:pt x="19094" y="20042"/>
                  </a:cubicBezTo>
                  <a:cubicBezTo>
                    <a:pt x="19368" y="20525"/>
                    <a:pt x="19643" y="20955"/>
                    <a:pt x="20009" y="21116"/>
                  </a:cubicBezTo>
                  <a:cubicBezTo>
                    <a:pt x="20375" y="21278"/>
                    <a:pt x="20833" y="21170"/>
                    <a:pt x="21062" y="20794"/>
                  </a:cubicBezTo>
                  <a:cubicBezTo>
                    <a:pt x="21290" y="20418"/>
                    <a:pt x="21290" y="19773"/>
                    <a:pt x="21336" y="19182"/>
                  </a:cubicBezTo>
                  <a:cubicBezTo>
                    <a:pt x="21382" y="18591"/>
                    <a:pt x="21473" y="18054"/>
                    <a:pt x="21565" y="1751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>
              <a:off x="7462072" y="8408221"/>
              <a:ext cx="114163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7057319" y="8549140"/>
              <a:ext cx="321728" cy="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484"/>
                  </a:moveTo>
                  <a:cubicBezTo>
                    <a:pt x="5110" y="521"/>
                    <a:pt x="10219" y="-1443"/>
                    <a:pt x="13819" y="1502"/>
                  </a:cubicBezTo>
                  <a:cubicBezTo>
                    <a:pt x="17419" y="4448"/>
                    <a:pt x="19510" y="12302"/>
                    <a:pt x="21600" y="2015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7613775" y="8566715"/>
              <a:ext cx="709695" cy="18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74" extrusionOk="0">
                  <a:moveTo>
                    <a:pt x="1379" y="14074"/>
                  </a:moveTo>
                  <a:cubicBezTo>
                    <a:pt x="2428" y="14474"/>
                    <a:pt x="3476" y="14874"/>
                    <a:pt x="4472" y="14474"/>
                  </a:cubicBezTo>
                  <a:cubicBezTo>
                    <a:pt x="5468" y="14074"/>
                    <a:pt x="6412" y="12874"/>
                    <a:pt x="6884" y="11274"/>
                  </a:cubicBezTo>
                  <a:cubicBezTo>
                    <a:pt x="7356" y="9674"/>
                    <a:pt x="7356" y="7674"/>
                    <a:pt x="7041" y="6074"/>
                  </a:cubicBezTo>
                  <a:cubicBezTo>
                    <a:pt x="6727" y="4474"/>
                    <a:pt x="6097" y="3274"/>
                    <a:pt x="5101" y="2474"/>
                  </a:cubicBezTo>
                  <a:cubicBezTo>
                    <a:pt x="4105" y="1674"/>
                    <a:pt x="2742" y="1274"/>
                    <a:pt x="1746" y="2874"/>
                  </a:cubicBezTo>
                  <a:cubicBezTo>
                    <a:pt x="750" y="4474"/>
                    <a:pt x="121" y="8074"/>
                    <a:pt x="16" y="10674"/>
                  </a:cubicBezTo>
                  <a:cubicBezTo>
                    <a:pt x="-89" y="13274"/>
                    <a:pt x="330" y="14874"/>
                    <a:pt x="1484" y="16074"/>
                  </a:cubicBezTo>
                  <a:cubicBezTo>
                    <a:pt x="2637" y="17274"/>
                    <a:pt x="4525" y="18074"/>
                    <a:pt x="6307" y="15674"/>
                  </a:cubicBezTo>
                  <a:cubicBezTo>
                    <a:pt x="8090" y="13274"/>
                    <a:pt x="9767" y="7674"/>
                    <a:pt x="10868" y="4274"/>
                  </a:cubicBezTo>
                  <a:cubicBezTo>
                    <a:pt x="11969" y="874"/>
                    <a:pt x="12494" y="-326"/>
                    <a:pt x="12808" y="74"/>
                  </a:cubicBezTo>
                  <a:cubicBezTo>
                    <a:pt x="13123" y="474"/>
                    <a:pt x="13228" y="2474"/>
                    <a:pt x="13175" y="5474"/>
                  </a:cubicBezTo>
                  <a:cubicBezTo>
                    <a:pt x="13123" y="8474"/>
                    <a:pt x="12913" y="12474"/>
                    <a:pt x="12808" y="15474"/>
                  </a:cubicBezTo>
                  <a:cubicBezTo>
                    <a:pt x="12703" y="18474"/>
                    <a:pt x="12703" y="20474"/>
                    <a:pt x="12913" y="20874"/>
                  </a:cubicBezTo>
                  <a:cubicBezTo>
                    <a:pt x="13123" y="21274"/>
                    <a:pt x="13542" y="20074"/>
                    <a:pt x="14014" y="18274"/>
                  </a:cubicBezTo>
                  <a:cubicBezTo>
                    <a:pt x="14486" y="16474"/>
                    <a:pt x="15010" y="14074"/>
                    <a:pt x="15534" y="12074"/>
                  </a:cubicBezTo>
                  <a:cubicBezTo>
                    <a:pt x="16059" y="10074"/>
                    <a:pt x="16583" y="8474"/>
                    <a:pt x="16950" y="8674"/>
                  </a:cubicBezTo>
                  <a:cubicBezTo>
                    <a:pt x="17317" y="8874"/>
                    <a:pt x="17527" y="10874"/>
                    <a:pt x="17736" y="12874"/>
                  </a:cubicBezTo>
                  <a:cubicBezTo>
                    <a:pt x="17946" y="14874"/>
                    <a:pt x="18156" y="16874"/>
                    <a:pt x="18785" y="18274"/>
                  </a:cubicBezTo>
                  <a:cubicBezTo>
                    <a:pt x="19414" y="19674"/>
                    <a:pt x="20462" y="20474"/>
                    <a:pt x="21511" y="2127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1" name="Line"/>
            <p:cNvSpPr/>
            <p:nvPr/>
          </p:nvSpPr>
          <p:spPr>
            <a:xfrm>
              <a:off x="2082658" y="9151997"/>
              <a:ext cx="563178" cy="939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563" extrusionOk="0">
                  <a:moveTo>
                    <a:pt x="2880" y="10324"/>
                  </a:moveTo>
                  <a:cubicBezTo>
                    <a:pt x="1964" y="10403"/>
                    <a:pt x="1047" y="10482"/>
                    <a:pt x="524" y="10760"/>
                  </a:cubicBezTo>
                  <a:cubicBezTo>
                    <a:pt x="0" y="11038"/>
                    <a:pt x="-131" y="11515"/>
                    <a:pt x="131" y="11832"/>
                  </a:cubicBezTo>
                  <a:cubicBezTo>
                    <a:pt x="393" y="12150"/>
                    <a:pt x="1047" y="12309"/>
                    <a:pt x="2422" y="12349"/>
                  </a:cubicBezTo>
                  <a:cubicBezTo>
                    <a:pt x="3796" y="12388"/>
                    <a:pt x="5891" y="12309"/>
                    <a:pt x="7200" y="12150"/>
                  </a:cubicBezTo>
                  <a:cubicBezTo>
                    <a:pt x="8509" y="11991"/>
                    <a:pt x="9033" y="11753"/>
                    <a:pt x="9294" y="11435"/>
                  </a:cubicBezTo>
                  <a:cubicBezTo>
                    <a:pt x="9556" y="11118"/>
                    <a:pt x="9556" y="10721"/>
                    <a:pt x="8771" y="10403"/>
                  </a:cubicBezTo>
                  <a:cubicBezTo>
                    <a:pt x="7985" y="10085"/>
                    <a:pt x="6414" y="9847"/>
                    <a:pt x="5236" y="9688"/>
                  </a:cubicBezTo>
                  <a:cubicBezTo>
                    <a:pt x="4058" y="9529"/>
                    <a:pt x="3273" y="9450"/>
                    <a:pt x="2487" y="9410"/>
                  </a:cubicBezTo>
                  <a:cubicBezTo>
                    <a:pt x="1702" y="9371"/>
                    <a:pt x="916" y="9371"/>
                    <a:pt x="851" y="9490"/>
                  </a:cubicBezTo>
                  <a:cubicBezTo>
                    <a:pt x="785" y="9609"/>
                    <a:pt x="1440" y="9847"/>
                    <a:pt x="3076" y="9966"/>
                  </a:cubicBezTo>
                  <a:cubicBezTo>
                    <a:pt x="4713" y="10085"/>
                    <a:pt x="7331" y="10085"/>
                    <a:pt x="10211" y="9490"/>
                  </a:cubicBezTo>
                  <a:cubicBezTo>
                    <a:pt x="13091" y="8894"/>
                    <a:pt x="16233" y="7703"/>
                    <a:pt x="18196" y="6551"/>
                  </a:cubicBezTo>
                  <a:cubicBezTo>
                    <a:pt x="20160" y="5400"/>
                    <a:pt x="20945" y="4288"/>
                    <a:pt x="21207" y="3335"/>
                  </a:cubicBezTo>
                  <a:cubicBezTo>
                    <a:pt x="21469" y="2382"/>
                    <a:pt x="21207" y="1588"/>
                    <a:pt x="20749" y="993"/>
                  </a:cubicBezTo>
                  <a:cubicBezTo>
                    <a:pt x="20291" y="397"/>
                    <a:pt x="19636" y="0"/>
                    <a:pt x="19178" y="0"/>
                  </a:cubicBezTo>
                  <a:cubicBezTo>
                    <a:pt x="18720" y="0"/>
                    <a:pt x="18458" y="397"/>
                    <a:pt x="18131" y="1588"/>
                  </a:cubicBezTo>
                  <a:cubicBezTo>
                    <a:pt x="17804" y="2779"/>
                    <a:pt x="17411" y="4765"/>
                    <a:pt x="17280" y="7226"/>
                  </a:cubicBezTo>
                  <a:cubicBezTo>
                    <a:pt x="17149" y="9688"/>
                    <a:pt x="17280" y="12626"/>
                    <a:pt x="17476" y="14929"/>
                  </a:cubicBezTo>
                  <a:cubicBezTo>
                    <a:pt x="17673" y="17232"/>
                    <a:pt x="17934" y="18900"/>
                    <a:pt x="18262" y="19972"/>
                  </a:cubicBezTo>
                  <a:cubicBezTo>
                    <a:pt x="18589" y="21044"/>
                    <a:pt x="18982" y="21521"/>
                    <a:pt x="19178" y="21560"/>
                  </a:cubicBezTo>
                  <a:cubicBezTo>
                    <a:pt x="19374" y="21600"/>
                    <a:pt x="19374" y="21203"/>
                    <a:pt x="19309" y="20647"/>
                  </a:cubicBezTo>
                  <a:cubicBezTo>
                    <a:pt x="19244" y="20091"/>
                    <a:pt x="19113" y="19376"/>
                    <a:pt x="18982" y="1866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2" name="Line"/>
            <p:cNvSpPr/>
            <p:nvPr/>
          </p:nvSpPr>
          <p:spPr>
            <a:xfrm>
              <a:off x="2490871" y="9684750"/>
              <a:ext cx="29059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71" y="0"/>
                    <a:pt x="8743" y="0"/>
                    <a:pt x="12343" y="3600"/>
                  </a:cubicBezTo>
                  <a:cubicBezTo>
                    <a:pt x="15943" y="7200"/>
                    <a:pt x="1877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3" name="Line"/>
            <p:cNvSpPr/>
            <p:nvPr/>
          </p:nvSpPr>
          <p:spPr>
            <a:xfrm>
              <a:off x="3393782" y="9608112"/>
              <a:ext cx="788751" cy="27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extrusionOk="0">
                  <a:moveTo>
                    <a:pt x="0" y="4361"/>
                  </a:moveTo>
                  <a:cubicBezTo>
                    <a:pt x="379" y="3551"/>
                    <a:pt x="758" y="2741"/>
                    <a:pt x="1137" y="2876"/>
                  </a:cubicBezTo>
                  <a:cubicBezTo>
                    <a:pt x="1516" y="3011"/>
                    <a:pt x="1895" y="4091"/>
                    <a:pt x="2179" y="5441"/>
                  </a:cubicBezTo>
                  <a:cubicBezTo>
                    <a:pt x="2463" y="6791"/>
                    <a:pt x="2653" y="8411"/>
                    <a:pt x="2842" y="10436"/>
                  </a:cubicBezTo>
                  <a:cubicBezTo>
                    <a:pt x="3032" y="12461"/>
                    <a:pt x="3221" y="14891"/>
                    <a:pt x="3458" y="15296"/>
                  </a:cubicBezTo>
                  <a:cubicBezTo>
                    <a:pt x="3695" y="15701"/>
                    <a:pt x="3979" y="14081"/>
                    <a:pt x="4263" y="11786"/>
                  </a:cubicBezTo>
                  <a:cubicBezTo>
                    <a:pt x="4547" y="9491"/>
                    <a:pt x="4832" y="6521"/>
                    <a:pt x="5021" y="4226"/>
                  </a:cubicBezTo>
                  <a:cubicBezTo>
                    <a:pt x="5211" y="1931"/>
                    <a:pt x="5305" y="311"/>
                    <a:pt x="5637" y="41"/>
                  </a:cubicBezTo>
                  <a:cubicBezTo>
                    <a:pt x="5968" y="-229"/>
                    <a:pt x="6537" y="851"/>
                    <a:pt x="7768" y="2471"/>
                  </a:cubicBezTo>
                  <a:cubicBezTo>
                    <a:pt x="9000" y="4091"/>
                    <a:pt x="10895" y="6251"/>
                    <a:pt x="12079" y="7331"/>
                  </a:cubicBezTo>
                  <a:cubicBezTo>
                    <a:pt x="13263" y="8411"/>
                    <a:pt x="13737" y="8411"/>
                    <a:pt x="14211" y="8006"/>
                  </a:cubicBezTo>
                  <a:cubicBezTo>
                    <a:pt x="14684" y="7601"/>
                    <a:pt x="15158" y="6791"/>
                    <a:pt x="15205" y="5711"/>
                  </a:cubicBezTo>
                  <a:cubicBezTo>
                    <a:pt x="15253" y="4631"/>
                    <a:pt x="14874" y="3281"/>
                    <a:pt x="14400" y="2471"/>
                  </a:cubicBezTo>
                  <a:cubicBezTo>
                    <a:pt x="13926" y="1661"/>
                    <a:pt x="13358" y="1391"/>
                    <a:pt x="12789" y="1256"/>
                  </a:cubicBezTo>
                  <a:cubicBezTo>
                    <a:pt x="12221" y="1121"/>
                    <a:pt x="11653" y="1121"/>
                    <a:pt x="11179" y="1526"/>
                  </a:cubicBezTo>
                  <a:cubicBezTo>
                    <a:pt x="10705" y="1931"/>
                    <a:pt x="10326" y="2741"/>
                    <a:pt x="10137" y="3821"/>
                  </a:cubicBezTo>
                  <a:cubicBezTo>
                    <a:pt x="9947" y="4901"/>
                    <a:pt x="9947" y="6251"/>
                    <a:pt x="10184" y="8141"/>
                  </a:cubicBezTo>
                  <a:cubicBezTo>
                    <a:pt x="10421" y="10031"/>
                    <a:pt x="10895" y="12461"/>
                    <a:pt x="12837" y="14756"/>
                  </a:cubicBezTo>
                  <a:cubicBezTo>
                    <a:pt x="14779" y="17051"/>
                    <a:pt x="18189" y="19211"/>
                    <a:pt x="21600" y="213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4" name="Line"/>
            <p:cNvSpPr/>
            <p:nvPr/>
          </p:nvSpPr>
          <p:spPr>
            <a:xfrm>
              <a:off x="4199282" y="9711508"/>
              <a:ext cx="315357" cy="13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0054" extrusionOk="0">
                  <a:moveTo>
                    <a:pt x="10024" y="14198"/>
                  </a:moveTo>
                  <a:cubicBezTo>
                    <a:pt x="10953" y="12691"/>
                    <a:pt x="11882" y="11184"/>
                    <a:pt x="12230" y="9175"/>
                  </a:cubicBezTo>
                  <a:cubicBezTo>
                    <a:pt x="12578" y="7166"/>
                    <a:pt x="12346" y="4654"/>
                    <a:pt x="11649" y="3147"/>
                  </a:cubicBezTo>
                  <a:cubicBezTo>
                    <a:pt x="10953" y="1640"/>
                    <a:pt x="9791" y="1138"/>
                    <a:pt x="7933" y="636"/>
                  </a:cubicBezTo>
                  <a:cubicBezTo>
                    <a:pt x="6075" y="133"/>
                    <a:pt x="3520" y="-369"/>
                    <a:pt x="1895" y="384"/>
                  </a:cubicBezTo>
                  <a:cubicBezTo>
                    <a:pt x="269" y="1138"/>
                    <a:pt x="-428" y="3147"/>
                    <a:pt x="269" y="7166"/>
                  </a:cubicBezTo>
                  <a:cubicBezTo>
                    <a:pt x="966" y="11184"/>
                    <a:pt x="3056" y="17212"/>
                    <a:pt x="6772" y="19222"/>
                  </a:cubicBezTo>
                  <a:cubicBezTo>
                    <a:pt x="10488" y="21231"/>
                    <a:pt x="15830" y="19222"/>
                    <a:pt x="21172" y="1721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5" name="Line"/>
            <p:cNvSpPr/>
            <p:nvPr/>
          </p:nvSpPr>
          <p:spPr>
            <a:xfrm>
              <a:off x="4671499" y="9373401"/>
              <a:ext cx="1196292" cy="47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64" extrusionOk="0">
                  <a:moveTo>
                    <a:pt x="724" y="0"/>
                  </a:moveTo>
                  <a:cubicBezTo>
                    <a:pt x="476" y="622"/>
                    <a:pt x="227" y="1243"/>
                    <a:pt x="103" y="2953"/>
                  </a:cubicBezTo>
                  <a:cubicBezTo>
                    <a:pt x="-21" y="4662"/>
                    <a:pt x="-21" y="7459"/>
                    <a:pt x="41" y="10178"/>
                  </a:cubicBezTo>
                  <a:cubicBezTo>
                    <a:pt x="103" y="12898"/>
                    <a:pt x="227" y="15540"/>
                    <a:pt x="507" y="17482"/>
                  </a:cubicBezTo>
                  <a:cubicBezTo>
                    <a:pt x="786" y="19424"/>
                    <a:pt x="1220" y="20668"/>
                    <a:pt x="1841" y="21134"/>
                  </a:cubicBezTo>
                  <a:cubicBezTo>
                    <a:pt x="2462" y="21600"/>
                    <a:pt x="3269" y="21289"/>
                    <a:pt x="3796" y="20823"/>
                  </a:cubicBezTo>
                  <a:cubicBezTo>
                    <a:pt x="4324" y="20357"/>
                    <a:pt x="4572" y="19735"/>
                    <a:pt x="4727" y="19036"/>
                  </a:cubicBezTo>
                  <a:cubicBezTo>
                    <a:pt x="4882" y="18337"/>
                    <a:pt x="4945" y="17560"/>
                    <a:pt x="5069" y="17482"/>
                  </a:cubicBezTo>
                  <a:cubicBezTo>
                    <a:pt x="5193" y="17404"/>
                    <a:pt x="5379" y="18026"/>
                    <a:pt x="5627" y="18414"/>
                  </a:cubicBezTo>
                  <a:cubicBezTo>
                    <a:pt x="5876" y="18803"/>
                    <a:pt x="6186" y="18958"/>
                    <a:pt x="6527" y="18881"/>
                  </a:cubicBezTo>
                  <a:cubicBezTo>
                    <a:pt x="6869" y="18803"/>
                    <a:pt x="7241" y="18492"/>
                    <a:pt x="7458" y="17948"/>
                  </a:cubicBezTo>
                  <a:cubicBezTo>
                    <a:pt x="7676" y="17404"/>
                    <a:pt x="7738" y="16627"/>
                    <a:pt x="7613" y="16006"/>
                  </a:cubicBezTo>
                  <a:cubicBezTo>
                    <a:pt x="7489" y="15384"/>
                    <a:pt x="7179" y="14918"/>
                    <a:pt x="6651" y="14452"/>
                  </a:cubicBezTo>
                  <a:cubicBezTo>
                    <a:pt x="6124" y="13986"/>
                    <a:pt x="5379" y="13519"/>
                    <a:pt x="4820" y="13209"/>
                  </a:cubicBezTo>
                  <a:cubicBezTo>
                    <a:pt x="4262" y="12898"/>
                    <a:pt x="3889" y="12742"/>
                    <a:pt x="3548" y="12898"/>
                  </a:cubicBezTo>
                  <a:cubicBezTo>
                    <a:pt x="3207" y="13053"/>
                    <a:pt x="2896" y="13519"/>
                    <a:pt x="2865" y="13986"/>
                  </a:cubicBezTo>
                  <a:cubicBezTo>
                    <a:pt x="2834" y="14452"/>
                    <a:pt x="3082" y="14918"/>
                    <a:pt x="3827" y="15306"/>
                  </a:cubicBezTo>
                  <a:cubicBezTo>
                    <a:pt x="4572" y="15695"/>
                    <a:pt x="5813" y="16006"/>
                    <a:pt x="7024" y="15306"/>
                  </a:cubicBezTo>
                  <a:cubicBezTo>
                    <a:pt x="8234" y="14607"/>
                    <a:pt x="9413" y="12898"/>
                    <a:pt x="10127" y="11810"/>
                  </a:cubicBezTo>
                  <a:cubicBezTo>
                    <a:pt x="10841" y="10722"/>
                    <a:pt x="11089" y="10256"/>
                    <a:pt x="11369" y="9790"/>
                  </a:cubicBezTo>
                  <a:cubicBezTo>
                    <a:pt x="11648" y="9324"/>
                    <a:pt x="11958" y="8858"/>
                    <a:pt x="12145" y="9013"/>
                  </a:cubicBezTo>
                  <a:cubicBezTo>
                    <a:pt x="12331" y="9168"/>
                    <a:pt x="12393" y="9945"/>
                    <a:pt x="12486" y="11189"/>
                  </a:cubicBezTo>
                  <a:cubicBezTo>
                    <a:pt x="12579" y="12432"/>
                    <a:pt x="12703" y="14141"/>
                    <a:pt x="12858" y="15384"/>
                  </a:cubicBezTo>
                  <a:cubicBezTo>
                    <a:pt x="13013" y="16627"/>
                    <a:pt x="13200" y="17404"/>
                    <a:pt x="13448" y="17871"/>
                  </a:cubicBezTo>
                  <a:cubicBezTo>
                    <a:pt x="13696" y="18337"/>
                    <a:pt x="14007" y="18492"/>
                    <a:pt x="14534" y="18337"/>
                  </a:cubicBezTo>
                  <a:cubicBezTo>
                    <a:pt x="15062" y="18181"/>
                    <a:pt x="15807" y="17715"/>
                    <a:pt x="16365" y="16705"/>
                  </a:cubicBezTo>
                  <a:cubicBezTo>
                    <a:pt x="16924" y="15695"/>
                    <a:pt x="17296" y="14141"/>
                    <a:pt x="17638" y="12354"/>
                  </a:cubicBezTo>
                  <a:cubicBezTo>
                    <a:pt x="17979" y="10567"/>
                    <a:pt x="18289" y="8547"/>
                    <a:pt x="18600" y="7537"/>
                  </a:cubicBezTo>
                  <a:cubicBezTo>
                    <a:pt x="18910" y="6527"/>
                    <a:pt x="19220" y="6527"/>
                    <a:pt x="19717" y="7537"/>
                  </a:cubicBezTo>
                  <a:cubicBezTo>
                    <a:pt x="20213" y="8547"/>
                    <a:pt x="20896" y="10567"/>
                    <a:pt x="21238" y="12432"/>
                  </a:cubicBezTo>
                  <a:cubicBezTo>
                    <a:pt x="21579" y="14296"/>
                    <a:pt x="21579" y="16006"/>
                    <a:pt x="20927" y="17249"/>
                  </a:cubicBezTo>
                  <a:cubicBezTo>
                    <a:pt x="20276" y="18492"/>
                    <a:pt x="18972" y="19269"/>
                    <a:pt x="17979" y="19424"/>
                  </a:cubicBezTo>
                  <a:cubicBezTo>
                    <a:pt x="16986" y="19580"/>
                    <a:pt x="16303" y="19114"/>
                    <a:pt x="15620" y="1864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6" name="Line"/>
            <p:cNvSpPr/>
            <p:nvPr/>
          </p:nvSpPr>
          <p:spPr>
            <a:xfrm>
              <a:off x="4514638" y="9590435"/>
              <a:ext cx="352862" cy="4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5" extrusionOk="0">
                  <a:moveTo>
                    <a:pt x="0" y="15390"/>
                  </a:moveTo>
                  <a:cubicBezTo>
                    <a:pt x="635" y="8744"/>
                    <a:pt x="1271" y="2098"/>
                    <a:pt x="4129" y="437"/>
                  </a:cubicBezTo>
                  <a:cubicBezTo>
                    <a:pt x="6988" y="-1225"/>
                    <a:pt x="12071" y="2098"/>
                    <a:pt x="15353" y="6252"/>
                  </a:cubicBezTo>
                  <a:cubicBezTo>
                    <a:pt x="18635" y="10406"/>
                    <a:pt x="20118" y="15390"/>
                    <a:pt x="21600" y="2037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7" name="Line"/>
            <p:cNvSpPr/>
            <p:nvPr/>
          </p:nvSpPr>
          <p:spPr>
            <a:xfrm>
              <a:off x="11298655" y="9399805"/>
              <a:ext cx="273220" cy="24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048" extrusionOk="0">
                  <a:moveTo>
                    <a:pt x="14661" y="5731"/>
                  </a:moveTo>
                  <a:cubicBezTo>
                    <a:pt x="14128" y="3955"/>
                    <a:pt x="13594" y="2180"/>
                    <a:pt x="12661" y="1144"/>
                  </a:cubicBezTo>
                  <a:cubicBezTo>
                    <a:pt x="11728" y="109"/>
                    <a:pt x="10394" y="-187"/>
                    <a:pt x="8394" y="109"/>
                  </a:cubicBezTo>
                  <a:cubicBezTo>
                    <a:pt x="6394" y="405"/>
                    <a:pt x="3728" y="1292"/>
                    <a:pt x="1994" y="3808"/>
                  </a:cubicBezTo>
                  <a:cubicBezTo>
                    <a:pt x="261" y="6323"/>
                    <a:pt x="-539" y="10465"/>
                    <a:pt x="394" y="13720"/>
                  </a:cubicBezTo>
                  <a:cubicBezTo>
                    <a:pt x="1328" y="16975"/>
                    <a:pt x="3994" y="19342"/>
                    <a:pt x="7328" y="20377"/>
                  </a:cubicBezTo>
                  <a:cubicBezTo>
                    <a:pt x="10661" y="21413"/>
                    <a:pt x="14661" y="21117"/>
                    <a:pt x="17061" y="20377"/>
                  </a:cubicBezTo>
                  <a:cubicBezTo>
                    <a:pt x="19461" y="19638"/>
                    <a:pt x="20261" y="18454"/>
                    <a:pt x="21061" y="172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8" name="Line"/>
            <p:cNvSpPr/>
            <p:nvPr/>
          </p:nvSpPr>
          <p:spPr>
            <a:xfrm>
              <a:off x="11957409" y="8469570"/>
              <a:ext cx="247543" cy="203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73" extrusionOk="0">
                  <a:moveTo>
                    <a:pt x="21467" y="120"/>
                  </a:moveTo>
                  <a:cubicBezTo>
                    <a:pt x="19967" y="46"/>
                    <a:pt x="18467" y="-27"/>
                    <a:pt x="17117" y="10"/>
                  </a:cubicBezTo>
                  <a:cubicBezTo>
                    <a:pt x="15767" y="46"/>
                    <a:pt x="14567" y="193"/>
                    <a:pt x="13067" y="431"/>
                  </a:cubicBezTo>
                  <a:cubicBezTo>
                    <a:pt x="11567" y="670"/>
                    <a:pt x="9767" y="1000"/>
                    <a:pt x="8717" y="1715"/>
                  </a:cubicBezTo>
                  <a:cubicBezTo>
                    <a:pt x="7667" y="2430"/>
                    <a:pt x="7367" y="3530"/>
                    <a:pt x="7217" y="4612"/>
                  </a:cubicBezTo>
                  <a:cubicBezTo>
                    <a:pt x="7067" y="5694"/>
                    <a:pt x="7067" y="6757"/>
                    <a:pt x="6467" y="7803"/>
                  </a:cubicBezTo>
                  <a:cubicBezTo>
                    <a:pt x="5867" y="8848"/>
                    <a:pt x="4667" y="9875"/>
                    <a:pt x="3767" y="10773"/>
                  </a:cubicBezTo>
                  <a:cubicBezTo>
                    <a:pt x="2867" y="11671"/>
                    <a:pt x="2267" y="12442"/>
                    <a:pt x="1967" y="13505"/>
                  </a:cubicBezTo>
                  <a:cubicBezTo>
                    <a:pt x="1667" y="14569"/>
                    <a:pt x="1667" y="15925"/>
                    <a:pt x="1367" y="16989"/>
                  </a:cubicBezTo>
                  <a:cubicBezTo>
                    <a:pt x="1067" y="18052"/>
                    <a:pt x="467" y="18823"/>
                    <a:pt x="167" y="19409"/>
                  </a:cubicBezTo>
                  <a:cubicBezTo>
                    <a:pt x="-133" y="19996"/>
                    <a:pt x="-133" y="20399"/>
                    <a:pt x="1067" y="20730"/>
                  </a:cubicBezTo>
                  <a:cubicBezTo>
                    <a:pt x="2267" y="21060"/>
                    <a:pt x="4667" y="21316"/>
                    <a:pt x="7067" y="215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9" name="Line"/>
            <p:cNvSpPr/>
            <p:nvPr/>
          </p:nvSpPr>
          <p:spPr>
            <a:xfrm>
              <a:off x="12412517" y="8475534"/>
              <a:ext cx="332106" cy="243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extrusionOk="0">
                  <a:moveTo>
                    <a:pt x="0" y="5863"/>
                  </a:moveTo>
                  <a:cubicBezTo>
                    <a:pt x="450" y="4363"/>
                    <a:pt x="900" y="2863"/>
                    <a:pt x="1463" y="2713"/>
                  </a:cubicBezTo>
                  <a:cubicBezTo>
                    <a:pt x="2025" y="2563"/>
                    <a:pt x="2700" y="3763"/>
                    <a:pt x="2925" y="6163"/>
                  </a:cubicBezTo>
                  <a:cubicBezTo>
                    <a:pt x="3150" y="8563"/>
                    <a:pt x="2925" y="12163"/>
                    <a:pt x="2925" y="14713"/>
                  </a:cubicBezTo>
                  <a:cubicBezTo>
                    <a:pt x="2925" y="17263"/>
                    <a:pt x="3150" y="18763"/>
                    <a:pt x="3825" y="19813"/>
                  </a:cubicBezTo>
                  <a:cubicBezTo>
                    <a:pt x="4500" y="20863"/>
                    <a:pt x="5625" y="21463"/>
                    <a:pt x="7087" y="20863"/>
                  </a:cubicBezTo>
                  <a:cubicBezTo>
                    <a:pt x="8550" y="20263"/>
                    <a:pt x="10350" y="18463"/>
                    <a:pt x="11700" y="15313"/>
                  </a:cubicBezTo>
                  <a:cubicBezTo>
                    <a:pt x="13050" y="12163"/>
                    <a:pt x="13950" y="7663"/>
                    <a:pt x="14175" y="4663"/>
                  </a:cubicBezTo>
                  <a:cubicBezTo>
                    <a:pt x="14400" y="1663"/>
                    <a:pt x="13950" y="163"/>
                    <a:pt x="13387" y="13"/>
                  </a:cubicBezTo>
                  <a:cubicBezTo>
                    <a:pt x="12825" y="-137"/>
                    <a:pt x="12150" y="1063"/>
                    <a:pt x="11813" y="3163"/>
                  </a:cubicBezTo>
                  <a:cubicBezTo>
                    <a:pt x="11475" y="5263"/>
                    <a:pt x="11475" y="8263"/>
                    <a:pt x="12150" y="11263"/>
                  </a:cubicBezTo>
                  <a:cubicBezTo>
                    <a:pt x="12825" y="14263"/>
                    <a:pt x="14175" y="17263"/>
                    <a:pt x="15412" y="18763"/>
                  </a:cubicBezTo>
                  <a:cubicBezTo>
                    <a:pt x="16650" y="20263"/>
                    <a:pt x="17775" y="20263"/>
                    <a:pt x="18787" y="19663"/>
                  </a:cubicBezTo>
                  <a:cubicBezTo>
                    <a:pt x="19800" y="19063"/>
                    <a:pt x="20700" y="17863"/>
                    <a:pt x="21600" y="166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0" name="Line"/>
            <p:cNvSpPr/>
            <p:nvPr/>
          </p:nvSpPr>
          <p:spPr>
            <a:xfrm>
              <a:off x="12848405" y="8626165"/>
              <a:ext cx="41514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1" name="Line"/>
            <p:cNvSpPr/>
            <p:nvPr/>
          </p:nvSpPr>
          <p:spPr>
            <a:xfrm>
              <a:off x="12464408" y="9104374"/>
              <a:ext cx="228324" cy="24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extrusionOk="0">
                  <a:moveTo>
                    <a:pt x="0" y="3482"/>
                  </a:moveTo>
                  <a:cubicBezTo>
                    <a:pt x="982" y="2002"/>
                    <a:pt x="1964" y="523"/>
                    <a:pt x="2455" y="671"/>
                  </a:cubicBezTo>
                  <a:cubicBezTo>
                    <a:pt x="2945" y="819"/>
                    <a:pt x="2945" y="2594"/>
                    <a:pt x="2618" y="4369"/>
                  </a:cubicBezTo>
                  <a:cubicBezTo>
                    <a:pt x="2291" y="6145"/>
                    <a:pt x="1636" y="7920"/>
                    <a:pt x="1309" y="9547"/>
                  </a:cubicBezTo>
                  <a:cubicBezTo>
                    <a:pt x="982" y="11175"/>
                    <a:pt x="982" y="12654"/>
                    <a:pt x="2618" y="13690"/>
                  </a:cubicBezTo>
                  <a:cubicBezTo>
                    <a:pt x="4255" y="14725"/>
                    <a:pt x="7527" y="15317"/>
                    <a:pt x="10473" y="14578"/>
                  </a:cubicBezTo>
                  <a:cubicBezTo>
                    <a:pt x="13418" y="13838"/>
                    <a:pt x="16036" y="11767"/>
                    <a:pt x="17509" y="9991"/>
                  </a:cubicBezTo>
                  <a:cubicBezTo>
                    <a:pt x="18982" y="8216"/>
                    <a:pt x="19309" y="6736"/>
                    <a:pt x="19145" y="4813"/>
                  </a:cubicBezTo>
                  <a:cubicBezTo>
                    <a:pt x="18982" y="2890"/>
                    <a:pt x="18327" y="523"/>
                    <a:pt x="17509" y="79"/>
                  </a:cubicBezTo>
                  <a:cubicBezTo>
                    <a:pt x="16691" y="-365"/>
                    <a:pt x="15709" y="1114"/>
                    <a:pt x="15055" y="3334"/>
                  </a:cubicBezTo>
                  <a:cubicBezTo>
                    <a:pt x="14400" y="5553"/>
                    <a:pt x="14073" y="8512"/>
                    <a:pt x="14400" y="11619"/>
                  </a:cubicBezTo>
                  <a:cubicBezTo>
                    <a:pt x="14727" y="14725"/>
                    <a:pt x="15709" y="17980"/>
                    <a:pt x="17018" y="19608"/>
                  </a:cubicBezTo>
                  <a:cubicBezTo>
                    <a:pt x="18327" y="21235"/>
                    <a:pt x="19964" y="21235"/>
                    <a:pt x="21600" y="21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2" name="Line"/>
            <p:cNvSpPr/>
            <p:nvPr/>
          </p:nvSpPr>
          <p:spPr>
            <a:xfrm>
              <a:off x="12818541" y="9300753"/>
              <a:ext cx="112890" cy="20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600" extrusionOk="0">
                  <a:moveTo>
                    <a:pt x="5484" y="0"/>
                  </a:moveTo>
                  <a:cubicBezTo>
                    <a:pt x="8660" y="0"/>
                    <a:pt x="11837" y="0"/>
                    <a:pt x="13743" y="915"/>
                  </a:cubicBezTo>
                  <a:cubicBezTo>
                    <a:pt x="15649" y="1831"/>
                    <a:pt x="16284" y="3661"/>
                    <a:pt x="15331" y="5308"/>
                  </a:cubicBezTo>
                  <a:cubicBezTo>
                    <a:pt x="14378" y="6956"/>
                    <a:pt x="11837" y="8420"/>
                    <a:pt x="9296" y="9885"/>
                  </a:cubicBezTo>
                  <a:cubicBezTo>
                    <a:pt x="6755" y="11349"/>
                    <a:pt x="4213" y="12814"/>
                    <a:pt x="2308" y="14644"/>
                  </a:cubicBezTo>
                  <a:cubicBezTo>
                    <a:pt x="402" y="16475"/>
                    <a:pt x="-869" y="18671"/>
                    <a:pt x="719" y="19953"/>
                  </a:cubicBezTo>
                  <a:cubicBezTo>
                    <a:pt x="2307" y="21234"/>
                    <a:pt x="6755" y="21600"/>
                    <a:pt x="10566" y="21600"/>
                  </a:cubicBezTo>
                  <a:cubicBezTo>
                    <a:pt x="14378" y="21600"/>
                    <a:pt x="17555" y="21234"/>
                    <a:pt x="20731" y="208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3" name="Line"/>
            <p:cNvSpPr/>
            <p:nvPr/>
          </p:nvSpPr>
          <p:spPr>
            <a:xfrm>
              <a:off x="12568191" y="9747019"/>
              <a:ext cx="207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4" name="Line"/>
            <p:cNvSpPr/>
            <p:nvPr/>
          </p:nvSpPr>
          <p:spPr>
            <a:xfrm>
              <a:off x="12568191" y="9881938"/>
              <a:ext cx="6227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5" name="Line"/>
            <p:cNvSpPr/>
            <p:nvPr/>
          </p:nvSpPr>
          <p:spPr>
            <a:xfrm>
              <a:off x="12578570" y="10058369"/>
              <a:ext cx="1" cy="51892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6" name="Line"/>
            <p:cNvSpPr/>
            <p:nvPr/>
          </p:nvSpPr>
          <p:spPr>
            <a:xfrm>
              <a:off x="12422894" y="10392571"/>
              <a:ext cx="311351" cy="26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extrusionOk="0">
                  <a:moveTo>
                    <a:pt x="0" y="3196"/>
                  </a:moveTo>
                  <a:cubicBezTo>
                    <a:pt x="720" y="2074"/>
                    <a:pt x="1440" y="952"/>
                    <a:pt x="2400" y="391"/>
                  </a:cubicBezTo>
                  <a:cubicBezTo>
                    <a:pt x="3360" y="-170"/>
                    <a:pt x="4560" y="-170"/>
                    <a:pt x="5160" y="672"/>
                  </a:cubicBezTo>
                  <a:cubicBezTo>
                    <a:pt x="5760" y="1513"/>
                    <a:pt x="5760" y="3196"/>
                    <a:pt x="5640" y="5581"/>
                  </a:cubicBezTo>
                  <a:cubicBezTo>
                    <a:pt x="5520" y="7965"/>
                    <a:pt x="5280" y="11051"/>
                    <a:pt x="5160" y="13295"/>
                  </a:cubicBezTo>
                  <a:cubicBezTo>
                    <a:pt x="5040" y="15539"/>
                    <a:pt x="5040" y="16942"/>
                    <a:pt x="5640" y="17783"/>
                  </a:cubicBezTo>
                  <a:cubicBezTo>
                    <a:pt x="6240" y="18625"/>
                    <a:pt x="7440" y="18905"/>
                    <a:pt x="8880" y="17783"/>
                  </a:cubicBezTo>
                  <a:cubicBezTo>
                    <a:pt x="10320" y="16661"/>
                    <a:pt x="12000" y="14137"/>
                    <a:pt x="13080" y="12173"/>
                  </a:cubicBezTo>
                  <a:cubicBezTo>
                    <a:pt x="14160" y="10209"/>
                    <a:pt x="14640" y="8807"/>
                    <a:pt x="14760" y="7404"/>
                  </a:cubicBezTo>
                  <a:cubicBezTo>
                    <a:pt x="14880" y="6001"/>
                    <a:pt x="14640" y="4599"/>
                    <a:pt x="14400" y="4599"/>
                  </a:cubicBezTo>
                  <a:cubicBezTo>
                    <a:pt x="14160" y="4599"/>
                    <a:pt x="13920" y="6001"/>
                    <a:pt x="13920" y="8526"/>
                  </a:cubicBezTo>
                  <a:cubicBezTo>
                    <a:pt x="13920" y="11051"/>
                    <a:pt x="14160" y="14698"/>
                    <a:pt x="14640" y="17082"/>
                  </a:cubicBezTo>
                  <a:cubicBezTo>
                    <a:pt x="15120" y="19466"/>
                    <a:pt x="15840" y="20588"/>
                    <a:pt x="17040" y="21009"/>
                  </a:cubicBezTo>
                  <a:cubicBezTo>
                    <a:pt x="18240" y="21430"/>
                    <a:pt x="19920" y="21149"/>
                    <a:pt x="21600" y="208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7" name="Line"/>
            <p:cNvSpPr/>
            <p:nvPr/>
          </p:nvSpPr>
          <p:spPr>
            <a:xfrm>
              <a:off x="12817270" y="10608418"/>
              <a:ext cx="145298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" y="3000"/>
                    <a:pt x="1029" y="6000"/>
                    <a:pt x="4629" y="7200"/>
                  </a:cubicBezTo>
                  <a:cubicBezTo>
                    <a:pt x="8229" y="8400"/>
                    <a:pt x="14914" y="7800"/>
                    <a:pt x="18257" y="9900"/>
                  </a:cubicBezTo>
                  <a:cubicBezTo>
                    <a:pt x="21600" y="12000"/>
                    <a:pt x="21600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8" name="Line"/>
            <p:cNvSpPr/>
            <p:nvPr/>
          </p:nvSpPr>
          <p:spPr>
            <a:xfrm>
              <a:off x="13170132" y="8445357"/>
              <a:ext cx="226783" cy="226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76" extrusionOk="0">
                  <a:moveTo>
                    <a:pt x="10800" y="42"/>
                  </a:moveTo>
                  <a:cubicBezTo>
                    <a:pt x="12436" y="9"/>
                    <a:pt x="14073" y="-24"/>
                    <a:pt x="15382" y="25"/>
                  </a:cubicBezTo>
                  <a:cubicBezTo>
                    <a:pt x="16691" y="75"/>
                    <a:pt x="17673" y="206"/>
                    <a:pt x="18818" y="503"/>
                  </a:cubicBezTo>
                  <a:cubicBezTo>
                    <a:pt x="19964" y="799"/>
                    <a:pt x="21273" y="1260"/>
                    <a:pt x="21436" y="1869"/>
                  </a:cubicBezTo>
                  <a:cubicBezTo>
                    <a:pt x="21600" y="2478"/>
                    <a:pt x="20618" y="3236"/>
                    <a:pt x="19800" y="4010"/>
                  </a:cubicBezTo>
                  <a:cubicBezTo>
                    <a:pt x="18982" y="4783"/>
                    <a:pt x="18327" y="5574"/>
                    <a:pt x="17509" y="6397"/>
                  </a:cubicBezTo>
                  <a:cubicBezTo>
                    <a:pt x="16691" y="7220"/>
                    <a:pt x="15709" y="8076"/>
                    <a:pt x="14891" y="9113"/>
                  </a:cubicBezTo>
                  <a:cubicBezTo>
                    <a:pt x="14073" y="10150"/>
                    <a:pt x="13418" y="11369"/>
                    <a:pt x="13255" y="12422"/>
                  </a:cubicBezTo>
                  <a:cubicBezTo>
                    <a:pt x="13091" y="13476"/>
                    <a:pt x="13418" y="14365"/>
                    <a:pt x="13745" y="15271"/>
                  </a:cubicBezTo>
                  <a:cubicBezTo>
                    <a:pt x="14073" y="16176"/>
                    <a:pt x="14400" y="17098"/>
                    <a:pt x="14400" y="17905"/>
                  </a:cubicBezTo>
                  <a:cubicBezTo>
                    <a:pt x="14400" y="18711"/>
                    <a:pt x="14073" y="19403"/>
                    <a:pt x="13582" y="19913"/>
                  </a:cubicBezTo>
                  <a:cubicBezTo>
                    <a:pt x="13091" y="20424"/>
                    <a:pt x="12436" y="20753"/>
                    <a:pt x="10145" y="21000"/>
                  </a:cubicBezTo>
                  <a:cubicBezTo>
                    <a:pt x="7855" y="21247"/>
                    <a:pt x="3927" y="21411"/>
                    <a:pt x="0" y="215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9" name="Line"/>
            <p:cNvSpPr/>
            <p:nvPr/>
          </p:nvSpPr>
          <p:spPr>
            <a:xfrm>
              <a:off x="13823963" y="9373401"/>
              <a:ext cx="313196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0" y="0"/>
                  </a:moveTo>
                  <a:cubicBezTo>
                    <a:pt x="6409" y="2400"/>
                    <a:pt x="12818" y="4800"/>
                    <a:pt x="16615" y="6000"/>
                  </a:cubicBezTo>
                  <a:cubicBezTo>
                    <a:pt x="20413" y="7200"/>
                    <a:pt x="21600" y="7200"/>
                    <a:pt x="21481" y="9000"/>
                  </a:cubicBezTo>
                  <a:cubicBezTo>
                    <a:pt x="21363" y="10800"/>
                    <a:pt x="19938" y="14400"/>
                    <a:pt x="18870" y="16800"/>
                  </a:cubicBezTo>
                  <a:cubicBezTo>
                    <a:pt x="17802" y="19200"/>
                    <a:pt x="17090" y="20400"/>
                    <a:pt x="1637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0" name="Line"/>
            <p:cNvSpPr/>
            <p:nvPr/>
          </p:nvSpPr>
          <p:spPr>
            <a:xfrm>
              <a:off x="13803206" y="9601724"/>
              <a:ext cx="394377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1" name="Line"/>
            <p:cNvSpPr/>
            <p:nvPr/>
          </p:nvSpPr>
          <p:spPr>
            <a:xfrm>
              <a:off x="14716496" y="8586278"/>
              <a:ext cx="259458" cy="209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21600" y="90"/>
                  </a:moveTo>
                  <a:cubicBezTo>
                    <a:pt x="20160" y="19"/>
                    <a:pt x="18720" y="-52"/>
                    <a:pt x="16560" y="55"/>
                  </a:cubicBezTo>
                  <a:cubicBezTo>
                    <a:pt x="14400" y="162"/>
                    <a:pt x="11520" y="446"/>
                    <a:pt x="9504" y="749"/>
                  </a:cubicBezTo>
                  <a:cubicBezTo>
                    <a:pt x="7488" y="1051"/>
                    <a:pt x="6336" y="1371"/>
                    <a:pt x="5472" y="1941"/>
                  </a:cubicBezTo>
                  <a:cubicBezTo>
                    <a:pt x="4608" y="2510"/>
                    <a:pt x="4032" y="3329"/>
                    <a:pt x="3600" y="4325"/>
                  </a:cubicBezTo>
                  <a:cubicBezTo>
                    <a:pt x="3168" y="5321"/>
                    <a:pt x="2880" y="6496"/>
                    <a:pt x="2304" y="7652"/>
                  </a:cubicBezTo>
                  <a:cubicBezTo>
                    <a:pt x="1728" y="8809"/>
                    <a:pt x="864" y="9947"/>
                    <a:pt x="432" y="11193"/>
                  </a:cubicBezTo>
                  <a:cubicBezTo>
                    <a:pt x="0" y="12438"/>
                    <a:pt x="0" y="13791"/>
                    <a:pt x="0" y="15178"/>
                  </a:cubicBezTo>
                  <a:cubicBezTo>
                    <a:pt x="0" y="16566"/>
                    <a:pt x="0" y="17990"/>
                    <a:pt x="0" y="18897"/>
                  </a:cubicBezTo>
                  <a:cubicBezTo>
                    <a:pt x="0" y="19804"/>
                    <a:pt x="0" y="20196"/>
                    <a:pt x="1152" y="20552"/>
                  </a:cubicBezTo>
                  <a:cubicBezTo>
                    <a:pt x="2304" y="20907"/>
                    <a:pt x="4608" y="21228"/>
                    <a:pt x="6912" y="21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2" name="Line"/>
            <p:cNvSpPr/>
            <p:nvPr/>
          </p:nvSpPr>
          <p:spPr>
            <a:xfrm>
              <a:off x="15206201" y="8660097"/>
              <a:ext cx="267913" cy="25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367" extrusionOk="0">
                  <a:moveTo>
                    <a:pt x="11190" y="4951"/>
                  </a:moveTo>
                  <a:cubicBezTo>
                    <a:pt x="12000" y="3223"/>
                    <a:pt x="12810" y="1495"/>
                    <a:pt x="12135" y="631"/>
                  </a:cubicBezTo>
                  <a:cubicBezTo>
                    <a:pt x="11460" y="-233"/>
                    <a:pt x="9300" y="-233"/>
                    <a:pt x="7005" y="775"/>
                  </a:cubicBezTo>
                  <a:cubicBezTo>
                    <a:pt x="4710" y="1783"/>
                    <a:pt x="2280" y="3799"/>
                    <a:pt x="930" y="6391"/>
                  </a:cubicBezTo>
                  <a:cubicBezTo>
                    <a:pt x="-420" y="8983"/>
                    <a:pt x="-690" y="12151"/>
                    <a:pt x="2820" y="14743"/>
                  </a:cubicBezTo>
                  <a:cubicBezTo>
                    <a:pt x="6330" y="17335"/>
                    <a:pt x="13620" y="19351"/>
                    <a:pt x="20910" y="213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3" name="Line"/>
            <p:cNvSpPr/>
            <p:nvPr/>
          </p:nvSpPr>
          <p:spPr>
            <a:xfrm>
              <a:off x="15629786" y="8660099"/>
              <a:ext cx="363241" cy="241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8" extrusionOk="0">
                  <a:moveTo>
                    <a:pt x="0" y="3357"/>
                  </a:moveTo>
                  <a:cubicBezTo>
                    <a:pt x="617" y="2157"/>
                    <a:pt x="1234" y="957"/>
                    <a:pt x="1749" y="1107"/>
                  </a:cubicBezTo>
                  <a:cubicBezTo>
                    <a:pt x="2263" y="1257"/>
                    <a:pt x="2674" y="2757"/>
                    <a:pt x="2880" y="5157"/>
                  </a:cubicBezTo>
                  <a:cubicBezTo>
                    <a:pt x="3086" y="7557"/>
                    <a:pt x="3086" y="10857"/>
                    <a:pt x="3703" y="13707"/>
                  </a:cubicBezTo>
                  <a:cubicBezTo>
                    <a:pt x="4320" y="16557"/>
                    <a:pt x="5554" y="18957"/>
                    <a:pt x="6686" y="20157"/>
                  </a:cubicBezTo>
                  <a:cubicBezTo>
                    <a:pt x="7817" y="21357"/>
                    <a:pt x="8846" y="21357"/>
                    <a:pt x="9977" y="19257"/>
                  </a:cubicBezTo>
                  <a:cubicBezTo>
                    <a:pt x="11109" y="17157"/>
                    <a:pt x="12343" y="12957"/>
                    <a:pt x="12960" y="9657"/>
                  </a:cubicBezTo>
                  <a:cubicBezTo>
                    <a:pt x="13577" y="6357"/>
                    <a:pt x="13577" y="3957"/>
                    <a:pt x="13166" y="2307"/>
                  </a:cubicBezTo>
                  <a:cubicBezTo>
                    <a:pt x="12754" y="657"/>
                    <a:pt x="11931" y="-243"/>
                    <a:pt x="11417" y="57"/>
                  </a:cubicBezTo>
                  <a:cubicBezTo>
                    <a:pt x="10903" y="357"/>
                    <a:pt x="10697" y="1857"/>
                    <a:pt x="10903" y="5007"/>
                  </a:cubicBezTo>
                  <a:cubicBezTo>
                    <a:pt x="11109" y="8157"/>
                    <a:pt x="11726" y="12957"/>
                    <a:pt x="12446" y="15957"/>
                  </a:cubicBezTo>
                  <a:cubicBezTo>
                    <a:pt x="13166" y="18957"/>
                    <a:pt x="13989" y="20157"/>
                    <a:pt x="15531" y="20157"/>
                  </a:cubicBezTo>
                  <a:cubicBezTo>
                    <a:pt x="17074" y="20157"/>
                    <a:pt x="19337" y="18957"/>
                    <a:pt x="21600" y="177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4" name="Line"/>
            <p:cNvSpPr/>
            <p:nvPr/>
          </p:nvSpPr>
          <p:spPr>
            <a:xfrm>
              <a:off x="16055295" y="8781839"/>
              <a:ext cx="1" cy="186810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5" name="Line"/>
            <p:cNvSpPr/>
            <p:nvPr/>
          </p:nvSpPr>
          <p:spPr>
            <a:xfrm>
              <a:off x="15258900" y="9281537"/>
              <a:ext cx="215213" cy="20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40" extrusionOk="0">
                  <a:moveTo>
                    <a:pt x="17215" y="3080"/>
                  </a:moveTo>
                  <a:cubicBezTo>
                    <a:pt x="16186" y="1640"/>
                    <a:pt x="15158" y="200"/>
                    <a:pt x="12758" y="20"/>
                  </a:cubicBezTo>
                  <a:cubicBezTo>
                    <a:pt x="10358" y="-160"/>
                    <a:pt x="6586" y="920"/>
                    <a:pt x="4186" y="2180"/>
                  </a:cubicBezTo>
                  <a:cubicBezTo>
                    <a:pt x="1786" y="3440"/>
                    <a:pt x="758" y="4880"/>
                    <a:pt x="243" y="6500"/>
                  </a:cubicBezTo>
                  <a:cubicBezTo>
                    <a:pt x="-271" y="8120"/>
                    <a:pt x="-271" y="9920"/>
                    <a:pt x="3329" y="12440"/>
                  </a:cubicBezTo>
                  <a:cubicBezTo>
                    <a:pt x="6929" y="14960"/>
                    <a:pt x="14129" y="18200"/>
                    <a:pt x="21329" y="21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6" name="Line"/>
            <p:cNvSpPr/>
            <p:nvPr/>
          </p:nvSpPr>
          <p:spPr>
            <a:xfrm>
              <a:off x="15640164" y="9331887"/>
              <a:ext cx="269837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35"/>
                  </a:moveTo>
                  <a:cubicBezTo>
                    <a:pt x="1108" y="4696"/>
                    <a:pt x="2215" y="3757"/>
                    <a:pt x="3462" y="3130"/>
                  </a:cubicBezTo>
                  <a:cubicBezTo>
                    <a:pt x="4708" y="2504"/>
                    <a:pt x="6092" y="2191"/>
                    <a:pt x="6785" y="2817"/>
                  </a:cubicBezTo>
                  <a:cubicBezTo>
                    <a:pt x="7477" y="3443"/>
                    <a:pt x="7477" y="5009"/>
                    <a:pt x="7477" y="6730"/>
                  </a:cubicBezTo>
                  <a:cubicBezTo>
                    <a:pt x="7477" y="8452"/>
                    <a:pt x="7477" y="10330"/>
                    <a:pt x="7477" y="12052"/>
                  </a:cubicBezTo>
                  <a:cubicBezTo>
                    <a:pt x="7477" y="13774"/>
                    <a:pt x="7477" y="15339"/>
                    <a:pt x="8169" y="16122"/>
                  </a:cubicBezTo>
                  <a:cubicBezTo>
                    <a:pt x="8862" y="16904"/>
                    <a:pt x="10246" y="16904"/>
                    <a:pt x="11492" y="16278"/>
                  </a:cubicBezTo>
                  <a:cubicBezTo>
                    <a:pt x="12738" y="15652"/>
                    <a:pt x="13846" y="14400"/>
                    <a:pt x="14538" y="12209"/>
                  </a:cubicBezTo>
                  <a:cubicBezTo>
                    <a:pt x="15231" y="10017"/>
                    <a:pt x="15508" y="6887"/>
                    <a:pt x="15231" y="4383"/>
                  </a:cubicBezTo>
                  <a:cubicBezTo>
                    <a:pt x="14954" y="1878"/>
                    <a:pt x="14123" y="0"/>
                    <a:pt x="13431" y="0"/>
                  </a:cubicBezTo>
                  <a:cubicBezTo>
                    <a:pt x="12738" y="0"/>
                    <a:pt x="12185" y="1878"/>
                    <a:pt x="12046" y="4539"/>
                  </a:cubicBezTo>
                  <a:cubicBezTo>
                    <a:pt x="11908" y="7200"/>
                    <a:pt x="12185" y="10643"/>
                    <a:pt x="13154" y="13617"/>
                  </a:cubicBezTo>
                  <a:cubicBezTo>
                    <a:pt x="14123" y="16591"/>
                    <a:pt x="15785" y="19096"/>
                    <a:pt x="17308" y="20348"/>
                  </a:cubicBezTo>
                  <a:cubicBezTo>
                    <a:pt x="18831" y="21600"/>
                    <a:pt x="20215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7" name="Line"/>
            <p:cNvSpPr/>
            <p:nvPr/>
          </p:nvSpPr>
          <p:spPr>
            <a:xfrm>
              <a:off x="16034540" y="9466806"/>
              <a:ext cx="93404" cy="168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extrusionOk="0">
                  <a:moveTo>
                    <a:pt x="0" y="0"/>
                  </a:moveTo>
                  <a:cubicBezTo>
                    <a:pt x="4000" y="0"/>
                    <a:pt x="8000" y="0"/>
                    <a:pt x="11200" y="864"/>
                  </a:cubicBezTo>
                  <a:cubicBezTo>
                    <a:pt x="14400" y="1728"/>
                    <a:pt x="16800" y="3456"/>
                    <a:pt x="14800" y="7128"/>
                  </a:cubicBezTo>
                  <a:cubicBezTo>
                    <a:pt x="12800" y="10800"/>
                    <a:pt x="6400" y="16416"/>
                    <a:pt x="6800" y="19008"/>
                  </a:cubicBezTo>
                  <a:cubicBezTo>
                    <a:pt x="7200" y="21600"/>
                    <a:pt x="14400" y="21168"/>
                    <a:pt x="21600" y="207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8" name="Line"/>
            <p:cNvSpPr/>
            <p:nvPr/>
          </p:nvSpPr>
          <p:spPr>
            <a:xfrm>
              <a:off x="15526003" y="9861181"/>
              <a:ext cx="4151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9" name="Line"/>
            <p:cNvSpPr/>
            <p:nvPr/>
          </p:nvSpPr>
          <p:spPr>
            <a:xfrm>
              <a:off x="15505246" y="10027233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0" name="Line"/>
            <p:cNvSpPr/>
            <p:nvPr/>
          </p:nvSpPr>
          <p:spPr>
            <a:xfrm>
              <a:off x="15557138" y="10193286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1" name="Line"/>
            <p:cNvSpPr/>
            <p:nvPr/>
          </p:nvSpPr>
          <p:spPr>
            <a:xfrm>
              <a:off x="15328817" y="10550949"/>
              <a:ext cx="228323" cy="16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11782" y="9013"/>
                  </a:moveTo>
                  <a:cubicBezTo>
                    <a:pt x="11782" y="6716"/>
                    <a:pt x="11782" y="4418"/>
                    <a:pt x="10964" y="2809"/>
                  </a:cubicBezTo>
                  <a:cubicBezTo>
                    <a:pt x="10145" y="1201"/>
                    <a:pt x="8509" y="282"/>
                    <a:pt x="6873" y="52"/>
                  </a:cubicBezTo>
                  <a:cubicBezTo>
                    <a:pt x="5236" y="-178"/>
                    <a:pt x="3600" y="282"/>
                    <a:pt x="2291" y="3039"/>
                  </a:cubicBezTo>
                  <a:cubicBezTo>
                    <a:pt x="982" y="5797"/>
                    <a:pt x="0" y="10852"/>
                    <a:pt x="0" y="14299"/>
                  </a:cubicBezTo>
                  <a:cubicBezTo>
                    <a:pt x="0" y="17745"/>
                    <a:pt x="982" y="19584"/>
                    <a:pt x="4745" y="20503"/>
                  </a:cubicBezTo>
                  <a:cubicBezTo>
                    <a:pt x="8509" y="21422"/>
                    <a:pt x="15055" y="21422"/>
                    <a:pt x="21600" y="214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2" name="Line"/>
            <p:cNvSpPr/>
            <p:nvPr/>
          </p:nvSpPr>
          <p:spPr>
            <a:xfrm>
              <a:off x="15640164" y="10549234"/>
              <a:ext cx="259458" cy="22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6" extrusionOk="0">
                  <a:moveTo>
                    <a:pt x="0" y="4548"/>
                  </a:moveTo>
                  <a:cubicBezTo>
                    <a:pt x="864" y="3258"/>
                    <a:pt x="1728" y="1969"/>
                    <a:pt x="2304" y="2130"/>
                  </a:cubicBezTo>
                  <a:cubicBezTo>
                    <a:pt x="2880" y="2291"/>
                    <a:pt x="3168" y="3903"/>
                    <a:pt x="3168" y="5837"/>
                  </a:cubicBezTo>
                  <a:cubicBezTo>
                    <a:pt x="3168" y="7772"/>
                    <a:pt x="2880" y="10028"/>
                    <a:pt x="2880" y="11963"/>
                  </a:cubicBezTo>
                  <a:cubicBezTo>
                    <a:pt x="2880" y="13897"/>
                    <a:pt x="3168" y="15509"/>
                    <a:pt x="4176" y="16476"/>
                  </a:cubicBezTo>
                  <a:cubicBezTo>
                    <a:pt x="5184" y="17443"/>
                    <a:pt x="6912" y="17766"/>
                    <a:pt x="8640" y="16637"/>
                  </a:cubicBezTo>
                  <a:cubicBezTo>
                    <a:pt x="10368" y="15509"/>
                    <a:pt x="12096" y="12930"/>
                    <a:pt x="13104" y="10834"/>
                  </a:cubicBezTo>
                  <a:cubicBezTo>
                    <a:pt x="14112" y="8739"/>
                    <a:pt x="14400" y="7127"/>
                    <a:pt x="14112" y="5031"/>
                  </a:cubicBezTo>
                  <a:cubicBezTo>
                    <a:pt x="13824" y="2936"/>
                    <a:pt x="12960" y="357"/>
                    <a:pt x="12528" y="34"/>
                  </a:cubicBezTo>
                  <a:cubicBezTo>
                    <a:pt x="12096" y="-288"/>
                    <a:pt x="12096" y="1646"/>
                    <a:pt x="12096" y="5031"/>
                  </a:cubicBezTo>
                  <a:cubicBezTo>
                    <a:pt x="12096" y="8416"/>
                    <a:pt x="12096" y="13252"/>
                    <a:pt x="12528" y="16315"/>
                  </a:cubicBezTo>
                  <a:cubicBezTo>
                    <a:pt x="12960" y="19378"/>
                    <a:pt x="13824" y="20667"/>
                    <a:pt x="15408" y="20990"/>
                  </a:cubicBezTo>
                  <a:cubicBezTo>
                    <a:pt x="16992" y="21312"/>
                    <a:pt x="19296" y="20667"/>
                    <a:pt x="21600" y="200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3" name="Line"/>
            <p:cNvSpPr/>
            <p:nvPr/>
          </p:nvSpPr>
          <p:spPr>
            <a:xfrm>
              <a:off x="15972269" y="10691444"/>
              <a:ext cx="186810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3200"/>
                    <a:pt x="2400" y="6400"/>
                    <a:pt x="3000" y="10000"/>
                  </a:cubicBezTo>
                  <a:cubicBezTo>
                    <a:pt x="3600" y="13600"/>
                    <a:pt x="3600" y="17600"/>
                    <a:pt x="4400" y="18000"/>
                  </a:cubicBezTo>
                  <a:cubicBezTo>
                    <a:pt x="5200" y="18400"/>
                    <a:pt x="6800" y="15200"/>
                    <a:pt x="8800" y="11200"/>
                  </a:cubicBezTo>
                  <a:cubicBezTo>
                    <a:pt x="10800" y="7200"/>
                    <a:pt x="13200" y="2400"/>
                    <a:pt x="14600" y="2000"/>
                  </a:cubicBezTo>
                  <a:cubicBezTo>
                    <a:pt x="16000" y="1600"/>
                    <a:pt x="16400" y="5600"/>
                    <a:pt x="16600" y="9600"/>
                  </a:cubicBezTo>
                  <a:cubicBezTo>
                    <a:pt x="16800" y="13600"/>
                    <a:pt x="16800" y="17600"/>
                    <a:pt x="17600" y="19600"/>
                  </a:cubicBezTo>
                  <a:cubicBezTo>
                    <a:pt x="18400" y="21600"/>
                    <a:pt x="200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4" name="Line"/>
            <p:cNvSpPr/>
            <p:nvPr/>
          </p:nvSpPr>
          <p:spPr>
            <a:xfrm>
              <a:off x="16304374" y="8574273"/>
              <a:ext cx="281066" cy="225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extrusionOk="0">
                  <a:moveTo>
                    <a:pt x="12644" y="0"/>
                  </a:moveTo>
                  <a:cubicBezTo>
                    <a:pt x="15278" y="398"/>
                    <a:pt x="17912" y="796"/>
                    <a:pt x="19493" y="1311"/>
                  </a:cubicBezTo>
                  <a:cubicBezTo>
                    <a:pt x="21073" y="1825"/>
                    <a:pt x="21600" y="2455"/>
                    <a:pt x="21337" y="3185"/>
                  </a:cubicBezTo>
                  <a:cubicBezTo>
                    <a:pt x="21073" y="3915"/>
                    <a:pt x="20019" y="4745"/>
                    <a:pt x="19361" y="5591"/>
                  </a:cubicBezTo>
                  <a:cubicBezTo>
                    <a:pt x="18702" y="6437"/>
                    <a:pt x="18439" y="7300"/>
                    <a:pt x="18176" y="8262"/>
                  </a:cubicBezTo>
                  <a:cubicBezTo>
                    <a:pt x="17912" y="9224"/>
                    <a:pt x="17649" y="10286"/>
                    <a:pt x="17385" y="11231"/>
                  </a:cubicBezTo>
                  <a:cubicBezTo>
                    <a:pt x="17122" y="12177"/>
                    <a:pt x="16859" y="13006"/>
                    <a:pt x="16463" y="13836"/>
                  </a:cubicBezTo>
                  <a:cubicBezTo>
                    <a:pt x="16068" y="14665"/>
                    <a:pt x="15541" y="15495"/>
                    <a:pt x="15146" y="16275"/>
                  </a:cubicBezTo>
                  <a:cubicBezTo>
                    <a:pt x="14751" y="17054"/>
                    <a:pt x="14488" y="17784"/>
                    <a:pt x="14224" y="18398"/>
                  </a:cubicBezTo>
                  <a:cubicBezTo>
                    <a:pt x="13961" y="19012"/>
                    <a:pt x="13698" y="19510"/>
                    <a:pt x="11327" y="20024"/>
                  </a:cubicBezTo>
                  <a:cubicBezTo>
                    <a:pt x="8956" y="20538"/>
                    <a:pt x="4478" y="2106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Addition of vectors is described by the rule of parallelogram…"/>
          <p:cNvSpPr txBox="1">
            <a:spLocks noGrp="1"/>
          </p:cNvSpPr>
          <p:nvPr>
            <p:ph type="body" idx="1"/>
          </p:nvPr>
        </p:nvSpPr>
        <p:spPr>
          <a:xfrm>
            <a:off x="1270000" y="583869"/>
            <a:ext cx="22774052" cy="12634208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Addition of vectors is described by the rule of parallelogram </a:t>
            </a: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Scalar multiplication</a:t>
            </a:r>
          </a:p>
        </p:txBody>
      </p:sp>
      <p:pic>
        <p:nvPicPr>
          <p:cNvPr id="698" name="IMG_0003.jpeg" descr="IMG_000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47" y="1928179"/>
            <a:ext cx="8230213" cy="4195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IMG_0006.png" descr="IMG_00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386" y="8808456"/>
            <a:ext cx="8123536" cy="4188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The vector calculus in   describes the Euclidean geometry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70000" y="1011667"/>
                <a:ext cx="21844000" cy="11692666"/>
              </a:xfrm>
              <a:prstGeom prst="rect">
                <a:avLst/>
              </a:prstGeom>
            </p:spPr>
            <p:txBody>
              <a:bodyPr numCol="1" spcCol="38100"/>
              <a:lstStyle/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The vector calculus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5850" i="1">
                            <a:solidFill>
                              <a:srgbClr val="3AA297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3AA297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sz="5850" i="1">
                            <a:solidFill>
                              <a:srgbClr val="3AA29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 describes the Euclidean geometry</a:t>
                </a:r>
                <a:endParaRPr>
                  <a:solidFill>
                    <a:srgbClr val="3AA297"/>
                  </a:solidFill>
                </a:endParaRPr>
              </a:p>
            </p:txBody>
          </p:sp>
        </mc:Choice>
        <mc:Fallback xmlns="">
          <p:sp>
            <p:nvSpPr>
              <p:cNvPr id="701" name="The vector calculus in   describes the Euclidean geometry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0000" y="1011667"/>
                <a:ext cx="21844000" cy="11692666"/>
              </a:xfrm>
              <a:prstGeom prst="rect">
                <a:avLst/>
              </a:prstGeom>
              <a:blipFill>
                <a:blip r:embed="rId3"/>
                <a:stretch>
                  <a:fillRect l="-1568" t="-7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3" name="Drawing"/>
          <p:cNvGrpSpPr/>
          <p:nvPr/>
        </p:nvGrpSpPr>
        <p:grpSpPr>
          <a:xfrm>
            <a:off x="2393925" y="2952479"/>
            <a:ext cx="7557227" cy="8570242"/>
            <a:chOff x="0" y="0"/>
            <a:chExt cx="7557225" cy="8570241"/>
          </a:xfrm>
        </p:grpSpPr>
        <p:sp>
          <p:nvSpPr>
            <p:cNvPr id="702" name="Line"/>
            <p:cNvSpPr/>
            <p:nvPr/>
          </p:nvSpPr>
          <p:spPr>
            <a:xfrm>
              <a:off x="0" y="100766"/>
              <a:ext cx="382708" cy="53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19" extrusionOk="0">
                  <a:moveTo>
                    <a:pt x="14205" y="1560"/>
                  </a:moveTo>
                  <a:cubicBezTo>
                    <a:pt x="11286" y="4978"/>
                    <a:pt x="8368" y="8396"/>
                    <a:pt x="6130" y="11198"/>
                  </a:cubicBezTo>
                  <a:cubicBezTo>
                    <a:pt x="3892" y="14001"/>
                    <a:pt x="2335" y="16188"/>
                    <a:pt x="1362" y="17623"/>
                  </a:cubicBezTo>
                  <a:cubicBezTo>
                    <a:pt x="389" y="19059"/>
                    <a:pt x="0" y="19742"/>
                    <a:pt x="0" y="19742"/>
                  </a:cubicBezTo>
                  <a:cubicBezTo>
                    <a:pt x="0" y="19742"/>
                    <a:pt x="389" y="19059"/>
                    <a:pt x="2141" y="16461"/>
                  </a:cubicBezTo>
                  <a:cubicBezTo>
                    <a:pt x="3892" y="13864"/>
                    <a:pt x="7005" y="9353"/>
                    <a:pt x="8757" y="6755"/>
                  </a:cubicBezTo>
                  <a:cubicBezTo>
                    <a:pt x="10508" y="4158"/>
                    <a:pt x="10897" y="3474"/>
                    <a:pt x="11286" y="2517"/>
                  </a:cubicBezTo>
                  <a:cubicBezTo>
                    <a:pt x="11676" y="1560"/>
                    <a:pt x="12065" y="330"/>
                    <a:pt x="12259" y="56"/>
                  </a:cubicBezTo>
                  <a:cubicBezTo>
                    <a:pt x="12454" y="-217"/>
                    <a:pt x="12454" y="467"/>
                    <a:pt x="13232" y="2859"/>
                  </a:cubicBezTo>
                  <a:cubicBezTo>
                    <a:pt x="14011" y="5251"/>
                    <a:pt x="15568" y="9353"/>
                    <a:pt x="16930" y="12497"/>
                  </a:cubicBezTo>
                  <a:cubicBezTo>
                    <a:pt x="18292" y="15641"/>
                    <a:pt x="19459" y="17829"/>
                    <a:pt x="20238" y="19264"/>
                  </a:cubicBezTo>
                  <a:cubicBezTo>
                    <a:pt x="21016" y="20699"/>
                    <a:pt x="21405" y="21383"/>
                    <a:pt x="21503" y="21315"/>
                  </a:cubicBezTo>
                  <a:cubicBezTo>
                    <a:pt x="21600" y="21246"/>
                    <a:pt x="21405" y="20426"/>
                    <a:pt x="21016" y="19537"/>
                  </a:cubicBezTo>
                  <a:cubicBezTo>
                    <a:pt x="20627" y="18649"/>
                    <a:pt x="20043" y="17692"/>
                    <a:pt x="19459" y="167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3" name="Line"/>
            <p:cNvSpPr/>
            <p:nvPr/>
          </p:nvSpPr>
          <p:spPr>
            <a:xfrm>
              <a:off x="34594" y="414851"/>
              <a:ext cx="840642" cy="16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extrusionOk="0">
                  <a:moveTo>
                    <a:pt x="0" y="2038"/>
                  </a:moveTo>
                  <a:cubicBezTo>
                    <a:pt x="2844" y="2038"/>
                    <a:pt x="5689" y="2038"/>
                    <a:pt x="7333" y="2038"/>
                  </a:cubicBezTo>
                  <a:cubicBezTo>
                    <a:pt x="8978" y="2038"/>
                    <a:pt x="9422" y="2038"/>
                    <a:pt x="9867" y="1597"/>
                  </a:cubicBezTo>
                  <a:cubicBezTo>
                    <a:pt x="10311" y="1156"/>
                    <a:pt x="10756" y="275"/>
                    <a:pt x="11200" y="54"/>
                  </a:cubicBezTo>
                  <a:cubicBezTo>
                    <a:pt x="11644" y="-166"/>
                    <a:pt x="12089" y="275"/>
                    <a:pt x="12400" y="1597"/>
                  </a:cubicBezTo>
                  <a:cubicBezTo>
                    <a:pt x="12711" y="2920"/>
                    <a:pt x="12889" y="5124"/>
                    <a:pt x="13022" y="7328"/>
                  </a:cubicBezTo>
                  <a:cubicBezTo>
                    <a:pt x="13156" y="9532"/>
                    <a:pt x="13244" y="11736"/>
                    <a:pt x="13333" y="13940"/>
                  </a:cubicBezTo>
                  <a:cubicBezTo>
                    <a:pt x="13422" y="16144"/>
                    <a:pt x="13511" y="18348"/>
                    <a:pt x="13600" y="18348"/>
                  </a:cubicBezTo>
                  <a:cubicBezTo>
                    <a:pt x="13689" y="18348"/>
                    <a:pt x="13778" y="16144"/>
                    <a:pt x="13956" y="13940"/>
                  </a:cubicBezTo>
                  <a:cubicBezTo>
                    <a:pt x="14133" y="11736"/>
                    <a:pt x="14400" y="9532"/>
                    <a:pt x="14667" y="7548"/>
                  </a:cubicBezTo>
                  <a:cubicBezTo>
                    <a:pt x="14933" y="5565"/>
                    <a:pt x="15200" y="3801"/>
                    <a:pt x="15556" y="2920"/>
                  </a:cubicBezTo>
                  <a:cubicBezTo>
                    <a:pt x="15911" y="2038"/>
                    <a:pt x="16356" y="2038"/>
                    <a:pt x="16622" y="3581"/>
                  </a:cubicBezTo>
                  <a:cubicBezTo>
                    <a:pt x="16889" y="5124"/>
                    <a:pt x="16978" y="8209"/>
                    <a:pt x="17067" y="10854"/>
                  </a:cubicBezTo>
                  <a:cubicBezTo>
                    <a:pt x="17156" y="13499"/>
                    <a:pt x="17244" y="15703"/>
                    <a:pt x="17422" y="17687"/>
                  </a:cubicBezTo>
                  <a:cubicBezTo>
                    <a:pt x="17600" y="19671"/>
                    <a:pt x="17867" y="21434"/>
                    <a:pt x="18400" y="21434"/>
                  </a:cubicBezTo>
                  <a:cubicBezTo>
                    <a:pt x="18933" y="21434"/>
                    <a:pt x="19733" y="19671"/>
                    <a:pt x="20311" y="17687"/>
                  </a:cubicBezTo>
                  <a:cubicBezTo>
                    <a:pt x="20889" y="15703"/>
                    <a:pt x="21244" y="13499"/>
                    <a:pt x="21600" y="112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4" name="Line"/>
            <p:cNvSpPr/>
            <p:nvPr/>
          </p:nvSpPr>
          <p:spPr>
            <a:xfrm>
              <a:off x="1425285" y="373338"/>
              <a:ext cx="352863" cy="270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extrusionOk="0">
                  <a:moveTo>
                    <a:pt x="0" y="13568"/>
                  </a:moveTo>
                  <a:cubicBezTo>
                    <a:pt x="3600" y="11654"/>
                    <a:pt x="7200" y="9740"/>
                    <a:pt x="9529" y="8373"/>
                  </a:cubicBezTo>
                  <a:cubicBezTo>
                    <a:pt x="11859" y="7006"/>
                    <a:pt x="12918" y="6186"/>
                    <a:pt x="13553" y="5092"/>
                  </a:cubicBezTo>
                  <a:cubicBezTo>
                    <a:pt x="14188" y="3998"/>
                    <a:pt x="14400" y="2631"/>
                    <a:pt x="13659" y="1674"/>
                  </a:cubicBezTo>
                  <a:cubicBezTo>
                    <a:pt x="12918" y="717"/>
                    <a:pt x="11224" y="170"/>
                    <a:pt x="9212" y="34"/>
                  </a:cubicBezTo>
                  <a:cubicBezTo>
                    <a:pt x="7200" y="-103"/>
                    <a:pt x="4871" y="170"/>
                    <a:pt x="3494" y="991"/>
                  </a:cubicBezTo>
                  <a:cubicBezTo>
                    <a:pt x="2118" y="1811"/>
                    <a:pt x="1694" y="3178"/>
                    <a:pt x="2435" y="6186"/>
                  </a:cubicBezTo>
                  <a:cubicBezTo>
                    <a:pt x="3176" y="9193"/>
                    <a:pt x="5082" y="13841"/>
                    <a:pt x="7941" y="16849"/>
                  </a:cubicBezTo>
                  <a:cubicBezTo>
                    <a:pt x="10800" y="19857"/>
                    <a:pt x="14612" y="21224"/>
                    <a:pt x="17047" y="21360"/>
                  </a:cubicBezTo>
                  <a:cubicBezTo>
                    <a:pt x="19482" y="21497"/>
                    <a:pt x="20541" y="20403"/>
                    <a:pt x="21600" y="19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1862720" y="390870"/>
              <a:ext cx="257911" cy="64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48" extrusionOk="0">
                  <a:moveTo>
                    <a:pt x="18015" y="645"/>
                  </a:moveTo>
                  <a:cubicBezTo>
                    <a:pt x="16863" y="296"/>
                    <a:pt x="15711" y="-52"/>
                    <a:pt x="12975" y="6"/>
                  </a:cubicBezTo>
                  <a:cubicBezTo>
                    <a:pt x="10239" y="64"/>
                    <a:pt x="5919" y="529"/>
                    <a:pt x="3327" y="1051"/>
                  </a:cubicBezTo>
                  <a:cubicBezTo>
                    <a:pt x="735" y="1574"/>
                    <a:pt x="-129" y="2154"/>
                    <a:pt x="15" y="2909"/>
                  </a:cubicBezTo>
                  <a:cubicBezTo>
                    <a:pt x="159" y="3664"/>
                    <a:pt x="1311" y="4593"/>
                    <a:pt x="3471" y="5058"/>
                  </a:cubicBezTo>
                  <a:cubicBezTo>
                    <a:pt x="5631" y="5522"/>
                    <a:pt x="8799" y="5522"/>
                    <a:pt x="11535" y="5174"/>
                  </a:cubicBezTo>
                  <a:cubicBezTo>
                    <a:pt x="14271" y="4825"/>
                    <a:pt x="16575" y="4129"/>
                    <a:pt x="17727" y="3490"/>
                  </a:cubicBezTo>
                  <a:cubicBezTo>
                    <a:pt x="18879" y="2851"/>
                    <a:pt x="18879" y="2271"/>
                    <a:pt x="18447" y="1748"/>
                  </a:cubicBezTo>
                  <a:cubicBezTo>
                    <a:pt x="18015" y="1225"/>
                    <a:pt x="17151" y="761"/>
                    <a:pt x="16719" y="993"/>
                  </a:cubicBezTo>
                  <a:cubicBezTo>
                    <a:pt x="16287" y="1225"/>
                    <a:pt x="16287" y="2154"/>
                    <a:pt x="17007" y="4361"/>
                  </a:cubicBezTo>
                  <a:cubicBezTo>
                    <a:pt x="17727" y="6567"/>
                    <a:pt x="19167" y="10051"/>
                    <a:pt x="20031" y="13129"/>
                  </a:cubicBezTo>
                  <a:cubicBezTo>
                    <a:pt x="20895" y="16206"/>
                    <a:pt x="21183" y="18877"/>
                    <a:pt x="21471" y="21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2255548" y="427384"/>
              <a:ext cx="342484" cy="15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extrusionOk="0">
                  <a:moveTo>
                    <a:pt x="0" y="1920"/>
                  </a:moveTo>
                  <a:cubicBezTo>
                    <a:pt x="1964" y="7680"/>
                    <a:pt x="3927" y="13440"/>
                    <a:pt x="5564" y="16320"/>
                  </a:cubicBezTo>
                  <a:cubicBezTo>
                    <a:pt x="7200" y="19200"/>
                    <a:pt x="8509" y="19200"/>
                    <a:pt x="9600" y="16800"/>
                  </a:cubicBezTo>
                  <a:cubicBezTo>
                    <a:pt x="10691" y="14400"/>
                    <a:pt x="11564" y="9600"/>
                    <a:pt x="11891" y="6000"/>
                  </a:cubicBezTo>
                  <a:cubicBezTo>
                    <a:pt x="12218" y="2400"/>
                    <a:pt x="12000" y="0"/>
                    <a:pt x="11891" y="0"/>
                  </a:cubicBezTo>
                  <a:cubicBezTo>
                    <a:pt x="11782" y="0"/>
                    <a:pt x="11782" y="2400"/>
                    <a:pt x="12436" y="5760"/>
                  </a:cubicBezTo>
                  <a:cubicBezTo>
                    <a:pt x="13091" y="9120"/>
                    <a:pt x="14400" y="13440"/>
                    <a:pt x="15600" y="16560"/>
                  </a:cubicBezTo>
                  <a:cubicBezTo>
                    <a:pt x="16800" y="19680"/>
                    <a:pt x="17891" y="21600"/>
                    <a:pt x="18873" y="21360"/>
                  </a:cubicBezTo>
                  <a:cubicBezTo>
                    <a:pt x="19855" y="21120"/>
                    <a:pt x="20727" y="18720"/>
                    <a:pt x="21600" y="163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2664401" y="0"/>
              <a:ext cx="867678" cy="61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32" extrusionOk="0">
                  <a:moveTo>
                    <a:pt x="3755" y="16839"/>
                  </a:moveTo>
                  <a:cubicBezTo>
                    <a:pt x="3241" y="16598"/>
                    <a:pt x="2727" y="16356"/>
                    <a:pt x="2084" y="16477"/>
                  </a:cubicBezTo>
                  <a:cubicBezTo>
                    <a:pt x="1441" y="16598"/>
                    <a:pt x="669" y="17080"/>
                    <a:pt x="284" y="17623"/>
                  </a:cubicBezTo>
                  <a:cubicBezTo>
                    <a:pt x="-102" y="18166"/>
                    <a:pt x="-102" y="18770"/>
                    <a:pt x="327" y="19192"/>
                  </a:cubicBezTo>
                  <a:cubicBezTo>
                    <a:pt x="755" y="19614"/>
                    <a:pt x="1612" y="19856"/>
                    <a:pt x="2255" y="19916"/>
                  </a:cubicBezTo>
                  <a:cubicBezTo>
                    <a:pt x="2898" y="19976"/>
                    <a:pt x="3327" y="19856"/>
                    <a:pt x="3927" y="19554"/>
                  </a:cubicBezTo>
                  <a:cubicBezTo>
                    <a:pt x="4527" y="19252"/>
                    <a:pt x="5298" y="18770"/>
                    <a:pt x="5984" y="18770"/>
                  </a:cubicBezTo>
                  <a:cubicBezTo>
                    <a:pt x="6669" y="18770"/>
                    <a:pt x="7269" y="19252"/>
                    <a:pt x="7912" y="19494"/>
                  </a:cubicBezTo>
                  <a:cubicBezTo>
                    <a:pt x="8555" y="19735"/>
                    <a:pt x="9241" y="19735"/>
                    <a:pt x="9841" y="19192"/>
                  </a:cubicBezTo>
                  <a:cubicBezTo>
                    <a:pt x="10441" y="18649"/>
                    <a:pt x="10955" y="17563"/>
                    <a:pt x="11427" y="15149"/>
                  </a:cubicBezTo>
                  <a:cubicBezTo>
                    <a:pt x="11898" y="12736"/>
                    <a:pt x="12327" y="8995"/>
                    <a:pt x="12369" y="6401"/>
                  </a:cubicBezTo>
                  <a:cubicBezTo>
                    <a:pt x="12412" y="3806"/>
                    <a:pt x="12069" y="2358"/>
                    <a:pt x="11769" y="1393"/>
                  </a:cubicBezTo>
                  <a:cubicBezTo>
                    <a:pt x="11469" y="428"/>
                    <a:pt x="11212" y="-55"/>
                    <a:pt x="11041" y="5"/>
                  </a:cubicBezTo>
                  <a:cubicBezTo>
                    <a:pt x="10869" y="66"/>
                    <a:pt x="10784" y="669"/>
                    <a:pt x="10784" y="2901"/>
                  </a:cubicBezTo>
                  <a:cubicBezTo>
                    <a:pt x="10784" y="5134"/>
                    <a:pt x="10869" y="8995"/>
                    <a:pt x="10998" y="11891"/>
                  </a:cubicBezTo>
                  <a:cubicBezTo>
                    <a:pt x="11127" y="14787"/>
                    <a:pt x="11298" y="16718"/>
                    <a:pt x="11684" y="18166"/>
                  </a:cubicBezTo>
                  <a:cubicBezTo>
                    <a:pt x="12069" y="19614"/>
                    <a:pt x="12669" y="20580"/>
                    <a:pt x="13184" y="21062"/>
                  </a:cubicBezTo>
                  <a:cubicBezTo>
                    <a:pt x="13698" y="21545"/>
                    <a:pt x="14127" y="21545"/>
                    <a:pt x="14641" y="21123"/>
                  </a:cubicBezTo>
                  <a:cubicBezTo>
                    <a:pt x="15155" y="20700"/>
                    <a:pt x="15755" y="19856"/>
                    <a:pt x="16141" y="19132"/>
                  </a:cubicBezTo>
                  <a:cubicBezTo>
                    <a:pt x="16527" y="18408"/>
                    <a:pt x="16698" y="17804"/>
                    <a:pt x="16827" y="17201"/>
                  </a:cubicBezTo>
                  <a:cubicBezTo>
                    <a:pt x="16955" y="16598"/>
                    <a:pt x="17041" y="15994"/>
                    <a:pt x="17427" y="16175"/>
                  </a:cubicBezTo>
                  <a:cubicBezTo>
                    <a:pt x="17812" y="16356"/>
                    <a:pt x="18498" y="17322"/>
                    <a:pt x="19098" y="17925"/>
                  </a:cubicBezTo>
                  <a:cubicBezTo>
                    <a:pt x="19698" y="18528"/>
                    <a:pt x="20212" y="18770"/>
                    <a:pt x="20598" y="18649"/>
                  </a:cubicBezTo>
                  <a:cubicBezTo>
                    <a:pt x="20984" y="18528"/>
                    <a:pt x="21241" y="18046"/>
                    <a:pt x="21498" y="175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8" name="Line"/>
            <p:cNvSpPr/>
            <p:nvPr/>
          </p:nvSpPr>
          <p:spPr>
            <a:xfrm>
              <a:off x="3397160" y="171386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9" name="Line"/>
            <p:cNvSpPr/>
            <p:nvPr/>
          </p:nvSpPr>
          <p:spPr>
            <a:xfrm>
              <a:off x="3013163" y="316682"/>
              <a:ext cx="15567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0" name="Line"/>
            <p:cNvSpPr/>
            <p:nvPr/>
          </p:nvSpPr>
          <p:spPr>
            <a:xfrm>
              <a:off x="3617911" y="385031"/>
              <a:ext cx="671782" cy="12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437" extrusionOk="0">
                  <a:moveTo>
                    <a:pt x="1239" y="7335"/>
                  </a:moveTo>
                  <a:cubicBezTo>
                    <a:pt x="685" y="8442"/>
                    <a:pt x="132" y="9550"/>
                    <a:pt x="21" y="11212"/>
                  </a:cubicBezTo>
                  <a:cubicBezTo>
                    <a:pt x="-90" y="12873"/>
                    <a:pt x="242" y="15089"/>
                    <a:pt x="962" y="16750"/>
                  </a:cubicBezTo>
                  <a:cubicBezTo>
                    <a:pt x="1682" y="18412"/>
                    <a:pt x="2790" y="19519"/>
                    <a:pt x="3621" y="20073"/>
                  </a:cubicBezTo>
                  <a:cubicBezTo>
                    <a:pt x="4452" y="20627"/>
                    <a:pt x="5005" y="20627"/>
                    <a:pt x="5448" y="19519"/>
                  </a:cubicBezTo>
                  <a:cubicBezTo>
                    <a:pt x="5892" y="18412"/>
                    <a:pt x="6224" y="16196"/>
                    <a:pt x="6224" y="13981"/>
                  </a:cubicBezTo>
                  <a:cubicBezTo>
                    <a:pt x="6224" y="11765"/>
                    <a:pt x="5892" y="9550"/>
                    <a:pt x="5116" y="7612"/>
                  </a:cubicBezTo>
                  <a:cubicBezTo>
                    <a:pt x="4341" y="5673"/>
                    <a:pt x="3122" y="4012"/>
                    <a:pt x="2125" y="3181"/>
                  </a:cubicBezTo>
                  <a:cubicBezTo>
                    <a:pt x="1128" y="2350"/>
                    <a:pt x="353" y="2350"/>
                    <a:pt x="298" y="3181"/>
                  </a:cubicBezTo>
                  <a:cubicBezTo>
                    <a:pt x="242" y="4012"/>
                    <a:pt x="907" y="5673"/>
                    <a:pt x="1793" y="6504"/>
                  </a:cubicBezTo>
                  <a:cubicBezTo>
                    <a:pt x="2679" y="7335"/>
                    <a:pt x="3787" y="7335"/>
                    <a:pt x="4618" y="6504"/>
                  </a:cubicBezTo>
                  <a:cubicBezTo>
                    <a:pt x="5448" y="5673"/>
                    <a:pt x="6002" y="4012"/>
                    <a:pt x="6556" y="2350"/>
                  </a:cubicBezTo>
                  <a:cubicBezTo>
                    <a:pt x="7110" y="689"/>
                    <a:pt x="7664" y="-973"/>
                    <a:pt x="8218" y="689"/>
                  </a:cubicBezTo>
                  <a:cubicBezTo>
                    <a:pt x="8772" y="2350"/>
                    <a:pt x="9325" y="7335"/>
                    <a:pt x="9602" y="11489"/>
                  </a:cubicBezTo>
                  <a:cubicBezTo>
                    <a:pt x="9879" y="15642"/>
                    <a:pt x="9879" y="18965"/>
                    <a:pt x="10101" y="19796"/>
                  </a:cubicBezTo>
                  <a:cubicBezTo>
                    <a:pt x="10322" y="20627"/>
                    <a:pt x="10765" y="18965"/>
                    <a:pt x="11153" y="17027"/>
                  </a:cubicBezTo>
                  <a:cubicBezTo>
                    <a:pt x="11541" y="15089"/>
                    <a:pt x="11873" y="12873"/>
                    <a:pt x="12261" y="10658"/>
                  </a:cubicBezTo>
                  <a:cubicBezTo>
                    <a:pt x="12648" y="8442"/>
                    <a:pt x="13092" y="6227"/>
                    <a:pt x="13701" y="6781"/>
                  </a:cubicBezTo>
                  <a:cubicBezTo>
                    <a:pt x="14310" y="7335"/>
                    <a:pt x="15085" y="10658"/>
                    <a:pt x="16415" y="12042"/>
                  </a:cubicBezTo>
                  <a:cubicBezTo>
                    <a:pt x="17744" y="13427"/>
                    <a:pt x="19627" y="12873"/>
                    <a:pt x="21510" y="123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1" name="Line"/>
            <p:cNvSpPr/>
            <p:nvPr/>
          </p:nvSpPr>
          <p:spPr>
            <a:xfrm>
              <a:off x="131417" y="1751208"/>
              <a:ext cx="339066" cy="245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973" extrusionOk="0">
                  <a:moveTo>
                    <a:pt x="12220" y="5128"/>
                  </a:moveTo>
                  <a:cubicBezTo>
                    <a:pt x="11784" y="3648"/>
                    <a:pt x="11348" y="2169"/>
                    <a:pt x="10039" y="1133"/>
                  </a:cubicBezTo>
                  <a:cubicBezTo>
                    <a:pt x="8729" y="98"/>
                    <a:pt x="6548" y="-494"/>
                    <a:pt x="4693" y="542"/>
                  </a:cubicBezTo>
                  <a:cubicBezTo>
                    <a:pt x="2839" y="1577"/>
                    <a:pt x="1311" y="4240"/>
                    <a:pt x="548" y="7051"/>
                  </a:cubicBezTo>
                  <a:cubicBezTo>
                    <a:pt x="-216" y="9862"/>
                    <a:pt x="-216" y="12821"/>
                    <a:pt x="766" y="15040"/>
                  </a:cubicBezTo>
                  <a:cubicBezTo>
                    <a:pt x="1748" y="17259"/>
                    <a:pt x="3711" y="18739"/>
                    <a:pt x="5893" y="18295"/>
                  </a:cubicBezTo>
                  <a:cubicBezTo>
                    <a:pt x="8075" y="17851"/>
                    <a:pt x="10475" y="15484"/>
                    <a:pt x="11893" y="12673"/>
                  </a:cubicBezTo>
                  <a:cubicBezTo>
                    <a:pt x="13311" y="9862"/>
                    <a:pt x="13748" y="6607"/>
                    <a:pt x="13639" y="4388"/>
                  </a:cubicBezTo>
                  <a:cubicBezTo>
                    <a:pt x="13529" y="2169"/>
                    <a:pt x="12875" y="985"/>
                    <a:pt x="12329" y="1281"/>
                  </a:cubicBezTo>
                  <a:cubicBezTo>
                    <a:pt x="11784" y="1577"/>
                    <a:pt x="11348" y="3353"/>
                    <a:pt x="11457" y="6607"/>
                  </a:cubicBezTo>
                  <a:cubicBezTo>
                    <a:pt x="11566" y="9862"/>
                    <a:pt x="12220" y="14596"/>
                    <a:pt x="12984" y="17407"/>
                  </a:cubicBezTo>
                  <a:cubicBezTo>
                    <a:pt x="13748" y="20218"/>
                    <a:pt x="14620" y="21106"/>
                    <a:pt x="16039" y="20958"/>
                  </a:cubicBezTo>
                  <a:cubicBezTo>
                    <a:pt x="17457" y="20810"/>
                    <a:pt x="19420" y="19627"/>
                    <a:pt x="21384" y="184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2" name="Line"/>
            <p:cNvSpPr/>
            <p:nvPr/>
          </p:nvSpPr>
          <p:spPr>
            <a:xfrm>
              <a:off x="574265" y="1738527"/>
              <a:ext cx="311350" cy="27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5" extrusionOk="0">
                  <a:moveTo>
                    <a:pt x="0" y="4683"/>
                  </a:moveTo>
                  <a:cubicBezTo>
                    <a:pt x="960" y="3121"/>
                    <a:pt x="1920" y="1560"/>
                    <a:pt x="3120" y="649"/>
                  </a:cubicBezTo>
                  <a:cubicBezTo>
                    <a:pt x="4320" y="-262"/>
                    <a:pt x="5760" y="-522"/>
                    <a:pt x="7440" y="1950"/>
                  </a:cubicBezTo>
                  <a:cubicBezTo>
                    <a:pt x="9120" y="4423"/>
                    <a:pt x="11040" y="9627"/>
                    <a:pt x="12600" y="13271"/>
                  </a:cubicBezTo>
                  <a:cubicBezTo>
                    <a:pt x="14160" y="16914"/>
                    <a:pt x="15360" y="18996"/>
                    <a:pt x="16560" y="20037"/>
                  </a:cubicBezTo>
                  <a:cubicBezTo>
                    <a:pt x="17760" y="21078"/>
                    <a:pt x="18960" y="21078"/>
                    <a:pt x="19800" y="19647"/>
                  </a:cubicBezTo>
                  <a:cubicBezTo>
                    <a:pt x="20640" y="18215"/>
                    <a:pt x="21120" y="15353"/>
                    <a:pt x="21600" y="124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636535" y="1717751"/>
              <a:ext cx="207567" cy="25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extrusionOk="0">
                  <a:moveTo>
                    <a:pt x="21600" y="0"/>
                  </a:moveTo>
                  <a:cubicBezTo>
                    <a:pt x="19800" y="284"/>
                    <a:pt x="18000" y="568"/>
                    <a:pt x="14940" y="3553"/>
                  </a:cubicBezTo>
                  <a:cubicBezTo>
                    <a:pt x="11880" y="6537"/>
                    <a:pt x="7560" y="12221"/>
                    <a:pt x="5040" y="15774"/>
                  </a:cubicBezTo>
                  <a:cubicBezTo>
                    <a:pt x="2520" y="19326"/>
                    <a:pt x="1800" y="20747"/>
                    <a:pt x="1260" y="21174"/>
                  </a:cubicBezTo>
                  <a:cubicBezTo>
                    <a:pt x="720" y="21600"/>
                    <a:pt x="360" y="21032"/>
                    <a:pt x="0" y="20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4" name="Line"/>
            <p:cNvSpPr/>
            <p:nvPr/>
          </p:nvSpPr>
          <p:spPr>
            <a:xfrm>
              <a:off x="1300745" y="1811588"/>
              <a:ext cx="423614" cy="2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150" extrusionOk="0">
                  <a:moveTo>
                    <a:pt x="0" y="10350"/>
                  </a:moveTo>
                  <a:cubicBezTo>
                    <a:pt x="5748" y="6750"/>
                    <a:pt x="11497" y="3150"/>
                    <a:pt x="14806" y="1350"/>
                  </a:cubicBezTo>
                  <a:cubicBezTo>
                    <a:pt x="18116" y="-450"/>
                    <a:pt x="18987" y="-450"/>
                    <a:pt x="19858" y="1350"/>
                  </a:cubicBezTo>
                  <a:cubicBezTo>
                    <a:pt x="20729" y="3150"/>
                    <a:pt x="21600" y="6750"/>
                    <a:pt x="21252" y="10350"/>
                  </a:cubicBezTo>
                  <a:cubicBezTo>
                    <a:pt x="20903" y="13950"/>
                    <a:pt x="19335" y="17550"/>
                    <a:pt x="17768" y="211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5" name="Line"/>
            <p:cNvSpPr/>
            <p:nvPr/>
          </p:nvSpPr>
          <p:spPr>
            <a:xfrm>
              <a:off x="1435663" y="1645103"/>
              <a:ext cx="93406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4000"/>
                    <a:pt x="9600" y="8000"/>
                    <a:pt x="12800" y="11500"/>
                  </a:cubicBezTo>
                  <a:cubicBezTo>
                    <a:pt x="16000" y="15000"/>
                    <a:pt x="17600" y="18000"/>
                    <a:pt x="18800" y="19600"/>
                  </a:cubicBezTo>
                  <a:cubicBezTo>
                    <a:pt x="20000" y="21200"/>
                    <a:pt x="20800" y="21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6" name="Line"/>
            <p:cNvSpPr/>
            <p:nvPr/>
          </p:nvSpPr>
          <p:spPr>
            <a:xfrm>
              <a:off x="3044298" y="1780021"/>
              <a:ext cx="22832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7" name="Line"/>
            <p:cNvSpPr/>
            <p:nvPr/>
          </p:nvSpPr>
          <p:spPr>
            <a:xfrm>
              <a:off x="3033920" y="1914939"/>
              <a:ext cx="26983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8" name="Line"/>
            <p:cNvSpPr/>
            <p:nvPr/>
          </p:nvSpPr>
          <p:spPr>
            <a:xfrm>
              <a:off x="3820981" y="1731589"/>
              <a:ext cx="396065" cy="18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209" extrusionOk="0">
                  <a:moveTo>
                    <a:pt x="10704" y="3200"/>
                  </a:moveTo>
                  <a:cubicBezTo>
                    <a:pt x="10146" y="1600"/>
                    <a:pt x="9587" y="0"/>
                    <a:pt x="8284" y="0"/>
                  </a:cubicBezTo>
                  <a:cubicBezTo>
                    <a:pt x="6980" y="0"/>
                    <a:pt x="4932" y="1600"/>
                    <a:pt x="3349" y="4600"/>
                  </a:cubicBezTo>
                  <a:cubicBezTo>
                    <a:pt x="1766" y="7600"/>
                    <a:pt x="649" y="12000"/>
                    <a:pt x="184" y="15200"/>
                  </a:cubicBezTo>
                  <a:cubicBezTo>
                    <a:pt x="-282" y="18400"/>
                    <a:pt x="-96" y="20400"/>
                    <a:pt x="3535" y="21000"/>
                  </a:cubicBezTo>
                  <a:cubicBezTo>
                    <a:pt x="7166" y="21600"/>
                    <a:pt x="14242" y="20800"/>
                    <a:pt x="21318" y="20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2057450" y="1520140"/>
              <a:ext cx="254755" cy="40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296" extrusionOk="0">
                  <a:moveTo>
                    <a:pt x="2633" y="2722"/>
                  </a:moveTo>
                  <a:cubicBezTo>
                    <a:pt x="1496" y="1462"/>
                    <a:pt x="359" y="202"/>
                    <a:pt x="75" y="22"/>
                  </a:cubicBezTo>
                  <a:cubicBezTo>
                    <a:pt x="-209" y="-158"/>
                    <a:pt x="359" y="742"/>
                    <a:pt x="1070" y="3532"/>
                  </a:cubicBezTo>
                  <a:cubicBezTo>
                    <a:pt x="1780" y="6322"/>
                    <a:pt x="2633" y="11002"/>
                    <a:pt x="3059" y="13792"/>
                  </a:cubicBezTo>
                  <a:cubicBezTo>
                    <a:pt x="3486" y="16582"/>
                    <a:pt x="3486" y="17482"/>
                    <a:pt x="3770" y="17482"/>
                  </a:cubicBezTo>
                  <a:cubicBezTo>
                    <a:pt x="4054" y="17482"/>
                    <a:pt x="4623" y="16582"/>
                    <a:pt x="5902" y="15322"/>
                  </a:cubicBezTo>
                  <a:cubicBezTo>
                    <a:pt x="7180" y="14062"/>
                    <a:pt x="9170" y="12442"/>
                    <a:pt x="11586" y="11362"/>
                  </a:cubicBezTo>
                  <a:cubicBezTo>
                    <a:pt x="14002" y="10282"/>
                    <a:pt x="16844" y="9742"/>
                    <a:pt x="18691" y="9832"/>
                  </a:cubicBezTo>
                  <a:cubicBezTo>
                    <a:pt x="20538" y="9922"/>
                    <a:pt x="21391" y="10642"/>
                    <a:pt x="20680" y="12352"/>
                  </a:cubicBezTo>
                  <a:cubicBezTo>
                    <a:pt x="19970" y="14062"/>
                    <a:pt x="17696" y="16762"/>
                    <a:pt x="15138" y="18472"/>
                  </a:cubicBezTo>
                  <a:cubicBezTo>
                    <a:pt x="12580" y="20182"/>
                    <a:pt x="9738" y="20902"/>
                    <a:pt x="7607" y="21172"/>
                  </a:cubicBezTo>
                  <a:cubicBezTo>
                    <a:pt x="5475" y="21442"/>
                    <a:pt x="4054" y="21262"/>
                    <a:pt x="3202" y="20722"/>
                  </a:cubicBezTo>
                  <a:cubicBezTo>
                    <a:pt x="2349" y="20182"/>
                    <a:pt x="2065" y="19282"/>
                    <a:pt x="2349" y="18292"/>
                  </a:cubicBezTo>
                  <a:cubicBezTo>
                    <a:pt x="2633" y="17302"/>
                    <a:pt x="3486" y="16222"/>
                    <a:pt x="4338" y="151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2291371" y="1707373"/>
              <a:ext cx="240932" cy="63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525" extrusionOk="0">
                  <a:moveTo>
                    <a:pt x="6889" y="0"/>
                  </a:moveTo>
                  <a:cubicBezTo>
                    <a:pt x="7498" y="1168"/>
                    <a:pt x="8106" y="2335"/>
                    <a:pt x="8563" y="3211"/>
                  </a:cubicBezTo>
                  <a:cubicBezTo>
                    <a:pt x="9019" y="4086"/>
                    <a:pt x="9323" y="4670"/>
                    <a:pt x="9932" y="5196"/>
                  </a:cubicBezTo>
                  <a:cubicBezTo>
                    <a:pt x="10540" y="5721"/>
                    <a:pt x="11453" y="6188"/>
                    <a:pt x="13126" y="6130"/>
                  </a:cubicBezTo>
                  <a:cubicBezTo>
                    <a:pt x="14799" y="6071"/>
                    <a:pt x="17233" y="5488"/>
                    <a:pt x="18602" y="4904"/>
                  </a:cubicBezTo>
                  <a:cubicBezTo>
                    <a:pt x="19971" y="4320"/>
                    <a:pt x="20275" y="3736"/>
                    <a:pt x="19971" y="3094"/>
                  </a:cubicBezTo>
                  <a:cubicBezTo>
                    <a:pt x="19667" y="2452"/>
                    <a:pt x="18754" y="1751"/>
                    <a:pt x="18298" y="1926"/>
                  </a:cubicBezTo>
                  <a:cubicBezTo>
                    <a:pt x="17842" y="2102"/>
                    <a:pt x="17842" y="3152"/>
                    <a:pt x="18298" y="5429"/>
                  </a:cubicBezTo>
                  <a:cubicBezTo>
                    <a:pt x="18754" y="7706"/>
                    <a:pt x="19667" y="11209"/>
                    <a:pt x="20275" y="13661"/>
                  </a:cubicBezTo>
                  <a:cubicBezTo>
                    <a:pt x="20884" y="16112"/>
                    <a:pt x="21188" y="17514"/>
                    <a:pt x="21188" y="18506"/>
                  </a:cubicBezTo>
                  <a:cubicBezTo>
                    <a:pt x="21188" y="19498"/>
                    <a:pt x="20884" y="20082"/>
                    <a:pt x="19971" y="20549"/>
                  </a:cubicBezTo>
                  <a:cubicBezTo>
                    <a:pt x="19058" y="21016"/>
                    <a:pt x="17537" y="21366"/>
                    <a:pt x="15103" y="21483"/>
                  </a:cubicBezTo>
                  <a:cubicBezTo>
                    <a:pt x="12670" y="21600"/>
                    <a:pt x="9323" y="21483"/>
                    <a:pt x="6585" y="20958"/>
                  </a:cubicBezTo>
                  <a:cubicBezTo>
                    <a:pt x="3847" y="20432"/>
                    <a:pt x="1718" y="19498"/>
                    <a:pt x="653" y="18739"/>
                  </a:cubicBezTo>
                  <a:cubicBezTo>
                    <a:pt x="-412" y="17981"/>
                    <a:pt x="-412" y="17397"/>
                    <a:pt x="2478" y="16521"/>
                  </a:cubicBezTo>
                  <a:cubicBezTo>
                    <a:pt x="5368" y="15645"/>
                    <a:pt x="11149" y="14478"/>
                    <a:pt x="16929" y="13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>
              <a:off x="28131" y="2892159"/>
              <a:ext cx="947330" cy="52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32" extrusionOk="0">
                  <a:moveTo>
                    <a:pt x="3902" y="18690"/>
                  </a:moveTo>
                  <a:cubicBezTo>
                    <a:pt x="3824" y="17979"/>
                    <a:pt x="3746" y="17269"/>
                    <a:pt x="3511" y="16843"/>
                  </a:cubicBezTo>
                  <a:cubicBezTo>
                    <a:pt x="3276" y="16416"/>
                    <a:pt x="2885" y="16274"/>
                    <a:pt x="2454" y="16203"/>
                  </a:cubicBezTo>
                  <a:cubicBezTo>
                    <a:pt x="2024" y="16132"/>
                    <a:pt x="1554" y="16132"/>
                    <a:pt x="1085" y="16700"/>
                  </a:cubicBezTo>
                  <a:cubicBezTo>
                    <a:pt x="615" y="17269"/>
                    <a:pt x="146" y="18406"/>
                    <a:pt x="28" y="19258"/>
                  </a:cubicBezTo>
                  <a:cubicBezTo>
                    <a:pt x="-89" y="20111"/>
                    <a:pt x="146" y="20679"/>
                    <a:pt x="850" y="20608"/>
                  </a:cubicBezTo>
                  <a:cubicBezTo>
                    <a:pt x="1554" y="20537"/>
                    <a:pt x="2728" y="19827"/>
                    <a:pt x="3433" y="17908"/>
                  </a:cubicBezTo>
                  <a:cubicBezTo>
                    <a:pt x="4137" y="15990"/>
                    <a:pt x="4372" y="12864"/>
                    <a:pt x="4372" y="10164"/>
                  </a:cubicBezTo>
                  <a:cubicBezTo>
                    <a:pt x="4372" y="7464"/>
                    <a:pt x="4137" y="5190"/>
                    <a:pt x="3941" y="3343"/>
                  </a:cubicBezTo>
                  <a:cubicBezTo>
                    <a:pt x="3746" y="1495"/>
                    <a:pt x="3589" y="74"/>
                    <a:pt x="3550" y="3"/>
                  </a:cubicBezTo>
                  <a:cubicBezTo>
                    <a:pt x="3511" y="-68"/>
                    <a:pt x="3589" y="1211"/>
                    <a:pt x="3746" y="3698"/>
                  </a:cubicBezTo>
                  <a:cubicBezTo>
                    <a:pt x="3902" y="6185"/>
                    <a:pt x="4137" y="9879"/>
                    <a:pt x="4450" y="12793"/>
                  </a:cubicBezTo>
                  <a:cubicBezTo>
                    <a:pt x="4763" y="15706"/>
                    <a:pt x="5154" y="17837"/>
                    <a:pt x="5507" y="19116"/>
                  </a:cubicBezTo>
                  <a:cubicBezTo>
                    <a:pt x="5859" y="20395"/>
                    <a:pt x="6172" y="20821"/>
                    <a:pt x="6720" y="21035"/>
                  </a:cubicBezTo>
                  <a:cubicBezTo>
                    <a:pt x="7268" y="21248"/>
                    <a:pt x="8050" y="21248"/>
                    <a:pt x="8794" y="20893"/>
                  </a:cubicBezTo>
                  <a:cubicBezTo>
                    <a:pt x="9537" y="20537"/>
                    <a:pt x="10241" y="19827"/>
                    <a:pt x="10789" y="19258"/>
                  </a:cubicBezTo>
                  <a:cubicBezTo>
                    <a:pt x="11337" y="18690"/>
                    <a:pt x="11728" y="18264"/>
                    <a:pt x="12002" y="17695"/>
                  </a:cubicBezTo>
                  <a:cubicBezTo>
                    <a:pt x="12276" y="17127"/>
                    <a:pt x="12433" y="16416"/>
                    <a:pt x="12472" y="15706"/>
                  </a:cubicBezTo>
                  <a:cubicBezTo>
                    <a:pt x="12511" y="14995"/>
                    <a:pt x="12433" y="14285"/>
                    <a:pt x="12159" y="13787"/>
                  </a:cubicBezTo>
                  <a:cubicBezTo>
                    <a:pt x="11885" y="13290"/>
                    <a:pt x="11415" y="13006"/>
                    <a:pt x="10985" y="13006"/>
                  </a:cubicBezTo>
                  <a:cubicBezTo>
                    <a:pt x="10554" y="13006"/>
                    <a:pt x="10163" y="13290"/>
                    <a:pt x="9968" y="13787"/>
                  </a:cubicBezTo>
                  <a:cubicBezTo>
                    <a:pt x="9772" y="14285"/>
                    <a:pt x="9772" y="14995"/>
                    <a:pt x="10046" y="15990"/>
                  </a:cubicBezTo>
                  <a:cubicBezTo>
                    <a:pt x="10320" y="16985"/>
                    <a:pt x="10868" y="18264"/>
                    <a:pt x="11337" y="19045"/>
                  </a:cubicBezTo>
                  <a:cubicBezTo>
                    <a:pt x="11807" y="19827"/>
                    <a:pt x="12198" y="20111"/>
                    <a:pt x="12668" y="20324"/>
                  </a:cubicBezTo>
                  <a:cubicBezTo>
                    <a:pt x="13137" y="20537"/>
                    <a:pt x="13685" y="20679"/>
                    <a:pt x="14076" y="20466"/>
                  </a:cubicBezTo>
                  <a:cubicBezTo>
                    <a:pt x="14468" y="20253"/>
                    <a:pt x="14702" y="19685"/>
                    <a:pt x="14937" y="18690"/>
                  </a:cubicBezTo>
                  <a:cubicBezTo>
                    <a:pt x="15172" y="17695"/>
                    <a:pt x="15407" y="16274"/>
                    <a:pt x="15798" y="15066"/>
                  </a:cubicBezTo>
                  <a:cubicBezTo>
                    <a:pt x="16189" y="13858"/>
                    <a:pt x="16737" y="12864"/>
                    <a:pt x="17520" y="12721"/>
                  </a:cubicBezTo>
                  <a:cubicBezTo>
                    <a:pt x="18302" y="12579"/>
                    <a:pt x="19320" y="13290"/>
                    <a:pt x="20024" y="14214"/>
                  </a:cubicBezTo>
                  <a:cubicBezTo>
                    <a:pt x="20728" y="15137"/>
                    <a:pt x="21120" y="16274"/>
                    <a:pt x="21315" y="17340"/>
                  </a:cubicBezTo>
                  <a:cubicBezTo>
                    <a:pt x="21511" y="18406"/>
                    <a:pt x="21511" y="19400"/>
                    <a:pt x="20885" y="20182"/>
                  </a:cubicBezTo>
                  <a:cubicBezTo>
                    <a:pt x="20259" y="20964"/>
                    <a:pt x="19007" y="21532"/>
                    <a:pt x="17911" y="21532"/>
                  </a:cubicBezTo>
                  <a:cubicBezTo>
                    <a:pt x="16815" y="21532"/>
                    <a:pt x="15876" y="20964"/>
                    <a:pt x="14937" y="20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>
              <a:off x="1168903" y="3193502"/>
              <a:ext cx="696265" cy="276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035" extrusionOk="0">
                  <a:moveTo>
                    <a:pt x="4353" y="636"/>
                  </a:moveTo>
                  <a:cubicBezTo>
                    <a:pt x="3718" y="109"/>
                    <a:pt x="3082" y="-418"/>
                    <a:pt x="2288" y="504"/>
                  </a:cubicBezTo>
                  <a:cubicBezTo>
                    <a:pt x="1494" y="1426"/>
                    <a:pt x="541" y="3797"/>
                    <a:pt x="171" y="6431"/>
                  </a:cubicBezTo>
                  <a:cubicBezTo>
                    <a:pt x="-200" y="9065"/>
                    <a:pt x="12" y="11962"/>
                    <a:pt x="1018" y="13938"/>
                  </a:cubicBezTo>
                  <a:cubicBezTo>
                    <a:pt x="2024" y="15914"/>
                    <a:pt x="3824" y="16967"/>
                    <a:pt x="5147" y="16572"/>
                  </a:cubicBezTo>
                  <a:cubicBezTo>
                    <a:pt x="6471" y="16177"/>
                    <a:pt x="7318" y="14333"/>
                    <a:pt x="7900" y="12621"/>
                  </a:cubicBezTo>
                  <a:cubicBezTo>
                    <a:pt x="8482" y="10909"/>
                    <a:pt x="8800" y="9328"/>
                    <a:pt x="9276" y="7748"/>
                  </a:cubicBezTo>
                  <a:cubicBezTo>
                    <a:pt x="9753" y="6167"/>
                    <a:pt x="10388" y="4587"/>
                    <a:pt x="10865" y="4323"/>
                  </a:cubicBezTo>
                  <a:cubicBezTo>
                    <a:pt x="11341" y="4060"/>
                    <a:pt x="11659" y="5114"/>
                    <a:pt x="12029" y="7616"/>
                  </a:cubicBezTo>
                  <a:cubicBezTo>
                    <a:pt x="12400" y="10119"/>
                    <a:pt x="12824" y="14070"/>
                    <a:pt x="13194" y="16572"/>
                  </a:cubicBezTo>
                  <a:cubicBezTo>
                    <a:pt x="13565" y="19075"/>
                    <a:pt x="13882" y="20128"/>
                    <a:pt x="14306" y="20655"/>
                  </a:cubicBezTo>
                  <a:cubicBezTo>
                    <a:pt x="14729" y="21182"/>
                    <a:pt x="15259" y="21182"/>
                    <a:pt x="15735" y="20523"/>
                  </a:cubicBezTo>
                  <a:cubicBezTo>
                    <a:pt x="16212" y="19865"/>
                    <a:pt x="16635" y="18548"/>
                    <a:pt x="17006" y="16836"/>
                  </a:cubicBezTo>
                  <a:cubicBezTo>
                    <a:pt x="17376" y="15123"/>
                    <a:pt x="17694" y="13016"/>
                    <a:pt x="18171" y="12621"/>
                  </a:cubicBezTo>
                  <a:cubicBezTo>
                    <a:pt x="18647" y="12226"/>
                    <a:pt x="19282" y="13543"/>
                    <a:pt x="19865" y="14465"/>
                  </a:cubicBezTo>
                  <a:cubicBezTo>
                    <a:pt x="20447" y="15387"/>
                    <a:pt x="20976" y="15914"/>
                    <a:pt x="21188" y="15519"/>
                  </a:cubicBezTo>
                  <a:cubicBezTo>
                    <a:pt x="21400" y="15123"/>
                    <a:pt x="21294" y="13806"/>
                    <a:pt x="21188" y="124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>
              <a:off x="1747012" y="3118820"/>
              <a:ext cx="41514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4" name="Line"/>
            <p:cNvSpPr/>
            <p:nvPr/>
          </p:nvSpPr>
          <p:spPr>
            <a:xfrm>
              <a:off x="2053468" y="2949024"/>
              <a:ext cx="910911" cy="516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08" extrusionOk="0">
                  <a:moveTo>
                    <a:pt x="115" y="1432"/>
                  </a:moveTo>
                  <a:cubicBezTo>
                    <a:pt x="34" y="580"/>
                    <a:pt x="-48" y="-273"/>
                    <a:pt x="34" y="82"/>
                  </a:cubicBezTo>
                  <a:cubicBezTo>
                    <a:pt x="115" y="438"/>
                    <a:pt x="360" y="2001"/>
                    <a:pt x="563" y="4701"/>
                  </a:cubicBezTo>
                  <a:cubicBezTo>
                    <a:pt x="767" y="7401"/>
                    <a:pt x="930" y="11238"/>
                    <a:pt x="1052" y="13511"/>
                  </a:cubicBezTo>
                  <a:cubicBezTo>
                    <a:pt x="1175" y="15785"/>
                    <a:pt x="1256" y="16495"/>
                    <a:pt x="1297" y="16424"/>
                  </a:cubicBezTo>
                  <a:cubicBezTo>
                    <a:pt x="1338" y="16353"/>
                    <a:pt x="1338" y="15501"/>
                    <a:pt x="1623" y="14506"/>
                  </a:cubicBezTo>
                  <a:cubicBezTo>
                    <a:pt x="1908" y="13511"/>
                    <a:pt x="2479" y="12374"/>
                    <a:pt x="3009" y="11664"/>
                  </a:cubicBezTo>
                  <a:cubicBezTo>
                    <a:pt x="3538" y="10953"/>
                    <a:pt x="4027" y="10669"/>
                    <a:pt x="4435" y="10740"/>
                  </a:cubicBezTo>
                  <a:cubicBezTo>
                    <a:pt x="4843" y="10811"/>
                    <a:pt x="5169" y="11238"/>
                    <a:pt x="5372" y="11806"/>
                  </a:cubicBezTo>
                  <a:cubicBezTo>
                    <a:pt x="5576" y="12374"/>
                    <a:pt x="5658" y="13085"/>
                    <a:pt x="5291" y="14222"/>
                  </a:cubicBezTo>
                  <a:cubicBezTo>
                    <a:pt x="4924" y="15359"/>
                    <a:pt x="4109" y="16922"/>
                    <a:pt x="3498" y="17845"/>
                  </a:cubicBezTo>
                  <a:cubicBezTo>
                    <a:pt x="2886" y="18769"/>
                    <a:pt x="2479" y="19053"/>
                    <a:pt x="2071" y="19124"/>
                  </a:cubicBezTo>
                  <a:cubicBezTo>
                    <a:pt x="1664" y="19195"/>
                    <a:pt x="1256" y="19053"/>
                    <a:pt x="1215" y="18769"/>
                  </a:cubicBezTo>
                  <a:cubicBezTo>
                    <a:pt x="1175" y="18485"/>
                    <a:pt x="1501" y="18059"/>
                    <a:pt x="2683" y="17490"/>
                  </a:cubicBezTo>
                  <a:cubicBezTo>
                    <a:pt x="3864" y="16922"/>
                    <a:pt x="5902" y="16211"/>
                    <a:pt x="7369" y="15501"/>
                  </a:cubicBezTo>
                  <a:cubicBezTo>
                    <a:pt x="8837" y="14790"/>
                    <a:pt x="9733" y="14080"/>
                    <a:pt x="10304" y="13440"/>
                  </a:cubicBezTo>
                  <a:cubicBezTo>
                    <a:pt x="10874" y="12801"/>
                    <a:pt x="11119" y="12232"/>
                    <a:pt x="11078" y="11735"/>
                  </a:cubicBezTo>
                  <a:cubicBezTo>
                    <a:pt x="11037" y="11238"/>
                    <a:pt x="10711" y="10811"/>
                    <a:pt x="10344" y="10527"/>
                  </a:cubicBezTo>
                  <a:cubicBezTo>
                    <a:pt x="9978" y="10243"/>
                    <a:pt x="9570" y="10101"/>
                    <a:pt x="9203" y="10243"/>
                  </a:cubicBezTo>
                  <a:cubicBezTo>
                    <a:pt x="8837" y="10385"/>
                    <a:pt x="8510" y="10811"/>
                    <a:pt x="8347" y="11380"/>
                  </a:cubicBezTo>
                  <a:cubicBezTo>
                    <a:pt x="8184" y="11948"/>
                    <a:pt x="8184" y="12659"/>
                    <a:pt x="8714" y="13866"/>
                  </a:cubicBezTo>
                  <a:cubicBezTo>
                    <a:pt x="9244" y="15074"/>
                    <a:pt x="10304" y="16780"/>
                    <a:pt x="11160" y="17703"/>
                  </a:cubicBezTo>
                  <a:cubicBezTo>
                    <a:pt x="12015" y="18627"/>
                    <a:pt x="12667" y="18769"/>
                    <a:pt x="13360" y="18414"/>
                  </a:cubicBezTo>
                  <a:cubicBezTo>
                    <a:pt x="14053" y="18059"/>
                    <a:pt x="14787" y="17206"/>
                    <a:pt x="15317" y="15998"/>
                  </a:cubicBezTo>
                  <a:cubicBezTo>
                    <a:pt x="15846" y="14790"/>
                    <a:pt x="16172" y="13227"/>
                    <a:pt x="16335" y="12090"/>
                  </a:cubicBezTo>
                  <a:cubicBezTo>
                    <a:pt x="16498" y="10953"/>
                    <a:pt x="16498" y="10243"/>
                    <a:pt x="16743" y="10030"/>
                  </a:cubicBezTo>
                  <a:cubicBezTo>
                    <a:pt x="16987" y="9816"/>
                    <a:pt x="17477" y="10101"/>
                    <a:pt x="18292" y="11522"/>
                  </a:cubicBezTo>
                  <a:cubicBezTo>
                    <a:pt x="19107" y="12943"/>
                    <a:pt x="20248" y="15501"/>
                    <a:pt x="20859" y="17277"/>
                  </a:cubicBezTo>
                  <a:cubicBezTo>
                    <a:pt x="21470" y="19053"/>
                    <a:pt x="21552" y="20048"/>
                    <a:pt x="21389" y="20616"/>
                  </a:cubicBezTo>
                  <a:cubicBezTo>
                    <a:pt x="21226" y="21185"/>
                    <a:pt x="20818" y="21327"/>
                    <a:pt x="19800" y="21114"/>
                  </a:cubicBezTo>
                  <a:cubicBezTo>
                    <a:pt x="18781" y="20901"/>
                    <a:pt x="17150" y="20332"/>
                    <a:pt x="15520" y="197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5" name="Line"/>
            <p:cNvSpPr/>
            <p:nvPr/>
          </p:nvSpPr>
          <p:spPr>
            <a:xfrm>
              <a:off x="3654743" y="3293267"/>
              <a:ext cx="375494" cy="18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257" extrusionOk="0">
                  <a:moveTo>
                    <a:pt x="8354" y="2582"/>
                  </a:moveTo>
                  <a:cubicBezTo>
                    <a:pt x="7569" y="1404"/>
                    <a:pt x="6783" y="226"/>
                    <a:pt x="5409" y="29"/>
                  </a:cubicBezTo>
                  <a:cubicBezTo>
                    <a:pt x="4034" y="-167"/>
                    <a:pt x="2070" y="618"/>
                    <a:pt x="990" y="2975"/>
                  </a:cubicBezTo>
                  <a:cubicBezTo>
                    <a:pt x="-90" y="5331"/>
                    <a:pt x="-286" y="9258"/>
                    <a:pt x="401" y="12400"/>
                  </a:cubicBezTo>
                  <a:cubicBezTo>
                    <a:pt x="1089" y="15542"/>
                    <a:pt x="2659" y="17898"/>
                    <a:pt x="3936" y="18880"/>
                  </a:cubicBezTo>
                  <a:cubicBezTo>
                    <a:pt x="5212" y="19862"/>
                    <a:pt x="6194" y="19469"/>
                    <a:pt x="7078" y="17506"/>
                  </a:cubicBezTo>
                  <a:cubicBezTo>
                    <a:pt x="7961" y="15542"/>
                    <a:pt x="8747" y="12008"/>
                    <a:pt x="8845" y="9455"/>
                  </a:cubicBezTo>
                  <a:cubicBezTo>
                    <a:pt x="8943" y="6902"/>
                    <a:pt x="8354" y="5331"/>
                    <a:pt x="8158" y="5528"/>
                  </a:cubicBezTo>
                  <a:cubicBezTo>
                    <a:pt x="7961" y="5724"/>
                    <a:pt x="8158" y="7688"/>
                    <a:pt x="9041" y="10240"/>
                  </a:cubicBezTo>
                  <a:cubicBezTo>
                    <a:pt x="9925" y="12793"/>
                    <a:pt x="11496" y="15935"/>
                    <a:pt x="13361" y="18095"/>
                  </a:cubicBezTo>
                  <a:cubicBezTo>
                    <a:pt x="15227" y="20255"/>
                    <a:pt x="17387" y="21433"/>
                    <a:pt x="18761" y="21237"/>
                  </a:cubicBezTo>
                  <a:cubicBezTo>
                    <a:pt x="20136" y="21040"/>
                    <a:pt x="20725" y="19469"/>
                    <a:pt x="21314" y="178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>
              <a:off x="4604501" y="2850882"/>
              <a:ext cx="432430" cy="61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2419" y="1014"/>
                  </a:moveTo>
                  <a:cubicBezTo>
                    <a:pt x="2419" y="414"/>
                    <a:pt x="2419" y="-186"/>
                    <a:pt x="2333" y="54"/>
                  </a:cubicBezTo>
                  <a:cubicBezTo>
                    <a:pt x="2246" y="294"/>
                    <a:pt x="2074" y="1374"/>
                    <a:pt x="1728" y="3414"/>
                  </a:cubicBezTo>
                  <a:cubicBezTo>
                    <a:pt x="1382" y="5454"/>
                    <a:pt x="864" y="8454"/>
                    <a:pt x="518" y="11034"/>
                  </a:cubicBezTo>
                  <a:cubicBezTo>
                    <a:pt x="173" y="13614"/>
                    <a:pt x="0" y="15774"/>
                    <a:pt x="0" y="17154"/>
                  </a:cubicBezTo>
                  <a:cubicBezTo>
                    <a:pt x="0" y="18534"/>
                    <a:pt x="173" y="19134"/>
                    <a:pt x="518" y="19674"/>
                  </a:cubicBezTo>
                  <a:cubicBezTo>
                    <a:pt x="864" y="20214"/>
                    <a:pt x="1382" y="20694"/>
                    <a:pt x="2074" y="20994"/>
                  </a:cubicBezTo>
                  <a:cubicBezTo>
                    <a:pt x="2765" y="21294"/>
                    <a:pt x="3629" y="21414"/>
                    <a:pt x="4838" y="21234"/>
                  </a:cubicBezTo>
                  <a:cubicBezTo>
                    <a:pt x="6048" y="21054"/>
                    <a:pt x="7603" y="20574"/>
                    <a:pt x="8986" y="19914"/>
                  </a:cubicBezTo>
                  <a:cubicBezTo>
                    <a:pt x="10368" y="19254"/>
                    <a:pt x="11578" y="18414"/>
                    <a:pt x="12269" y="17694"/>
                  </a:cubicBezTo>
                  <a:cubicBezTo>
                    <a:pt x="12960" y="16974"/>
                    <a:pt x="13133" y="16374"/>
                    <a:pt x="13219" y="16434"/>
                  </a:cubicBezTo>
                  <a:cubicBezTo>
                    <a:pt x="13306" y="16494"/>
                    <a:pt x="13306" y="17214"/>
                    <a:pt x="13651" y="17814"/>
                  </a:cubicBezTo>
                  <a:cubicBezTo>
                    <a:pt x="13997" y="18414"/>
                    <a:pt x="14688" y="18894"/>
                    <a:pt x="15984" y="18954"/>
                  </a:cubicBezTo>
                  <a:cubicBezTo>
                    <a:pt x="17280" y="19014"/>
                    <a:pt x="19181" y="18654"/>
                    <a:pt x="20218" y="18054"/>
                  </a:cubicBezTo>
                  <a:cubicBezTo>
                    <a:pt x="21254" y="17454"/>
                    <a:pt x="21427" y="16614"/>
                    <a:pt x="21600" y="157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>
              <a:off x="4808607" y="3129199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>
              <a:off x="5057687" y="3222603"/>
              <a:ext cx="747237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0" y="2919"/>
                    <a:pt x="600" y="5838"/>
                    <a:pt x="800" y="7784"/>
                  </a:cubicBezTo>
                  <a:cubicBezTo>
                    <a:pt x="1000" y="9730"/>
                    <a:pt x="1100" y="10703"/>
                    <a:pt x="1200" y="10703"/>
                  </a:cubicBezTo>
                  <a:cubicBezTo>
                    <a:pt x="1300" y="10703"/>
                    <a:pt x="1400" y="9730"/>
                    <a:pt x="1700" y="8270"/>
                  </a:cubicBezTo>
                  <a:cubicBezTo>
                    <a:pt x="2000" y="6811"/>
                    <a:pt x="2500" y="4865"/>
                    <a:pt x="2900" y="3503"/>
                  </a:cubicBezTo>
                  <a:cubicBezTo>
                    <a:pt x="3300" y="2141"/>
                    <a:pt x="3600" y="1362"/>
                    <a:pt x="3850" y="1459"/>
                  </a:cubicBezTo>
                  <a:cubicBezTo>
                    <a:pt x="4100" y="1557"/>
                    <a:pt x="4300" y="2530"/>
                    <a:pt x="4550" y="4281"/>
                  </a:cubicBezTo>
                  <a:cubicBezTo>
                    <a:pt x="4800" y="6032"/>
                    <a:pt x="5100" y="8562"/>
                    <a:pt x="5700" y="10508"/>
                  </a:cubicBezTo>
                  <a:cubicBezTo>
                    <a:pt x="6300" y="12454"/>
                    <a:pt x="7200" y="13816"/>
                    <a:pt x="8150" y="14497"/>
                  </a:cubicBezTo>
                  <a:cubicBezTo>
                    <a:pt x="9100" y="15178"/>
                    <a:pt x="10100" y="15178"/>
                    <a:pt x="11400" y="14400"/>
                  </a:cubicBezTo>
                  <a:cubicBezTo>
                    <a:pt x="12700" y="13622"/>
                    <a:pt x="14300" y="12065"/>
                    <a:pt x="15300" y="10703"/>
                  </a:cubicBezTo>
                  <a:cubicBezTo>
                    <a:pt x="16300" y="9341"/>
                    <a:pt x="16700" y="8173"/>
                    <a:pt x="16850" y="7103"/>
                  </a:cubicBezTo>
                  <a:cubicBezTo>
                    <a:pt x="17000" y="6032"/>
                    <a:pt x="16900" y="5059"/>
                    <a:pt x="16600" y="4378"/>
                  </a:cubicBezTo>
                  <a:cubicBezTo>
                    <a:pt x="16300" y="3697"/>
                    <a:pt x="15800" y="3308"/>
                    <a:pt x="15250" y="3114"/>
                  </a:cubicBezTo>
                  <a:cubicBezTo>
                    <a:pt x="14700" y="2919"/>
                    <a:pt x="14100" y="2919"/>
                    <a:pt x="13650" y="3308"/>
                  </a:cubicBezTo>
                  <a:cubicBezTo>
                    <a:pt x="13200" y="3697"/>
                    <a:pt x="12900" y="4476"/>
                    <a:pt x="13000" y="6519"/>
                  </a:cubicBezTo>
                  <a:cubicBezTo>
                    <a:pt x="13100" y="8562"/>
                    <a:pt x="13600" y="11870"/>
                    <a:pt x="15100" y="14595"/>
                  </a:cubicBezTo>
                  <a:cubicBezTo>
                    <a:pt x="16600" y="17319"/>
                    <a:pt x="19100" y="1945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>
              <a:off x="34160" y="3897179"/>
              <a:ext cx="455610" cy="70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96" extrusionOk="0">
                  <a:moveTo>
                    <a:pt x="1969" y="11325"/>
                  </a:moveTo>
                  <a:cubicBezTo>
                    <a:pt x="1482" y="11745"/>
                    <a:pt x="995" y="12164"/>
                    <a:pt x="1076" y="12583"/>
                  </a:cubicBezTo>
                  <a:cubicBezTo>
                    <a:pt x="1157" y="13003"/>
                    <a:pt x="1807" y="13422"/>
                    <a:pt x="2619" y="13632"/>
                  </a:cubicBezTo>
                  <a:cubicBezTo>
                    <a:pt x="3431" y="13842"/>
                    <a:pt x="4405" y="13842"/>
                    <a:pt x="5299" y="13789"/>
                  </a:cubicBezTo>
                  <a:cubicBezTo>
                    <a:pt x="6192" y="13737"/>
                    <a:pt x="7004" y="13632"/>
                    <a:pt x="7735" y="13370"/>
                  </a:cubicBezTo>
                  <a:cubicBezTo>
                    <a:pt x="8466" y="13108"/>
                    <a:pt x="9115" y="12688"/>
                    <a:pt x="9196" y="12269"/>
                  </a:cubicBezTo>
                  <a:cubicBezTo>
                    <a:pt x="9278" y="11849"/>
                    <a:pt x="8790" y="11430"/>
                    <a:pt x="7572" y="11115"/>
                  </a:cubicBezTo>
                  <a:cubicBezTo>
                    <a:pt x="6354" y="10801"/>
                    <a:pt x="4405" y="10591"/>
                    <a:pt x="2863" y="10486"/>
                  </a:cubicBezTo>
                  <a:cubicBezTo>
                    <a:pt x="1320" y="10381"/>
                    <a:pt x="183" y="10381"/>
                    <a:pt x="20" y="10539"/>
                  </a:cubicBezTo>
                  <a:cubicBezTo>
                    <a:pt x="-142" y="10696"/>
                    <a:pt x="670" y="11011"/>
                    <a:pt x="2375" y="11115"/>
                  </a:cubicBezTo>
                  <a:cubicBezTo>
                    <a:pt x="4081" y="11220"/>
                    <a:pt x="6679" y="11115"/>
                    <a:pt x="9440" y="10329"/>
                  </a:cubicBezTo>
                  <a:cubicBezTo>
                    <a:pt x="12201" y="9543"/>
                    <a:pt x="15124" y="8075"/>
                    <a:pt x="17154" y="6869"/>
                  </a:cubicBezTo>
                  <a:cubicBezTo>
                    <a:pt x="19184" y="5663"/>
                    <a:pt x="20321" y="4719"/>
                    <a:pt x="20890" y="3933"/>
                  </a:cubicBezTo>
                  <a:cubicBezTo>
                    <a:pt x="21458" y="3146"/>
                    <a:pt x="21458" y="2517"/>
                    <a:pt x="21296" y="1941"/>
                  </a:cubicBezTo>
                  <a:cubicBezTo>
                    <a:pt x="21133" y="1364"/>
                    <a:pt x="20808" y="840"/>
                    <a:pt x="20240" y="473"/>
                  </a:cubicBezTo>
                  <a:cubicBezTo>
                    <a:pt x="19672" y="106"/>
                    <a:pt x="18860" y="-104"/>
                    <a:pt x="18210" y="53"/>
                  </a:cubicBezTo>
                  <a:cubicBezTo>
                    <a:pt x="17560" y="211"/>
                    <a:pt x="17073" y="735"/>
                    <a:pt x="16667" y="2570"/>
                  </a:cubicBezTo>
                  <a:cubicBezTo>
                    <a:pt x="16261" y="4405"/>
                    <a:pt x="15936" y="7550"/>
                    <a:pt x="16261" y="10748"/>
                  </a:cubicBezTo>
                  <a:cubicBezTo>
                    <a:pt x="16586" y="13946"/>
                    <a:pt x="17560" y="17197"/>
                    <a:pt x="18291" y="19084"/>
                  </a:cubicBezTo>
                  <a:cubicBezTo>
                    <a:pt x="19022" y="20972"/>
                    <a:pt x="19509" y="21496"/>
                    <a:pt x="19753" y="21496"/>
                  </a:cubicBezTo>
                  <a:cubicBezTo>
                    <a:pt x="19996" y="21496"/>
                    <a:pt x="19996" y="20972"/>
                    <a:pt x="19753" y="20238"/>
                  </a:cubicBezTo>
                  <a:cubicBezTo>
                    <a:pt x="19509" y="19504"/>
                    <a:pt x="19022" y="18560"/>
                    <a:pt x="18535" y="176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>
              <a:off x="325186" y="4291567"/>
              <a:ext cx="311350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>
              <a:off x="1212120" y="3998156"/>
              <a:ext cx="715095" cy="53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81" extrusionOk="0">
                  <a:moveTo>
                    <a:pt x="2337" y="10018"/>
                  </a:moveTo>
                  <a:cubicBezTo>
                    <a:pt x="3061" y="10018"/>
                    <a:pt x="3784" y="10018"/>
                    <a:pt x="4508" y="10912"/>
                  </a:cubicBezTo>
                  <a:cubicBezTo>
                    <a:pt x="5231" y="11806"/>
                    <a:pt x="5955" y="13595"/>
                    <a:pt x="6110" y="15246"/>
                  </a:cubicBezTo>
                  <a:cubicBezTo>
                    <a:pt x="6265" y="16897"/>
                    <a:pt x="5851" y="18410"/>
                    <a:pt x="5076" y="19305"/>
                  </a:cubicBezTo>
                  <a:cubicBezTo>
                    <a:pt x="4301" y="20199"/>
                    <a:pt x="3164" y="20474"/>
                    <a:pt x="2234" y="20543"/>
                  </a:cubicBezTo>
                  <a:cubicBezTo>
                    <a:pt x="1304" y="20612"/>
                    <a:pt x="580" y="20474"/>
                    <a:pt x="219" y="20061"/>
                  </a:cubicBezTo>
                  <a:cubicBezTo>
                    <a:pt x="-143" y="19648"/>
                    <a:pt x="-143" y="18961"/>
                    <a:pt x="890" y="17929"/>
                  </a:cubicBezTo>
                  <a:cubicBezTo>
                    <a:pt x="1924" y="16897"/>
                    <a:pt x="3991" y="15521"/>
                    <a:pt x="6213" y="13664"/>
                  </a:cubicBezTo>
                  <a:cubicBezTo>
                    <a:pt x="8435" y="11806"/>
                    <a:pt x="10812" y="9468"/>
                    <a:pt x="12052" y="7885"/>
                  </a:cubicBezTo>
                  <a:cubicBezTo>
                    <a:pt x="13292" y="6303"/>
                    <a:pt x="13396" y="5478"/>
                    <a:pt x="13137" y="4446"/>
                  </a:cubicBezTo>
                  <a:cubicBezTo>
                    <a:pt x="12879" y="3414"/>
                    <a:pt x="12259" y="2176"/>
                    <a:pt x="11794" y="1282"/>
                  </a:cubicBezTo>
                  <a:cubicBezTo>
                    <a:pt x="11329" y="387"/>
                    <a:pt x="11019" y="-163"/>
                    <a:pt x="10864" y="43"/>
                  </a:cubicBezTo>
                  <a:cubicBezTo>
                    <a:pt x="10709" y="250"/>
                    <a:pt x="10709" y="1213"/>
                    <a:pt x="10864" y="3689"/>
                  </a:cubicBezTo>
                  <a:cubicBezTo>
                    <a:pt x="11019" y="6166"/>
                    <a:pt x="11329" y="10155"/>
                    <a:pt x="11897" y="13320"/>
                  </a:cubicBezTo>
                  <a:cubicBezTo>
                    <a:pt x="12466" y="16484"/>
                    <a:pt x="13292" y="18823"/>
                    <a:pt x="14223" y="20061"/>
                  </a:cubicBezTo>
                  <a:cubicBezTo>
                    <a:pt x="15153" y="21299"/>
                    <a:pt x="16186" y="21437"/>
                    <a:pt x="17220" y="21162"/>
                  </a:cubicBezTo>
                  <a:cubicBezTo>
                    <a:pt x="18253" y="20887"/>
                    <a:pt x="19287" y="20199"/>
                    <a:pt x="19958" y="19580"/>
                  </a:cubicBezTo>
                  <a:cubicBezTo>
                    <a:pt x="20630" y="18961"/>
                    <a:pt x="20940" y="18410"/>
                    <a:pt x="21147" y="17791"/>
                  </a:cubicBezTo>
                  <a:cubicBezTo>
                    <a:pt x="21354" y="17172"/>
                    <a:pt x="21457" y="16484"/>
                    <a:pt x="21250" y="16003"/>
                  </a:cubicBezTo>
                  <a:cubicBezTo>
                    <a:pt x="21044" y="15521"/>
                    <a:pt x="20527" y="15246"/>
                    <a:pt x="19907" y="15040"/>
                  </a:cubicBezTo>
                  <a:cubicBezTo>
                    <a:pt x="19287" y="14833"/>
                    <a:pt x="18563" y="14696"/>
                    <a:pt x="17891" y="14696"/>
                  </a:cubicBezTo>
                  <a:cubicBezTo>
                    <a:pt x="17220" y="14696"/>
                    <a:pt x="16600" y="14833"/>
                    <a:pt x="16290" y="15246"/>
                  </a:cubicBezTo>
                  <a:cubicBezTo>
                    <a:pt x="15979" y="15659"/>
                    <a:pt x="15979" y="16347"/>
                    <a:pt x="16238" y="16897"/>
                  </a:cubicBezTo>
                  <a:cubicBezTo>
                    <a:pt x="16496" y="17447"/>
                    <a:pt x="17013" y="17860"/>
                    <a:pt x="17530" y="18273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>
              <a:off x="2006469" y="4333080"/>
              <a:ext cx="215859" cy="55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36" extrusionOk="0">
                  <a:moveTo>
                    <a:pt x="0" y="0"/>
                  </a:moveTo>
                  <a:cubicBezTo>
                    <a:pt x="2057" y="3354"/>
                    <a:pt x="4114" y="6708"/>
                    <a:pt x="6000" y="9928"/>
                  </a:cubicBezTo>
                  <a:cubicBezTo>
                    <a:pt x="7886" y="13148"/>
                    <a:pt x="9600" y="16234"/>
                    <a:pt x="10286" y="18313"/>
                  </a:cubicBezTo>
                  <a:cubicBezTo>
                    <a:pt x="10971" y="20393"/>
                    <a:pt x="10629" y="21466"/>
                    <a:pt x="10286" y="21533"/>
                  </a:cubicBezTo>
                  <a:cubicBezTo>
                    <a:pt x="9943" y="21600"/>
                    <a:pt x="9600" y="20661"/>
                    <a:pt x="8571" y="18313"/>
                  </a:cubicBezTo>
                  <a:cubicBezTo>
                    <a:pt x="7543" y="15965"/>
                    <a:pt x="5829" y="12209"/>
                    <a:pt x="5657" y="9391"/>
                  </a:cubicBezTo>
                  <a:cubicBezTo>
                    <a:pt x="5486" y="6574"/>
                    <a:pt x="6857" y="4696"/>
                    <a:pt x="8229" y="3555"/>
                  </a:cubicBezTo>
                  <a:cubicBezTo>
                    <a:pt x="9600" y="2415"/>
                    <a:pt x="10971" y="2012"/>
                    <a:pt x="12686" y="1811"/>
                  </a:cubicBezTo>
                  <a:cubicBezTo>
                    <a:pt x="14400" y="1610"/>
                    <a:pt x="16457" y="1610"/>
                    <a:pt x="18000" y="1878"/>
                  </a:cubicBezTo>
                  <a:cubicBezTo>
                    <a:pt x="19543" y="2147"/>
                    <a:pt x="20571" y="2683"/>
                    <a:pt x="21086" y="3354"/>
                  </a:cubicBezTo>
                  <a:cubicBezTo>
                    <a:pt x="21600" y="4025"/>
                    <a:pt x="21600" y="4830"/>
                    <a:pt x="20057" y="5702"/>
                  </a:cubicBezTo>
                  <a:cubicBezTo>
                    <a:pt x="18514" y="6574"/>
                    <a:pt x="15429" y="7513"/>
                    <a:pt x="12343" y="7781"/>
                  </a:cubicBezTo>
                  <a:cubicBezTo>
                    <a:pt x="9257" y="8050"/>
                    <a:pt x="6171" y="7647"/>
                    <a:pt x="3086" y="7245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>
              <a:off x="2255548" y="4379636"/>
              <a:ext cx="321728" cy="285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0" y="8989"/>
                  </a:moveTo>
                  <a:cubicBezTo>
                    <a:pt x="2787" y="9510"/>
                    <a:pt x="5574" y="10030"/>
                    <a:pt x="8013" y="9510"/>
                  </a:cubicBezTo>
                  <a:cubicBezTo>
                    <a:pt x="10452" y="8989"/>
                    <a:pt x="12542" y="7428"/>
                    <a:pt x="13703" y="5997"/>
                  </a:cubicBezTo>
                  <a:cubicBezTo>
                    <a:pt x="14865" y="4565"/>
                    <a:pt x="15097" y="3264"/>
                    <a:pt x="14865" y="2093"/>
                  </a:cubicBezTo>
                  <a:cubicBezTo>
                    <a:pt x="14632" y="922"/>
                    <a:pt x="13935" y="-119"/>
                    <a:pt x="12194" y="11"/>
                  </a:cubicBezTo>
                  <a:cubicBezTo>
                    <a:pt x="10452" y="141"/>
                    <a:pt x="7665" y="1442"/>
                    <a:pt x="6271" y="3524"/>
                  </a:cubicBezTo>
                  <a:cubicBezTo>
                    <a:pt x="4877" y="5606"/>
                    <a:pt x="4877" y="8469"/>
                    <a:pt x="7665" y="11592"/>
                  </a:cubicBezTo>
                  <a:cubicBezTo>
                    <a:pt x="10452" y="14715"/>
                    <a:pt x="16026" y="18098"/>
                    <a:pt x="21600" y="21481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>
              <a:off x="3625482" y="4364215"/>
              <a:ext cx="31512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0" y="0"/>
                  </a:moveTo>
                  <a:cubicBezTo>
                    <a:pt x="5110" y="0"/>
                    <a:pt x="10219" y="0"/>
                    <a:pt x="14052" y="0"/>
                  </a:cubicBezTo>
                  <a:cubicBezTo>
                    <a:pt x="17884" y="0"/>
                    <a:pt x="20439" y="0"/>
                    <a:pt x="21019" y="0"/>
                  </a:cubicBezTo>
                  <a:cubicBezTo>
                    <a:pt x="21600" y="0"/>
                    <a:pt x="20206" y="0"/>
                    <a:pt x="19277" y="3600"/>
                  </a:cubicBezTo>
                  <a:cubicBezTo>
                    <a:pt x="18348" y="7200"/>
                    <a:pt x="17884" y="14400"/>
                    <a:pt x="17419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>
              <a:off x="50458" y="5343805"/>
              <a:ext cx="240135" cy="478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47" extrusionOk="0">
                  <a:moveTo>
                    <a:pt x="3213" y="1671"/>
                  </a:moveTo>
                  <a:cubicBezTo>
                    <a:pt x="3522" y="6454"/>
                    <a:pt x="3830" y="11237"/>
                    <a:pt x="3985" y="14091"/>
                  </a:cubicBezTo>
                  <a:cubicBezTo>
                    <a:pt x="4139" y="16946"/>
                    <a:pt x="4139" y="17871"/>
                    <a:pt x="4448" y="18951"/>
                  </a:cubicBezTo>
                  <a:cubicBezTo>
                    <a:pt x="4756" y="20031"/>
                    <a:pt x="5373" y="21266"/>
                    <a:pt x="5373" y="21343"/>
                  </a:cubicBezTo>
                  <a:cubicBezTo>
                    <a:pt x="5373" y="21420"/>
                    <a:pt x="4756" y="20340"/>
                    <a:pt x="3985" y="18026"/>
                  </a:cubicBezTo>
                  <a:cubicBezTo>
                    <a:pt x="3213" y="15711"/>
                    <a:pt x="2288" y="12163"/>
                    <a:pt x="1825" y="9540"/>
                  </a:cubicBezTo>
                  <a:cubicBezTo>
                    <a:pt x="1362" y="6917"/>
                    <a:pt x="1362" y="5220"/>
                    <a:pt x="2288" y="3754"/>
                  </a:cubicBezTo>
                  <a:cubicBezTo>
                    <a:pt x="3213" y="2289"/>
                    <a:pt x="5065" y="1054"/>
                    <a:pt x="6762" y="437"/>
                  </a:cubicBezTo>
                  <a:cubicBezTo>
                    <a:pt x="8459" y="-180"/>
                    <a:pt x="10002" y="-180"/>
                    <a:pt x="12316" y="669"/>
                  </a:cubicBezTo>
                  <a:cubicBezTo>
                    <a:pt x="14630" y="1517"/>
                    <a:pt x="17716" y="3214"/>
                    <a:pt x="19413" y="4449"/>
                  </a:cubicBezTo>
                  <a:cubicBezTo>
                    <a:pt x="21110" y="5683"/>
                    <a:pt x="21419" y="6454"/>
                    <a:pt x="21419" y="7303"/>
                  </a:cubicBezTo>
                  <a:cubicBezTo>
                    <a:pt x="21419" y="8151"/>
                    <a:pt x="21110" y="9077"/>
                    <a:pt x="20185" y="9771"/>
                  </a:cubicBezTo>
                  <a:cubicBezTo>
                    <a:pt x="19259" y="10466"/>
                    <a:pt x="17716" y="10929"/>
                    <a:pt x="14630" y="10929"/>
                  </a:cubicBezTo>
                  <a:cubicBezTo>
                    <a:pt x="11545" y="10929"/>
                    <a:pt x="6916" y="10466"/>
                    <a:pt x="4139" y="9926"/>
                  </a:cubicBezTo>
                  <a:cubicBezTo>
                    <a:pt x="1362" y="9386"/>
                    <a:pt x="436" y="8769"/>
                    <a:pt x="128" y="8074"/>
                  </a:cubicBezTo>
                  <a:cubicBezTo>
                    <a:pt x="-181" y="7380"/>
                    <a:pt x="128" y="6609"/>
                    <a:pt x="436" y="58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>
              <a:off x="472023" y="5425640"/>
              <a:ext cx="706170" cy="278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85" extrusionOk="0">
                  <a:moveTo>
                    <a:pt x="4378" y="7686"/>
                  </a:moveTo>
                  <a:cubicBezTo>
                    <a:pt x="3219" y="7160"/>
                    <a:pt x="2060" y="6633"/>
                    <a:pt x="1270" y="6896"/>
                  </a:cubicBezTo>
                  <a:cubicBezTo>
                    <a:pt x="480" y="7160"/>
                    <a:pt x="58" y="8213"/>
                    <a:pt x="6" y="9925"/>
                  </a:cubicBezTo>
                  <a:cubicBezTo>
                    <a:pt x="-47" y="11638"/>
                    <a:pt x="269" y="14008"/>
                    <a:pt x="691" y="15589"/>
                  </a:cubicBezTo>
                  <a:cubicBezTo>
                    <a:pt x="1112" y="17169"/>
                    <a:pt x="1639" y="17960"/>
                    <a:pt x="2376" y="17960"/>
                  </a:cubicBezTo>
                  <a:cubicBezTo>
                    <a:pt x="3114" y="17960"/>
                    <a:pt x="4062" y="17169"/>
                    <a:pt x="4589" y="16116"/>
                  </a:cubicBezTo>
                  <a:cubicBezTo>
                    <a:pt x="5116" y="15062"/>
                    <a:pt x="5221" y="13745"/>
                    <a:pt x="5116" y="12033"/>
                  </a:cubicBezTo>
                  <a:cubicBezTo>
                    <a:pt x="5011" y="10321"/>
                    <a:pt x="4694" y="8213"/>
                    <a:pt x="4536" y="7818"/>
                  </a:cubicBezTo>
                  <a:cubicBezTo>
                    <a:pt x="4378" y="7423"/>
                    <a:pt x="4378" y="8740"/>
                    <a:pt x="4589" y="10847"/>
                  </a:cubicBezTo>
                  <a:cubicBezTo>
                    <a:pt x="4800" y="12955"/>
                    <a:pt x="5221" y="15852"/>
                    <a:pt x="5590" y="17828"/>
                  </a:cubicBezTo>
                  <a:cubicBezTo>
                    <a:pt x="5959" y="19804"/>
                    <a:pt x="6275" y="20857"/>
                    <a:pt x="6696" y="21121"/>
                  </a:cubicBezTo>
                  <a:cubicBezTo>
                    <a:pt x="7118" y="21384"/>
                    <a:pt x="7645" y="20857"/>
                    <a:pt x="8119" y="19277"/>
                  </a:cubicBezTo>
                  <a:cubicBezTo>
                    <a:pt x="8593" y="17696"/>
                    <a:pt x="9014" y="15062"/>
                    <a:pt x="9278" y="12296"/>
                  </a:cubicBezTo>
                  <a:cubicBezTo>
                    <a:pt x="9541" y="9530"/>
                    <a:pt x="9647" y="6633"/>
                    <a:pt x="9752" y="4525"/>
                  </a:cubicBezTo>
                  <a:cubicBezTo>
                    <a:pt x="9857" y="2418"/>
                    <a:pt x="9963" y="1101"/>
                    <a:pt x="10279" y="443"/>
                  </a:cubicBezTo>
                  <a:cubicBezTo>
                    <a:pt x="10595" y="-216"/>
                    <a:pt x="11122" y="-216"/>
                    <a:pt x="11807" y="969"/>
                  </a:cubicBezTo>
                  <a:cubicBezTo>
                    <a:pt x="12492" y="2155"/>
                    <a:pt x="13334" y="4525"/>
                    <a:pt x="13914" y="7028"/>
                  </a:cubicBezTo>
                  <a:cubicBezTo>
                    <a:pt x="14493" y="9530"/>
                    <a:pt x="14810" y="12164"/>
                    <a:pt x="14862" y="14272"/>
                  </a:cubicBezTo>
                  <a:cubicBezTo>
                    <a:pt x="14915" y="16379"/>
                    <a:pt x="14704" y="17960"/>
                    <a:pt x="14335" y="18750"/>
                  </a:cubicBezTo>
                  <a:cubicBezTo>
                    <a:pt x="13967" y="19540"/>
                    <a:pt x="13440" y="19540"/>
                    <a:pt x="13124" y="18882"/>
                  </a:cubicBezTo>
                  <a:cubicBezTo>
                    <a:pt x="12808" y="18223"/>
                    <a:pt x="12702" y="16906"/>
                    <a:pt x="13018" y="14272"/>
                  </a:cubicBezTo>
                  <a:cubicBezTo>
                    <a:pt x="13334" y="11638"/>
                    <a:pt x="14072" y="7686"/>
                    <a:pt x="14704" y="5316"/>
                  </a:cubicBezTo>
                  <a:cubicBezTo>
                    <a:pt x="15336" y="2945"/>
                    <a:pt x="15863" y="2155"/>
                    <a:pt x="16443" y="1628"/>
                  </a:cubicBezTo>
                  <a:cubicBezTo>
                    <a:pt x="17022" y="1101"/>
                    <a:pt x="17654" y="838"/>
                    <a:pt x="18445" y="1891"/>
                  </a:cubicBezTo>
                  <a:cubicBezTo>
                    <a:pt x="19235" y="2945"/>
                    <a:pt x="20183" y="5316"/>
                    <a:pt x="20763" y="8345"/>
                  </a:cubicBezTo>
                  <a:cubicBezTo>
                    <a:pt x="21342" y="11374"/>
                    <a:pt x="21553" y="15062"/>
                    <a:pt x="21500" y="17433"/>
                  </a:cubicBezTo>
                  <a:cubicBezTo>
                    <a:pt x="21448" y="19804"/>
                    <a:pt x="21132" y="20857"/>
                    <a:pt x="20025" y="20725"/>
                  </a:cubicBezTo>
                  <a:cubicBezTo>
                    <a:pt x="18919" y="20594"/>
                    <a:pt x="17022" y="19277"/>
                    <a:pt x="15126" y="17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7" name="Line"/>
            <p:cNvSpPr/>
            <p:nvPr/>
          </p:nvSpPr>
          <p:spPr>
            <a:xfrm>
              <a:off x="1410014" y="5514357"/>
              <a:ext cx="471917" cy="20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74" extrusionOk="0">
                  <a:moveTo>
                    <a:pt x="223" y="4588"/>
                  </a:moveTo>
                  <a:cubicBezTo>
                    <a:pt x="66" y="8249"/>
                    <a:pt x="-92" y="11910"/>
                    <a:pt x="66" y="14656"/>
                  </a:cubicBezTo>
                  <a:cubicBezTo>
                    <a:pt x="223" y="17402"/>
                    <a:pt x="696" y="19232"/>
                    <a:pt x="1642" y="19782"/>
                  </a:cubicBezTo>
                  <a:cubicBezTo>
                    <a:pt x="2588" y="20331"/>
                    <a:pt x="4007" y="19598"/>
                    <a:pt x="5347" y="16670"/>
                  </a:cubicBezTo>
                  <a:cubicBezTo>
                    <a:pt x="6688" y="13741"/>
                    <a:pt x="7949" y="8615"/>
                    <a:pt x="8501" y="5137"/>
                  </a:cubicBezTo>
                  <a:cubicBezTo>
                    <a:pt x="9053" y="1660"/>
                    <a:pt x="8895" y="-171"/>
                    <a:pt x="8816" y="12"/>
                  </a:cubicBezTo>
                  <a:cubicBezTo>
                    <a:pt x="8737" y="195"/>
                    <a:pt x="8737" y="2392"/>
                    <a:pt x="8737" y="5321"/>
                  </a:cubicBezTo>
                  <a:cubicBezTo>
                    <a:pt x="8737" y="8249"/>
                    <a:pt x="8737" y="11910"/>
                    <a:pt x="8895" y="15022"/>
                  </a:cubicBezTo>
                  <a:cubicBezTo>
                    <a:pt x="9053" y="18134"/>
                    <a:pt x="9368" y="20697"/>
                    <a:pt x="9683" y="21063"/>
                  </a:cubicBezTo>
                  <a:cubicBezTo>
                    <a:pt x="9999" y="21429"/>
                    <a:pt x="10314" y="19598"/>
                    <a:pt x="10787" y="16853"/>
                  </a:cubicBezTo>
                  <a:cubicBezTo>
                    <a:pt x="11260" y="14107"/>
                    <a:pt x="11890" y="10446"/>
                    <a:pt x="12521" y="7700"/>
                  </a:cubicBezTo>
                  <a:cubicBezTo>
                    <a:pt x="13152" y="4954"/>
                    <a:pt x="13782" y="3124"/>
                    <a:pt x="14255" y="3124"/>
                  </a:cubicBezTo>
                  <a:cubicBezTo>
                    <a:pt x="14728" y="3124"/>
                    <a:pt x="15044" y="4954"/>
                    <a:pt x="15280" y="6968"/>
                  </a:cubicBezTo>
                  <a:cubicBezTo>
                    <a:pt x="15517" y="8982"/>
                    <a:pt x="15674" y="11178"/>
                    <a:pt x="15911" y="13375"/>
                  </a:cubicBezTo>
                  <a:cubicBezTo>
                    <a:pt x="16147" y="15571"/>
                    <a:pt x="16463" y="17768"/>
                    <a:pt x="17015" y="19232"/>
                  </a:cubicBezTo>
                  <a:cubicBezTo>
                    <a:pt x="17566" y="20697"/>
                    <a:pt x="18355" y="21429"/>
                    <a:pt x="19143" y="21246"/>
                  </a:cubicBezTo>
                  <a:cubicBezTo>
                    <a:pt x="19931" y="21063"/>
                    <a:pt x="20720" y="19965"/>
                    <a:pt x="21508" y="188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>
              <a:off x="1284667" y="5329314"/>
              <a:ext cx="57592" cy="4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19978" extrusionOk="0">
                  <a:moveTo>
                    <a:pt x="5577" y="19978"/>
                  </a:moveTo>
                  <a:cubicBezTo>
                    <a:pt x="1977" y="11670"/>
                    <a:pt x="-1623" y="3363"/>
                    <a:pt x="777" y="870"/>
                  </a:cubicBezTo>
                  <a:cubicBezTo>
                    <a:pt x="3177" y="-1622"/>
                    <a:pt x="11577" y="1701"/>
                    <a:pt x="19977" y="50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Line"/>
            <p:cNvSpPr/>
            <p:nvPr/>
          </p:nvSpPr>
          <p:spPr>
            <a:xfrm>
              <a:off x="1926588" y="5594339"/>
              <a:ext cx="274706" cy="543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338" extrusionOk="0">
                  <a:moveTo>
                    <a:pt x="18158" y="193"/>
                  </a:moveTo>
                  <a:cubicBezTo>
                    <a:pt x="15491" y="193"/>
                    <a:pt x="12825" y="193"/>
                    <a:pt x="10825" y="464"/>
                  </a:cubicBezTo>
                  <a:cubicBezTo>
                    <a:pt x="8825" y="736"/>
                    <a:pt x="7491" y="1279"/>
                    <a:pt x="6691" y="1891"/>
                  </a:cubicBezTo>
                  <a:cubicBezTo>
                    <a:pt x="5891" y="2502"/>
                    <a:pt x="5625" y="3181"/>
                    <a:pt x="6958" y="3725"/>
                  </a:cubicBezTo>
                  <a:cubicBezTo>
                    <a:pt x="8291" y="4268"/>
                    <a:pt x="11225" y="4676"/>
                    <a:pt x="13358" y="4743"/>
                  </a:cubicBezTo>
                  <a:cubicBezTo>
                    <a:pt x="15491" y="4811"/>
                    <a:pt x="16825" y="4540"/>
                    <a:pt x="17891" y="4132"/>
                  </a:cubicBezTo>
                  <a:cubicBezTo>
                    <a:pt x="18958" y="3725"/>
                    <a:pt x="19758" y="3181"/>
                    <a:pt x="20025" y="2570"/>
                  </a:cubicBezTo>
                  <a:cubicBezTo>
                    <a:pt x="20291" y="1959"/>
                    <a:pt x="20025" y="1279"/>
                    <a:pt x="19358" y="736"/>
                  </a:cubicBezTo>
                  <a:cubicBezTo>
                    <a:pt x="18691" y="193"/>
                    <a:pt x="17625" y="-215"/>
                    <a:pt x="17091" y="125"/>
                  </a:cubicBezTo>
                  <a:cubicBezTo>
                    <a:pt x="16558" y="464"/>
                    <a:pt x="16558" y="1551"/>
                    <a:pt x="17358" y="4200"/>
                  </a:cubicBezTo>
                  <a:cubicBezTo>
                    <a:pt x="18158" y="6849"/>
                    <a:pt x="19758" y="11060"/>
                    <a:pt x="20558" y="13913"/>
                  </a:cubicBezTo>
                  <a:cubicBezTo>
                    <a:pt x="21358" y="16766"/>
                    <a:pt x="21358" y="18260"/>
                    <a:pt x="20691" y="19279"/>
                  </a:cubicBezTo>
                  <a:cubicBezTo>
                    <a:pt x="20025" y="20298"/>
                    <a:pt x="18691" y="20842"/>
                    <a:pt x="16691" y="21113"/>
                  </a:cubicBezTo>
                  <a:cubicBezTo>
                    <a:pt x="14691" y="21385"/>
                    <a:pt x="12025" y="21385"/>
                    <a:pt x="9891" y="21249"/>
                  </a:cubicBezTo>
                  <a:cubicBezTo>
                    <a:pt x="7758" y="21113"/>
                    <a:pt x="6158" y="20842"/>
                    <a:pt x="4558" y="20434"/>
                  </a:cubicBezTo>
                  <a:cubicBezTo>
                    <a:pt x="2958" y="20027"/>
                    <a:pt x="1358" y="19483"/>
                    <a:pt x="558" y="18872"/>
                  </a:cubicBezTo>
                  <a:cubicBezTo>
                    <a:pt x="-242" y="18260"/>
                    <a:pt x="-242" y="17581"/>
                    <a:pt x="958" y="16834"/>
                  </a:cubicBezTo>
                  <a:cubicBezTo>
                    <a:pt x="2158" y="16087"/>
                    <a:pt x="4558" y="15272"/>
                    <a:pt x="8025" y="14525"/>
                  </a:cubicBezTo>
                  <a:cubicBezTo>
                    <a:pt x="11491" y="13777"/>
                    <a:pt x="16025" y="13098"/>
                    <a:pt x="20558" y="124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>
              <a:off x="2909380" y="5234142"/>
              <a:ext cx="1049099" cy="62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32" extrusionOk="0">
                  <a:moveTo>
                    <a:pt x="426" y="9624"/>
                  </a:moveTo>
                  <a:cubicBezTo>
                    <a:pt x="213" y="11394"/>
                    <a:pt x="0" y="13165"/>
                    <a:pt x="0" y="14640"/>
                  </a:cubicBezTo>
                  <a:cubicBezTo>
                    <a:pt x="0" y="16115"/>
                    <a:pt x="213" y="17296"/>
                    <a:pt x="853" y="17886"/>
                  </a:cubicBezTo>
                  <a:cubicBezTo>
                    <a:pt x="1492" y="18476"/>
                    <a:pt x="2558" y="18476"/>
                    <a:pt x="3411" y="17355"/>
                  </a:cubicBezTo>
                  <a:cubicBezTo>
                    <a:pt x="4263" y="16234"/>
                    <a:pt x="4903" y="13991"/>
                    <a:pt x="5116" y="11394"/>
                  </a:cubicBezTo>
                  <a:cubicBezTo>
                    <a:pt x="5329" y="8797"/>
                    <a:pt x="5116" y="5847"/>
                    <a:pt x="4938" y="4076"/>
                  </a:cubicBezTo>
                  <a:cubicBezTo>
                    <a:pt x="4761" y="2306"/>
                    <a:pt x="4618" y="1715"/>
                    <a:pt x="4441" y="1125"/>
                  </a:cubicBezTo>
                  <a:cubicBezTo>
                    <a:pt x="4263" y="535"/>
                    <a:pt x="4050" y="-55"/>
                    <a:pt x="3943" y="4"/>
                  </a:cubicBezTo>
                  <a:cubicBezTo>
                    <a:pt x="3837" y="63"/>
                    <a:pt x="3837" y="771"/>
                    <a:pt x="3979" y="3191"/>
                  </a:cubicBezTo>
                  <a:cubicBezTo>
                    <a:pt x="4121" y="5611"/>
                    <a:pt x="4405" y="9742"/>
                    <a:pt x="4583" y="12220"/>
                  </a:cubicBezTo>
                  <a:cubicBezTo>
                    <a:pt x="4761" y="14699"/>
                    <a:pt x="4832" y="15525"/>
                    <a:pt x="4903" y="16588"/>
                  </a:cubicBezTo>
                  <a:cubicBezTo>
                    <a:pt x="4974" y="17650"/>
                    <a:pt x="5045" y="18948"/>
                    <a:pt x="5080" y="19302"/>
                  </a:cubicBezTo>
                  <a:cubicBezTo>
                    <a:pt x="5116" y="19656"/>
                    <a:pt x="5116" y="19066"/>
                    <a:pt x="5151" y="17827"/>
                  </a:cubicBezTo>
                  <a:cubicBezTo>
                    <a:pt x="5187" y="16588"/>
                    <a:pt x="5258" y="14699"/>
                    <a:pt x="5400" y="13519"/>
                  </a:cubicBezTo>
                  <a:cubicBezTo>
                    <a:pt x="5542" y="12338"/>
                    <a:pt x="5755" y="11866"/>
                    <a:pt x="6039" y="11571"/>
                  </a:cubicBezTo>
                  <a:cubicBezTo>
                    <a:pt x="6324" y="11276"/>
                    <a:pt x="6679" y="11158"/>
                    <a:pt x="6928" y="11453"/>
                  </a:cubicBezTo>
                  <a:cubicBezTo>
                    <a:pt x="7176" y="11748"/>
                    <a:pt x="7318" y="12456"/>
                    <a:pt x="7496" y="13578"/>
                  </a:cubicBezTo>
                  <a:cubicBezTo>
                    <a:pt x="7674" y="14699"/>
                    <a:pt x="7887" y="16234"/>
                    <a:pt x="8171" y="17237"/>
                  </a:cubicBezTo>
                  <a:cubicBezTo>
                    <a:pt x="8455" y="18240"/>
                    <a:pt x="8811" y="18712"/>
                    <a:pt x="9166" y="18889"/>
                  </a:cubicBezTo>
                  <a:cubicBezTo>
                    <a:pt x="9521" y="19066"/>
                    <a:pt x="9876" y="18948"/>
                    <a:pt x="10338" y="18535"/>
                  </a:cubicBezTo>
                  <a:cubicBezTo>
                    <a:pt x="10800" y="18122"/>
                    <a:pt x="11368" y="17414"/>
                    <a:pt x="11795" y="16588"/>
                  </a:cubicBezTo>
                  <a:cubicBezTo>
                    <a:pt x="12221" y="15761"/>
                    <a:pt x="12505" y="14817"/>
                    <a:pt x="12825" y="14286"/>
                  </a:cubicBezTo>
                  <a:cubicBezTo>
                    <a:pt x="13145" y="13755"/>
                    <a:pt x="13500" y="13637"/>
                    <a:pt x="13855" y="13637"/>
                  </a:cubicBezTo>
                  <a:cubicBezTo>
                    <a:pt x="14211" y="13637"/>
                    <a:pt x="14566" y="13755"/>
                    <a:pt x="14814" y="14168"/>
                  </a:cubicBezTo>
                  <a:cubicBezTo>
                    <a:pt x="15063" y="14581"/>
                    <a:pt x="15205" y="15289"/>
                    <a:pt x="15312" y="16234"/>
                  </a:cubicBezTo>
                  <a:cubicBezTo>
                    <a:pt x="15418" y="17178"/>
                    <a:pt x="15489" y="18358"/>
                    <a:pt x="15596" y="19243"/>
                  </a:cubicBezTo>
                  <a:cubicBezTo>
                    <a:pt x="15703" y="20129"/>
                    <a:pt x="15845" y="20719"/>
                    <a:pt x="16093" y="21073"/>
                  </a:cubicBezTo>
                  <a:cubicBezTo>
                    <a:pt x="16342" y="21427"/>
                    <a:pt x="16697" y="21545"/>
                    <a:pt x="17408" y="21309"/>
                  </a:cubicBezTo>
                  <a:cubicBezTo>
                    <a:pt x="18118" y="21073"/>
                    <a:pt x="19184" y="20483"/>
                    <a:pt x="19895" y="19952"/>
                  </a:cubicBezTo>
                  <a:cubicBezTo>
                    <a:pt x="20605" y="19420"/>
                    <a:pt x="20961" y="18948"/>
                    <a:pt x="21209" y="18417"/>
                  </a:cubicBezTo>
                  <a:cubicBezTo>
                    <a:pt x="21458" y="17886"/>
                    <a:pt x="21600" y="17296"/>
                    <a:pt x="21529" y="16824"/>
                  </a:cubicBezTo>
                  <a:cubicBezTo>
                    <a:pt x="21458" y="16352"/>
                    <a:pt x="21174" y="15997"/>
                    <a:pt x="20747" y="15820"/>
                  </a:cubicBezTo>
                  <a:cubicBezTo>
                    <a:pt x="20321" y="15643"/>
                    <a:pt x="19753" y="15643"/>
                    <a:pt x="19291" y="15761"/>
                  </a:cubicBezTo>
                  <a:cubicBezTo>
                    <a:pt x="18829" y="15879"/>
                    <a:pt x="18474" y="16115"/>
                    <a:pt x="18189" y="16470"/>
                  </a:cubicBezTo>
                  <a:cubicBezTo>
                    <a:pt x="17905" y="16824"/>
                    <a:pt x="17692" y="17296"/>
                    <a:pt x="17728" y="17709"/>
                  </a:cubicBezTo>
                  <a:cubicBezTo>
                    <a:pt x="17763" y="18122"/>
                    <a:pt x="18047" y="18476"/>
                    <a:pt x="18332" y="188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Line"/>
            <p:cNvSpPr/>
            <p:nvPr/>
          </p:nvSpPr>
          <p:spPr>
            <a:xfrm>
              <a:off x="4102884" y="5699555"/>
              <a:ext cx="269836" cy="19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27"/>
                  </a:moveTo>
                  <a:cubicBezTo>
                    <a:pt x="0" y="1964"/>
                    <a:pt x="0" y="0"/>
                    <a:pt x="0" y="0"/>
                  </a:cubicBezTo>
                  <a:cubicBezTo>
                    <a:pt x="0" y="0"/>
                    <a:pt x="0" y="1964"/>
                    <a:pt x="138" y="4124"/>
                  </a:cubicBezTo>
                  <a:cubicBezTo>
                    <a:pt x="277" y="6284"/>
                    <a:pt x="554" y="8640"/>
                    <a:pt x="1938" y="10996"/>
                  </a:cubicBezTo>
                  <a:cubicBezTo>
                    <a:pt x="3323" y="13353"/>
                    <a:pt x="5815" y="15709"/>
                    <a:pt x="7754" y="15709"/>
                  </a:cubicBezTo>
                  <a:cubicBezTo>
                    <a:pt x="9692" y="15709"/>
                    <a:pt x="11077" y="13353"/>
                    <a:pt x="11908" y="11193"/>
                  </a:cubicBezTo>
                  <a:cubicBezTo>
                    <a:pt x="12738" y="9033"/>
                    <a:pt x="13015" y="7069"/>
                    <a:pt x="13015" y="5105"/>
                  </a:cubicBezTo>
                  <a:cubicBezTo>
                    <a:pt x="13015" y="3142"/>
                    <a:pt x="12738" y="1178"/>
                    <a:pt x="12323" y="1178"/>
                  </a:cubicBezTo>
                  <a:cubicBezTo>
                    <a:pt x="11908" y="1178"/>
                    <a:pt x="11354" y="3142"/>
                    <a:pt x="12185" y="6676"/>
                  </a:cubicBezTo>
                  <a:cubicBezTo>
                    <a:pt x="13015" y="10211"/>
                    <a:pt x="15231" y="15316"/>
                    <a:pt x="17031" y="18065"/>
                  </a:cubicBezTo>
                  <a:cubicBezTo>
                    <a:pt x="18831" y="20815"/>
                    <a:pt x="20215" y="2120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>
              <a:off x="4399789" y="5125290"/>
              <a:ext cx="803194" cy="1084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70" extrusionOk="0">
                  <a:moveTo>
                    <a:pt x="4281" y="12520"/>
                  </a:moveTo>
                  <a:cubicBezTo>
                    <a:pt x="3447" y="12245"/>
                    <a:pt x="2612" y="11969"/>
                    <a:pt x="1917" y="11866"/>
                  </a:cubicBezTo>
                  <a:cubicBezTo>
                    <a:pt x="1222" y="11763"/>
                    <a:pt x="666" y="11832"/>
                    <a:pt x="341" y="12038"/>
                  </a:cubicBezTo>
                  <a:cubicBezTo>
                    <a:pt x="17" y="12245"/>
                    <a:pt x="-76" y="12589"/>
                    <a:pt x="63" y="12898"/>
                  </a:cubicBezTo>
                  <a:cubicBezTo>
                    <a:pt x="202" y="13208"/>
                    <a:pt x="573" y="13483"/>
                    <a:pt x="1222" y="13689"/>
                  </a:cubicBezTo>
                  <a:cubicBezTo>
                    <a:pt x="1871" y="13896"/>
                    <a:pt x="2798" y="14033"/>
                    <a:pt x="3493" y="14102"/>
                  </a:cubicBezTo>
                  <a:cubicBezTo>
                    <a:pt x="4188" y="14171"/>
                    <a:pt x="4652" y="14171"/>
                    <a:pt x="4745" y="13896"/>
                  </a:cubicBezTo>
                  <a:cubicBezTo>
                    <a:pt x="4837" y="13620"/>
                    <a:pt x="4559" y="13070"/>
                    <a:pt x="4606" y="13070"/>
                  </a:cubicBezTo>
                  <a:cubicBezTo>
                    <a:pt x="4652" y="13070"/>
                    <a:pt x="5023" y="13620"/>
                    <a:pt x="5394" y="14652"/>
                  </a:cubicBezTo>
                  <a:cubicBezTo>
                    <a:pt x="5764" y="15684"/>
                    <a:pt x="6135" y="17197"/>
                    <a:pt x="6135" y="18332"/>
                  </a:cubicBezTo>
                  <a:cubicBezTo>
                    <a:pt x="6135" y="19468"/>
                    <a:pt x="5764" y="20224"/>
                    <a:pt x="5115" y="20706"/>
                  </a:cubicBezTo>
                  <a:cubicBezTo>
                    <a:pt x="4466" y="21187"/>
                    <a:pt x="3539" y="21394"/>
                    <a:pt x="2844" y="21497"/>
                  </a:cubicBezTo>
                  <a:cubicBezTo>
                    <a:pt x="2149" y="21600"/>
                    <a:pt x="1685" y="21600"/>
                    <a:pt x="1268" y="21462"/>
                  </a:cubicBezTo>
                  <a:cubicBezTo>
                    <a:pt x="851" y="21325"/>
                    <a:pt x="480" y="21050"/>
                    <a:pt x="295" y="20671"/>
                  </a:cubicBezTo>
                  <a:cubicBezTo>
                    <a:pt x="109" y="20293"/>
                    <a:pt x="109" y="19811"/>
                    <a:pt x="990" y="18952"/>
                  </a:cubicBezTo>
                  <a:cubicBezTo>
                    <a:pt x="1871" y="18092"/>
                    <a:pt x="3632" y="16854"/>
                    <a:pt x="5533" y="15375"/>
                  </a:cubicBezTo>
                  <a:cubicBezTo>
                    <a:pt x="7433" y="13896"/>
                    <a:pt x="9473" y="12176"/>
                    <a:pt x="10817" y="10525"/>
                  </a:cubicBezTo>
                  <a:cubicBezTo>
                    <a:pt x="12161" y="8874"/>
                    <a:pt x="12810" y="7292"/>
                    <a:pt x="12949" y="5710"/>
                  </a:cubicBezTo>
                  <a:cubicBezTo>
                    <a:pt x="13088" y="4127"/>
                    <a:pt x="12717" y="2545"/>
                    <a:pt x="12485" y="1513"/>
                  </a:cubicBezTo>
                  <a:cubicBezTo>
                    <a:pt x="12254" y="482"/>
                    <a:pt x="12161" y="0"/>
                    <a:pt x="12207" y="0"/>
                  </a:cubicBezTo>
                  <a:cubicBezTo>
                    <a:pt x="12254" y="0"/>
                    <a:pt x="12439" y="482"/>
                    <a:pt x="12624" y="1961"/>
                  </a:cubicBezTo>
                  <a:cubicBezTo>
                    <a:pt x="12810" y="3439"/>
                    <a:pt x="12995" y="5916"/>
                    <a:pt x="13088" y="7980"/>
                  </a:cubicBezTo>
                  <a:cubicBezTo>
                    <a:pt x="13181" y="10043"/>
                    <a:pt x="13181" y="11694"/>
                    <a:pt x="13273" y="12141"/>
                  </a:cubicBezTo>
                  <a:cubicBezTo>
                    <a:pt x="13366" y="12589"/>
                    <a:pt x="13551" y="11832"/>
                    <a:pt x="13737" y="11282"/>
                  </a:cubicBezTo>
                  <a:cubicBezTo>
                    <a:pt x="13922" y="10731"/>
                    <a:pt x="14108" y="10387"/>
                    <a:pt x="14339" y="10078"/>
                  </a:cubicBezTo>
                  <a:cubicBezTo>
                    <a:pt x="14571" y="9768"/>
                    <a:pt x="14849" y="9493"/>
                    <a:pt x="15127" y="9493"/>
                  </a:cubicBezTo>
                  <a:cubicBezTo>
                    <a:pt x="15406" y="9493"/>
                    <a:pt x="15684" y="9768"/>
                    <a:pt x="16240" y="10112"/>
                  </a:cubicBezTo>
                  <a:cubicBezTo>
                    <a:pt x="16796" y="10456"/>
                    <a:pt x="17630" y="10869"/>
                    <a:pt x="18511" y="11041"/>
                  </a:cubicBezTo>
                  <a:cubicBezTo>
                    <a:pt x="19392" y="11213"/>
                    <a:pt x="20319" y="11144"/>
                    <a:pt x="20829" y="11075"/>
                  </a:cubicBezTo>
                  <a:cubicBezTo>
                    <a:pt x="21339" y="11006"/>
                    <a:pt x="21431" y="10938"/>
                    <a:pt x="21524" y="108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Line"/>
            <p:cNvSpPr/>
            <p:nvPr/>
          </p:nvSpPr>
          <p:spPr>
            <a:xfrm>
              <a:off x="2805597" y="5576476"/>
              <a:ext cx="207567" cy="2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4680" y="11040"/>
                    <a:pt x="9360" y="1783"/>
                    <a:pt x="12960" y="240"/>
                  </a:cubicBezTo>
                  <a:cubicBezTo>
                    <a:pt x="16560" y="-1303"/>
                    <a:pt x="1908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4" name="Line"/>
            <p:cNvSpPr/>
            <p:nvPr/>
          </p:nvSpPr>
          <p:spPr>
            <a:xfrm>
              <a:off x="142722" y="6585169"/>
              <a:ext cx="130574" cy="41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600" extrusionOk="0">
                  <a:moveTo>
                    <a:pt x="20904" y="0"/>
                  </a:moveTo>
                  <a:cubicBezTo>
                    <a:pt x="18135" y="0"/>
                    <a:pt x="15366" y="0"/>
                    <a:pt x="11766" y="720"/>
                  </a:cubicBezTo>
                  <a:cubicBezTo>
                    <a:pt x="8166" y="1440"/>
                    <a:pt x="3735" y="2880"/>
                    <a:pt x="1519" y="5220"/>
                  </a:cubicBezTo>
                  <a:cubicBezTo>
                    <a:pt x="-696" y="7560"/>
                    <a:pt x="-696" y="10800"/>
                    <a:pt x="2904" y="13680"/>
                  </a:cubicBezTo>
                  <a:cubicBezTo>
                    <a:pt x="6504" y="16560"/>
                    <a:pt x="13704" y="19080"/>
                    <a:pt x="2090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5" name="Line"/>
            <p:cNvSpPr/>
            <p:nvPr/>
          </p:nvSpPr>
          <p:spPr>
            <a:xfrm>
              <a:off x="693470" y="6720087"/>
              <a:ext cx="201944" cy="232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320" extrusionOk="0">
                  <a:moveTo>
                    <a:pt x="13294" y="0"/>
                  </a:moveTo>
                  <a:cubicBezTo>
                    <a:pt x="9753" y="0"/>
                    <a:pt x="6212" y="0"/>
                    <a:pt x="3733" y="794"/>
                  </a:cubicBezTo>
                  <a:cubicBezTo>
                    <a:pt x="1254" y="1588"/>
                    <a:pt x="-162" y="3176"/>
                    <a:pt x="15" y="6194"/>
                  </a:cubicBezTo>
                  <a:cubicBezTo>
                    <a:pt x="192" y="9212"/>
                    <a:pt x="1963" y="13659"/>
                    <a:pt x="4441" y="16518"/>
                  </a:cubicBezTo>
                  <a:cubicBezTo>
                    <a:pt x="6920" y="19376"/>
                    <a:pt x="10107" y="20647"/>
                    <a:pt x="12586" y="21124"/>
                  </a:cubicBezTo>
                  <a:cubicBezTo>
                    <a:pt x="15064" y="21600"/>
                    <a:pt x="16835" y="21282"/>
                    <a:pt x="18428" y="19376"/>
                  </a:cubicBezTo>
                  <a:cubicBezTo>
                    <a:pt x="20022" y="17471"/>
                    <a:pt x="21438" y="13976"/>
                    <a:pt x="20199" y="10482"/>
                  </a:cubicBezTo>
                  <a:cubicBezTo>
                    <a:pt x="18959" y="6988"/>
                    <a:pt x="15064" y="3494"/>
                    <a:pt x="12231" y="1747"/>
                  </a:cubicBezTo>
                  <a:cubicBezTo>
                    <a:pt x="9399" y="0"/>
                    <a:pt x="7628" y="0"/>
                    <a:pt x="6920" y="953"/>
                  </a:cubicBezTo>
                  <a:cubicBezTo>
                    <a:pt x="6212" y="1906"/>
                    <a:pt x="6566" y="3812"/>
                    <a:pt x="6920" y="57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6" name="Line"/>
            <p:cNvSpPr/>
            <p:nvPr/>
          </p:nvSpPr>
          <p:spPr>
            <a:xfrm>
              <a:off x="1238476" y="7031435"/>
              <a:ext cx="35511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17673" y="0"/>
                  </a:moveTo>
                  <a:cubicBezTo>
                    <a:pt x="19636" y="4500"/>
                    <a:pt x="21600" y="9000"/>
                    <a:pt x="18655" y="12600"/>
                  </a:cubicBezTo>
                  <a:cubicBezTo>
                    <a:pt x="15709" y="16200"/>
                    <a:pt x="7855" y="189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7" name="Line"/>
            <p:cNvSpPr/>
            <p:nvPr/>
          </p:nvSpPr>
          <p:spPr>
            <a:xfrm>
              <a:off x="1878854" y="6471873"/>
              <a:ext cx="241777" cy="204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0576" extrusionOk="0">
                  <a:moveTo>
                    <a:pt x="14667" y="10365"/>
                  </a:moveTo>
                  <a:cubicBezTo>
                    <a:pt x="14667" y="8623"/>
                    <a:pt x="14667" y="6881"/>
                    <a:pt x="13167" y="4965"/>
                  </a:cubicBezTo>
                  <a:cubicBezTo>
                    <a:pt x="11667" y="3049"/>
                    <a:pt x="8667" y="959"/>
                    <a:pt x="6417" y="262"/>
                  </a:cubicBezTo>
                  <a:cubicBezTo>
                    <a:pt x="4167" y="-435"/>
                    <a:pt x="2667" y="262"/>
                    <a:pt x="1467" y="2352"/>
                  </a:cubicBezTo>
                  <a:cubicBezTo>
                    <a:pt x="267" y="4442"/>
                    <a:pt x="-633" y="7926"/>
                    <a:pt x="567" y="11410"/>
                  </a:cubicBezTo>
                  <a:cubicBezTo>
                    <a:pt x="1767" y="14894"/>
                    <a:pt x="5067" y="18378"/>
                    <a:pt x="8817" y="19771"/>
                  </a:cubicBezTo>
                  <a:cubicBezTo>
                    <a:pt x="12567" y="21165"/>
                    <a:pt x="16767" y="20468"/>
                    <a:pt x="20967" y="197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8" name="Line"/>
            <p:cNvSpPr/>
            <p:nvPr/>
          </p:nvSpPr>
          <p:spPr>
            <a:xfrm>
              <a:off x="1715877" y="6803113"/>
              <a:ext cx="46702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200"/>
                    <a:pt x="8640" y="14400"/>
                    <a:pt x="12240" y="18000"/>
                  </a:cubicBezTo>
                  <a:cubicBezTo>
                    <a:pt x="15840" y="21600"/>
                    <a:pt x="1872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>
              <a:off x="1892308" y="6938031"/>
              <a:ext cx="271359" cy="28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292" extrusionOk="0">
                  <a:moveTo>
                    <a:pt x="4050" y="0"/>
                  </a:moveTo>
                  <a:cubicBezTo>
                    <a:pt x="4860" y="5725"/>
                    <a:pt x="5670" y="11451"/>
                    <a:pt x="6210" y="15094"/>
                  </a:cubicBezTo>
                  <a:cubicBezTo>
                    <a:pt x="6750" y="18737"/>
                    <a:pt x="7020" y="20299"/>
                    <a:pt x="7155" y="20429"/>
                  </a:cubicBezTo>
                  <a:cubicBezTo>
                    <a:pt x="7290" y="20559"/>
                    <a:pt x="7290" y="19258"/>
                    <a:pt x="8235" y="17566"/>
                  </a:cubicBezTo>
                  <a:cubicBezTo>
                    <a:pt x="9180" y="15875"/>
                    <a:pt x="11070" y="13793"/>
                    <a:pt x="12690" y="12361"/>
                  </a:cubicBezTo>
                  <a:cubicBezTo>
                    <a:pt x="14310" y="10930"/>
                    <a:pt x="15660" y="10149"/>
                    <a:pt x="17010" y="9759"/>
                  </a:cubicBezTo>
                  <a:cubicBezTo>
                    <a:pt x="18360" y="9369"/>
                    <a:pt x="19710" y="9369"/>
                    <a:pt x="20520" y="10670"/>
                  </a:cubicBezTo>
                  <a:cubicBezTo>
                    <a:pt x="21330" y="11971"/>
                    <a:pt x="21600" y="14573"/>
                    <a:pt x="20115" y="16786"/>
                  </a:cubicBezTo>
                  <a:cubicBezTo>
                    <a:pt x="18630" y="18998"/>
                    <a:pt x="15390" y="20819"/>
                    <a:pt x="12285" y="21210"/>
                  </a:cubicBezTo>
                  <a:cubicBezTo>
                    <a:pt x="9180" y="21600"/>
                    <a:pt x="6210" y="20559"/>
                    <a:pt x="4185" y="19128"/>
                  </a:cubicBezTo>
                  <a:cubicBezTo>
                    <a:pt x="2160" y="17696"/>
                    <a:pt x="1080" y="15875"/>
                    <a:pt x="0" y="140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>
              <a:off x="2546140" y="6522899"/>
              <a:ext cx="196034" cy="73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600" extrusionOk="0">
                  <a:moveTo>
                    <a:pt x="0" y="0"/>
                  </a:moveTo>
                  <a:cubicBezTo>
                    <a:pt x="6480" y="1927"/>
                    <a:pt x="12960" y="3854"/>
                    <a:pt x="16740" y="6439"/>
                  </a:cubicBezTo>
                  <a:cubicBezTo>
                    <a:pt x="20520" y="9025"/>
                    <a:pt x="21600" y="12270"/>
                    <a:pt x="18900" y="14907"/>
                  </a:cubicBezTo>
                  <a:cubicBezTo>
                    <a:pt x="16200" y="17544"/>
                    <a:pt x="9720" y="19572"/>
                    <a:pt x="324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>
              <a:off x="3476191" y="6875761"/>
              <a:ext cx="59555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extrusionOk="0">
                  <a:moveTo>
                    <a:pt x="3515" y="0"/>
                  </a:moveTo>
                  <a:cubicBezTo>
                    <a:pt x="2891" y="0"/>
                    <a:pt x="2266" y="0"/>
                    <a:pt x="1580" y="1600"/>
                  </a:cubicBezTo>
                  <a:cubicBezTo>
                    <a:pt x="893" y="3200"/>
                    <a:pt x="144" y="6400"/>
                    <a:pt x="19" y="8800"/>
                  </a:cubicBezTo>
                  <a:cubicBezTo>
                    <a:pt x="-106" y="11200"/>
                    <a:pt x="393" y="12800"/>
                    <a:pt x="955" y="14200"/>
                  </a:cubicBezTo>
                  <a:cubicBezTo>
                    <a:pt x="1517" y="15600"/>
                    <a:pt x="2141" y="16800"/>
                    <a:pt x="2828" y="17800"/>
                  </a:cubicBezTo>
                  <a:cubicBezTo>
                    <a:pt x="3515" y="18800"/>
                    <a:pt x="4264" y="19600"/>
                    <a:pt x="4763" y="18200"/>
                  </a:cubicBezTo>
                  <a:cubicBezTo>
                    <a:pt x="5263" y="16800"/>
                    <a:pt x="5513" y="13200"/>
                    <a:pt x="5388" y="10000"/>
                  </a:cubicBezTo>
                  <a:cubicBezTo>
                    <a:pt x="5263" y="6800"/>
                    <a:pt x="4763" y="4000"/>
                    <a:pt x="4576" y="3600"/>
                  </a:cubicBezTo>
                  <a:cubicBezTo>
                    <a:pt x="4389" y="3200"/>
                    <a:pt x="4514" y="5200"/>
                    <a:pt x="5013" y="7800"/>
                  </a:cubicBezTo>
                  <a:cubicBezTo>
                    <a:pt x="5512" y="10400"/>
                    <a:pt x="6386" y="13600"/>
                    <a:pt x="7136" y="15600"/>
                  </a:cubicBezTo>
                  <a:cubicBezTo>
                    <a:pt x="7885" y="17600"/>
                    <a:pt x="8509" y="18400"/>
                    <a:pt x="9321" y="18000"/>
                  </a:cubicBezTo>
                  <a:cubicBezTo>
                    <a:pt x="10132" y="17600"/>
                    <a:pt x="11131" y="16000"/>
                    <a:pt x="11755" y="14200"/>
                  </a:cubicBezTo>
                  <a:cubicBezTo>
                    <a:pt x="12380" y="12400"/>
                    <a:pt x="12629" y="10400"/>
                    <a:pt x="12879" y="8400"/>
                  </a:cubicBezTo>
                  <a:cubicBezTo>
                    <a:pt x="13129" y="6400"/>
                    <a:pt x="13378" y="4400"/>
                    <a:pt x="13691" y="4600"/>
                  </a:cubicBezTo>
                  <a:cubicBezTo>
                    <a:pt x="14003" y="4800"/>
                    <a:pt x="14377" y="7200"/>
                    <a:pt x="14565" y="9400"/>
                  </a:cubicBezTo>
                  <a:cubicBezTo>
                    <a:pt x="14752" y="11600"/>
                    <a:pt x="14752" y="13600"/>
                    <a:pt x="14814" y="15600"/>
                  </a:cubicBezTo>
                  <a:cubicBezTo>
                    <a:pt x="14877" y="17600"/>
                    <a:pt x="15002" y="19600"/>
                    <a:pt x="15251" y="19600"/>
                  </a:cubicBezTo>
                  <a:cubicBezTo>
                    <a:pt x="15501" y="19600"/>
                    <a:pt x="15875" y="17600"/>
                    <a:pt x="16250" y="15800"/>
                  </a:cubicBezTo>
                  <a:cubicBezTo>
                    <a:pt x="16625" y="14000"/>
                    <a:pt x="16999" y="12400"/>
                    <a:pt x="17436" y="10800"/>
                  </a:cubicBezTo>
                  <a:cubicBezTo>
                    <a:pt x="17873" y="9200"/>
                    <a:pt x="18373" y="7600"/>
                    <a:pt x="18934" y="7400"/>
                  </a:cubicBezTo>
                  <a:cubicBezTo>
                    <a:pt x="19496" y="7200"/>
                    <a:pt x="20121" y="8400"/>
                    <a:pt x="20558" y="11000"/>
                  </a:cubicBezTo>
                  <a:cubicBezTo>
                    <a:pt x="20995" y="13600"/>
                    <a:pt x="21244" y="17600"/>
                    <a:pt x="2149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>
              <a:off x="4305113" y="6738996"/>
              <a:ext cx="264794" cy="34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99" extrusionOk="0">
                  <a:moveTo>
                    <a:pt x="10532" y="15667"/>
                  </a:moveTo>
                  <a:cubicBezTo>
                    <a:pt x="9410" y="15019"/>
                    <a:pt x="8288" y="14371"/>
                    <a:pt x="7025" y="14155"/>
                  </a:cubicBezTo>
                  <a:cubicBezTo>
                    <a:pt x="5763" y="13939"/>
                    <a:pt x="4360" y="14155"/>
                    <a:pt x="2958" y="14587"/>
                  </a:cubicBezTo>
                  <a:cubicBezTo>
                    <a:pt x="1555" y="15019"/>
                    <a:pt x="153" y="15667"/>
                    <a:pt x="12" y="16855"/>
                  </a:cubicBezTo>
                  <a:cubicBezTo>
                    <a:pt x="-128" y="18043"/>
                    <a:pt x="994" y="19771"/>
                    <a:pt x="2256" y="20635"/>
                  </a:cubicBezTo>
                  <a:cubicBezTo>
                    <a:pt x="3519" y="21499"/>
                    <a:pt x="4921" y="21499"/>
                    <a:pt x="6885" y="20743"/>
                  </a:cubicBezTo>
                  <a:cubicBezTo>
                    <a:pt x="8849" y="19987"/>
                    <a:pt x="11373" y="18475"/>
                    <a:pt x="12636" y="15343"/>
                  </a:cubicBezTo>
                  <a:cubicBezTo>
                    <a:pt x="13898" y="12211"/>
                    <a:pt x="13898" y="7459"/>
                    <a:pt x="13758" y="4435"/>
                  </a:cubicBezTo>
                  <a:cubicBezTo>
                    <a:pt x="13617" y="1411"/>
                    <a:pt x="13337" y="115"/>
                    <a:pt x="13197" y="7"/>
                  </a:cubicBezTo>
                  <a:cubicBezTo>
                    <a:pt x="13056" y="-101"/>
                    <a:pt x="13056" y="979"/>
                    <a:pt x="13617" y="3895"/>
                  </a:cubicBezTo>
                  <a:cubicBezTo>
                    <a:pt x="14179" y="6811"/>
                    <a:pt x="15301" y="11563"/>
                    <a:pt x="16703" y="14803"/>
                  </a:cubicBezTo>
                  <a:cubicBezTo>
                    <a:pt x="18106" y="18043"/>
                    <a:pt x="19789" y="19771"/>
                    <a:pt x="21472" y="214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>
              <a:off x="5341008" y="6585169"/>
              <a:ext cx="121432" cy="58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21600" extrusionOk="0">
                  <a:moveTo>
                    <a:pt x="16989" y="0"/>
                  </a:moveTo>
                  <a:cubicBezTo>
                    <a:pt x="10568" y="3086"/>
                    <a:pt x="4146" y="6171"/>
                    <a:pt x="1519" y="9000"/>
                  </a:cubicBezTo>
                  <a:cubicBezTo>
                    <a:pt x="-1108" y="11829"/>
                    <a:pt x="60" y="14400"/>
                    <a:pt x="2103" y="16329"/>
                  </a:cubicBezTo>
                  <a:cubicBezTo>
                    <a:pt x="4146" y="18257"/>
                    <a:pt x="7065" y="19543"/>
                    <a:pt x="10276" y="20314"/>
                  </a:cubicBezTo>
                  <a:cubicBezTo>
                    <a:pt x="13487" y="21086"/>
                    <a:pt x="16989" y="21343"/>
                    <a:pt x="2049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>
              <a:off x="5919305" y="6505602"/>
              <a:ext cx="196968" cy="20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600" extrusionOk="0">
                  <a:moveTo>
                    <a:pt x="17549" y="8420"/>
                  </a:moveTo>
                  <a:cubicBezTo>
                    <a:pt x="17549" y="6590"/>
                    <a:pt x="17549" y="4759"/>
                    <a:pt x="16451" y="3112"/>
                  </a:cubicBezTo>
                  <a:cubicBezTo>
                    <a:pt x="15353" y="1464"/>
                    <a:pt x="13156" y="0"/>
                    <a:pt x="10044" y="0"/>
                  </a:cubicBezTo>
                  <a:cubicBezTo>
                    <a:pt x="6932" y="0"/>
                    <a:pt x="2905" y="1464"/>
                    <a:pt x="1075" y="4027"/>
                  </a:cubicBezTo>
                  <a:cubicBezTo>
                    <a:pt x="-756" y="6590"/>
                    <a:pt x="-390" y="10251"/>
                    <a:pt x="3271" y="13363"/>
                  </a:cubicBezTo>
                  <a:cubicBezTo>
                    <a:pt x="6932" y="16475"/>
                    <a:pt x="13888" y="19037"/>
                    <a:pt x="2084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>
              <a:off x="5753032" y="6889599"/>
              <a:ext cx="382100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600" extrusionOk="0">
                  <a:moveTo>
                    <a:pt x="0" y="21600"/>
                  </a:moveTo>
                  <a:cubicBezTo>
                    <a:pt x="5786" y="21600"/>
                    <a:pt x="11571" y="21600"/>
                    <a:pt x="15332" y="16200"/>
                  </a:cubicBezTo>
                  <a:cubicBezTo>
                    <a:pt x="19093" y="10800"/>
                    <a:pt x="20829" y="0"/>
                    <a:pt x="21214" y="0"/>
                  </a:cubicBezTo>
                  <a:cubicBezTo>
                    <a:pt x="21600" y="0"/>
                    <a:pt x="20636" y="10800"/>
                    <a:pt x="1967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>
              <a:off x="5956657" y="7044177"/>
              <a:ext cx="294534" cy="23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86" extrusionOk="0">
                  <a:moveTo>
                    <a:pt x="10835" y="4482"/>
                  </a:moveTo>
                  <a:cubicBezTo>
                    <a:pt x="10835" y="2916"/>
                    <a:pt x="10835" y="1351"/>
                    <a:pt x="10207" y="569"/>
                  </a:cubicBezTo>
                  <a:cubicBezTo>
                    <a:pt x="9579" y="-214"/>
                    <a:pt x="8324" y="-214"/>
                    <a:pt x="6565" y="725"/>
                  </a:cubicBezTo>
                  <a:cubicBezTo>
                    <a:pt x="4807" y="1664"/>
                    <a:pt x="2547" y="3543"/>
                    <a:pt x="1291" y="6047"/>
                  </a:cubicBezTo>
                  <a:cubicBezTo>
                    <a:pt x="35" y="8551"/>
                    <a:pt x="-216" y="11682"/>
                    <a:pt x="161" y="13716"/>
                  </a:cubicBezTo>
                  <a:cubicBezTo>
                    <a:pt x="537" y="15751"/>
                    <a:pt x="1542" y="16690"/>
                    <a:pt x="2672" y="17316"/>
                  </a:cubicBezTo>
                  <a:cubicBezTo>
                    <a:pt x="3803" y="17943"/>
                    <a:pt x="5058" y="18256"/>
                    <a:pt x="6314" y="18256"/>
                  </a:cubicBezTo>
                  <a:cubicBezTo>
                    <a:pt x="7570" y="18256"/>
                    <a:pt x="8826" y="17943"/>
                    <a:pt x="9579" y="17003"/>
                  </a:cubicBezTo>
                  <a:cubicBezTo>
                    <a:pt x="10333" y="16064"/>
                    <a:pt x="10584" y="14499"/>
                    <a:pt x="10710" y="12308"/>
                  </a:cubicBezTo>
                  <a:cubicBezTo>
                    <a:pt x="10835" y="10116"/>
                    <a:pt x="10835" y="7299"/>
                    <a:pt x="10835" y="6673"/>
                  </a:cubicBezTo>
                  <a:cubicBezTo>
                    <a:pt x="10835" y="6047"/>
                    <a:pt x="10835" y="7612"/>
                    <a:pt x="11714" y="10273"/>
                  </a:cubicBezTo>
                  <a:cubicBezTo>
                    <a:pt x="12593" y="12934"/>
                    <a:pt x="14351" y="16690"/>
                    <a:pt x="16110" y="18725"/>
                  </a:cubicBezTo>
                  <a:cubicBezTo>
                    <a:pt x="17868" y="20760"/>
                    <a:pt x="19626" y="21073"/>
                    <a:pt x="21384" y="213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>
              <a:off x="6365351" y="7270136"/>
              <a:ext cx="38733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extrusionOk="0">
                  <a:moveTo>
                    <a:pt x="10800" y="0"/>
                  </a:moveTo>
                  <a:cubicBezTo>
                    <a:pt x="16200" y="3200"/>
                    <a:pt x="21600" y="6400"/>
                    <a:pt x="19800" y="10000"/>
                  </a:cubicBezTo>
                  <a:cubicBezTo>
                    <a:pt x="18000" y="13600"/>
                    <a:pt x="9000" y="17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>
              <a:off x="6944190" y="6896518"/>
              <a:ext cx="267262" cy="20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073" extrusionOk="0">
                  <a:moveTo>
                    <a:pt x="9093" y="1062"/>
                  </a:moveTo>
                  <a:cubicBezTo>
                    <a:pt x="7743" y="708"/>
                    <a:pt x="6393" y="354"/>
                    <a:pt x="4908" y="177"/>
                  </a:cubicBezTo>
                  <a:cubicBezTo>
                    <a:pt x="3423" y="0"/>
                    <a:pt x="1803" y="0"/>
                    <a:pt x="858" y="885"/>
                  </a:cubicBezTo>
                  <a:cubicBezTo>
                    <a:pt x="-87" y="1770"/>
                    <a:pt x="-357" y="3541"/>
                    <a:pt x="588" y="6905"/>
                  </a:cubicBezTo>
                  <a:cubicBezTo>
                    <a:pt x="1533" y="10269"/>
                    <a:pt x="3693" y="15226"/>
                    <a:pt x="6528" y="18059"/>
                  </a:cubicBezTo>
                  <a:cubicBezTo>
                    <a:pt x="9363" y="20892"/>
                    <a:pt x="12873" y="21600"/>
                    <a:pt x="15573" y="20715"/>
                  </a:cubicBezTo>
                  <a:cubicBezTo>
                    <a:pt x="18273" y="19830"/>
                    <a:pt x="20163" y="17351"/>
                    <a:pt x="20703" y="14518"/>
                  </a:cubicBezTo>
                  <a:cubicBezTo>
                    <a:pt x="21243" y="11685"/>
                    <a:pt x="20433" y="8498"/>
                    <a:pt x="17463" y="6020"/>
                  </a:cubicBezTo>
                  <a:cubicBezTo>
                    <a:pt x="14493" y="3541"/>
                    <a:pt x="9363" y="1770"/>
                    <a:pt x="423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>
              <a:off x="7257884" y="6771978"/>
              <a:ext cx="299342" cy="581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9683" y="0"/>
                  </a:moveTo>
                  <a:cubicBezTo>
                    <a:pt x="12662" y="129"/>
                    <a:pt x="15641" y="257"/>
                    <a:pt x="17876" y="1671"/>
                  </a:cubicBezTo>
                  <a:cubicBezTo>
                    <a:pt x="20110" y="3086"/>
                    <a:pt x="21600" y="5786"/>
                    <a:pt x="21476" y="8486"/>
                  </a:cubicBezTo>
                  <a:cubicBezTo>
                    <a:pt x="21352" y="11186"/>
                    <a:pt x="19614" y="13886"/>
                    <a:pt x="15766" y="16071"/>
                  </a:cubicBezTo>
                  <a:cubicBezTo>
                    <a:pt x="11917" y="18257"/>
                    <a:pt x="5959" y="199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>
              <a:off x="84494" y="7715987"/>
              <a:ext cx="328612" cy="85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421" extrusionOk="0">
                  <a:moveTo>
                    <a:pt x="1479" y="6517"/>
                  </a:moveTo>
                  <a:cubicBezTo>
                    <a:pt x="804" y="9032"/>
                    <a:pt x="129" y="11548"/>
                    <a:pt x="16" y="13023"/>
                  </a:cubicBezTo>
                  <a:cubicBezTo>
                    <a:pt x="-96" y="14498"/>
                    <a:pt x="354" y="14931"/>
                    <a:pt x="1254" y="15148"/>
                  </a:cubicBezTo>
                  <a:cubicBezTo>
                    <a:pt x="2154" y="15365"/>
                    <a:pt x="3504" y="15365"/>
                    <a:pt x="6092" y="14714"/>
                  </a:cubicBezTo>
                  <a:cubicBezTo>
                    <a:pt x="8679" y="14064"/>
                    <a:pt x="12504" y="12763"/>
                    <a:pt x="15092" y="10898"/>
                  </a:cubicBezTo>
                  <a:cubicBezTo>
                    <a:pt x="17679" y="9032"/>
                    <a:pt x="19029" y="6604"/>
                    <a:pt x="19592" y="4912"/>
                  </a:cubicBezTo>
                  <a:cubicBezTo>
                    <a:pt x="20154" y="3220"/>
                    <a:pt x="19929" y="2266"/>
                    <a:pt x="19479" y="1485"/>
                  </a:cubicBezTo>
                  <a:cubicBezTo>
                    <a:pt x="19029" y="705"/>
                    <a:pt x="18354" y="97"/>
                    <a:pt x="17904" y="11"/>
                  </a:cubicBezTo>
                  <a:cubicBezTo>
                    <a:pt x="17454" y="-76"/>
                    <a:pt x="17229" y="358"/>
                    <a:pt x="16779" y="2136"/>
                  </a:cubicBezTo>
                  <a:cubicBezTo>
                    <a:pt x="16329" y="3914"/>
                    <a:pt x="15654" y="7037"/>
                    <a:pt x="15429" y="9553"/>
                  </a:cubicBezTo>
                  <a:cubicBezTo>
                    <a:pt x="15204" y="12069"/>
                    <a:pt x="15429" y="13977"/>
                    <a:pt x="15992" y="15625"/>
                  </a:cubicBezTo>
                  <a:cubicBezTo>
                    <a:pt x="16554" y="17273"/>
                    <a:pt x="17454" y="18661"/>
                    <a:pt x="18129" y="19659"/>
                  </a:cubicBezTo>
                  <a:cubicBezTo>
                    <a:pt x="18804" y="20657"/>
                    <a:pt x="19254" y="21264"/>
                    <a:pt x="19817" y="21394"/>
                  </a:cubicBezTo>
                  <a:cubicBezTo>
                    <a:pt x="20379" y="21524"/>
                    <a:pt x="21054" y="21177"/>
                    <a:pt x="21279" y="20613"/>
                  </a:cubicBezTo>
                  <a:cubicBezTo>
                    <a:pt x="21504" y="20049"/>
                    <a:pt x="21279" y="19269"/>
                    <a:pt x="21054" y="184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>
              <a:off x="242160" y="8204182"/>
              <a:ext cx="18681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86485" y="7814486"/>
              <a:ext cx="72649" cy="5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extrusionOk="0">
                  <a:moveTo>
                    <a:pt x="0" y="19977"/>
                  </a:moveTo>
                  <a:cubicBezTo>
                    <a:pt x="1029" y="11577"/>
                    <a:pt x="2057" y="3177"/>
                    <a:pt x="5657" y="777"/>
                  </a:cubicBezTo>
                  <a:cubicBezTo>
                    <a:pt x="9257" y="-1623"/>
                    <a:pt x="15429" y="1977"/>
                    <a:pt x="21600" y="55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>
              <a:off x="1273710" y="8070589"/>
              <a:ext cx="328007" cy="23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173" extrusionOk="0">
                  <a:moveTo>
                    <a:pt x="11208" y="5436"/>
                  </a:moveTo>
                  <a:cubicBezTo>
                    <a:pt x="10983" y="3893"/>
                    <a:pt x="10758" y="2350"/>
                    <a:pt x="9970" y="1270"/>
                  </a:cubicBezTo>
                  <a:cubicBezTo>
                    <a:pt x="9183" y="190"/>
                    <a:pt x="7833" y="-427"/>
                    <a:pt x="6033" y="344"/>
                  </a:cubicBezTo>
                  <a:cubicBezTo>
                    <a:pt x="4233" y="1116"/>
                    <a:pt x="1983" y="3276"/>
                    <a:pt x="858" y="5899"/>
                  </a:cubicBezTo>
                  <a:cubicBezTo>
                    <a:pt x="-267" y="8522"/>
                    <a:pt x="-267" y="11607"/>
                    <a:pt x="745" y="14076"/>
                  </a:cubicBezTo>
                  <a:cubicBezTo>
                    <a:pt x="1758" y="16544"/>
                    <a:pt x="3783" y="18396"/>
                    <a:pt x="5920" y="18859"/>
                  </a:cubicBezTo>
                  <a:cubicBezTo>
                    <a:pt x="8058" y="19322"/>
                    <a:pt x="10308" y="18396"/>
                    <a:pt x="11658" y="17162"/>
                  </a:cubicBezTo>
                  <a:cubicBezTo>
                    <a:pt x="13008" y="15927"/>
                    <a:pt x="13458" y="14384"/>
                    <a:pt x="13345" y="12379"/>
                  </a:cubicBezTo>
                  <a:cubicBezTo>
                    <a:pt x="13233" y="10373"/>
                    <a:pt x="12558" y="7904"/>
                    <a:pt x="12220" y="7442"/>
                  </a:cubicBezTo>
                  <a:cubicBezTo>
                    <a:pt x="11883" y="6979"/>
                    <a:pt x="11883" y="8522"/>
                    <a:pt x="12108" y="10373"/>
                  </a:cubicBezTo>
                  <a:cubicBezTo>
                    <a:pt x="12333" y="12224"/>
                    <a:pt x="12783" y="14384"/>
                    <a:pt x="14358" y="16236"/>
                  </a:cubicBezTo>
                  <a:cubicBezTo>
                    <a:pt x="15933" y="18087"/>
                    <a:pt x="18633" y="19630"/>
                    <a:pt x="21333" y="211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>
              <a:off x="1726255" y="8276830"/>
              <a:ext cx="27677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3600"/>
                    <a:pt x="21600" y="7200"/>
                    <a:pt x="21600" y="10800"/>
                  </a:cubicBezTo>
                  <a:cubicBezTo>
                    <a:pt x="21600" y="14400"/>
                    <a:pt x="1080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>
              <a:off x="2058360" y="8020453"/>
              <a:ext cx="231220" cy="30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0841" extrusionOk="0">
                  <a:moveTo>
                    <a:pt x="0" y="2608"/>
                  </a:moveTo>
                  <a:cubicBezTo>
                    <a:pt x="313" y="1200"/>
                    <a:pt x="626" y="-209"/>
                    <a:pt x="1096" y="26"/>
                  </a:cubicBezTo>
                  <a:cubicBezTo>
                    <a:pt x="1565" y="261"/>
                    <a:pt x="2191" y="2139"/>
                    <a:pt x="2504" y="5191"/>
                  </a:cubicBezTo>
                  <a:cubicBezTo>
                    <a:pt x="2817" y="8243"/>
                    <a:pt x="2817" y="12469"/>
                    <a:pt x="2661" y="15169"/>
                  </a:cubicBezTo>
                  <a:cubicBezTo>
                    <a:pt x="2504" y="17869"/>
                    <a:pt x="2191" y="19043"/>
                    <a:pt x="2504" y="19161"/>
                  </a:cubicBezTo>
                  <a:cubicBezTo>
                    <a:pt x="2817" y="19278"/>
                    <a:pt x="3757" y="18339"/>
                    <a:pt x="5478" y="17048"/>
                  </a:cubicBezTo>
                  <a:cubicBezTo>
                    <a:pt x="7200" y="15756"/>
                    <a:pt x="9704" y="14113"/>
                    <a:pt x="12209" y="13056"/>
                  </a:cubicBezTo>
                  <a:cubicBezTo>
                    <a:pt x="14713" y="12000"/>
                    <a:pt x="17217" y="11530"/>
                    <a:pt x="18939" y="11765"/>
                  </a:cubicBezTo>
                  <a:cubicBezTo>
                    <a:pt x="20661" y="12000"/>
                    <a:pt x="21600" y="12939"/>
                    <a:pt x="20348" y="14817"/>
                  </a:cubicBezTo>
                  <a:cubicBezTo>
                    <a:pt x="19096" y="16695"/>
                    <a:pt x="15652" y="19513"/>
                    <a:pt x="12052" y="20452"/>
                  </a:cubicBezTo>
                  <a:cubicBezTo>
                    <a:pt x="8452" y="21391"/>
                    <a:pt x="4696" y="20452"/>
                    <a:pt x="939" y="195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>
              <a:off x="2618788" y="8131534"/>
              <a:ext cx="30630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0" y="7200"/>
                  </a:moveTo>
                  <a:cubicBezTo>
                    <a:pt x="5097" y="12000"/>
                    <a:pt x="10193" y="16800"/>
                    <a:pt x="13348" y="19200"/>
                  </a:cubicBezTo>
                  <a:cubicBezTo>
                    <a:pt x="16503" y="21600"/>
                    <a:pt x="17717" y="21600"/>
                    <a:pt x="18930" y="21600"/>
                  </a:cubicBezTo>
                  <a:cubicBezTo>
                    <a:pt x="20144" y="21600"/>
                    <a:pt x="21357" y="21600"/>
                    <a:pt x="21479" y="18000"/>
                  </a:cubicBezTo>
                  <a:cubicBezTo>
                    <a:pt x="21600" y="14400"/>
                    <a:pt x="20629" y="7200"/>
                    <a:pt x="1965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7" name="Line"/>
            <p:cNvSpPr/>
            <p:nvPr/>
          </p:nvSpPr>
          <p:spPr>
            <a:xfrm>
              <a:off x="2639545" y="8235317"/>
              <a:ext cx="30097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93" y="7200"/>
                    <a:pt x="1986" y="14400"/>
                    <a:pt x="5586" y="18000"/>
                  </a:cubicBezTo>
                  <a:cubicBezTo>
                    <a:pt x="9186" y="21600"/>
                    <a:pt x="15393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8" name="Line"/>
            <p:cNvSpPr/>
            <p:nvPr/>
          </p:nvSpPr>
          <p:spPr>
            <a:xfrm>
              <a:off x="2764084" y="8048508"/>
              <a:ext cx="41514" cy="38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5254"/>
                    <a:pt x="14400" y="10508"/>
                    <a:pt x="10800" y="14108"/>
                  </a:cubicBezTo>
                  <a:cubicBezTo>
                    <a:pt x="7200" y="17708"/>
                    <a:pt x="3600" y="1965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>
              <a:off x="3335028" y="8116264"/>
              <a:ext cx="323390" cy="28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178" extrusionOk="0">
                  <a:moveTo>
                    <a:pt x="9441" y="368"/>
                  </a:moveTo>
                  <a:cubicBezTo>
                    <a:pt x="7191" y="108"/>
                    <a:pt x="4941" y="-152"/>
                    <a:pt x="3253" y="108"/>
                  </a:cubicBezTo>
                  <a:cubicBezTo>
                    <a:pt x="1566" y="368"/>
                    <a:pt x="441" y="1149"/>
                    <a:pt x="104" y="3491"/>
                  </a:cubicBezTo>
                  <a:cubicBezTo>
                    <a:pt x="-234" y="5834"/>
                    <a:pt x="216" y="9737"/>
                    <a:pt x="2016" y="12990"/>
                  </a:cubicBezTo>
                  <a:cubicBezTo>
                    <a:pt x="3816" y="16243"/>
                    <a:pt x="6966" y="18846"/>
                    <a:pt x="9666" y="20147"/>
                  </a:cubicBezTo>
                  <a:cubicBezTo>
                    <a:pt x="12366" y="21448"/>
                    <a:pt x="14616" y="21448"/>
                    <a:pt x="16528" y="20537"/>
                  </a:cubicBezTo>
                  <a:cubicBezTo>
                    <a:pt x="18441" y="19626"/>
                    <a:pt x="20016" y="17805"/>
                    <a:pt x="20691" y="15593"/>
                  </a:cubicBezTo>
                  <a:cubicBezTo>
                    <a:pt x="21366" y="13381"/>
                    <a:pt x="21141" y="10778"/>
                    <a:pt x="19116" y="8566"/>
                  </a:cubicBezTo>
                  <a:cubicBezTo>
                    <a:pt x="17091" y="6354"/>
                    <a:pt x="13266" y="4532"/>
                    <a:pt x="10791" y="3621"/>
                  </a:cubicBezTo>
                  <a:cubicBezTo>
                    <a:pt x="8316" y="2711"/>
                    <a:pt x="7191" y="2711"/>
                    <a:pt x="6066" y="27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>
              <a:off x="4374449" y="3962301"/>
              <a:ext cx="288864" cy="17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949" extrusionOk="0">
                  <a:moveTo>
                    <a:pt x="9128" y="5779"/>
                  </a:moveTo>
                  <a:cubicBezTo>
                    <a:pt x="8357" y="3741"/>
                    <a:pt x="7585" y="1704"/>
                    <a:pt x="6557" y="685"/>
                  </a:cubicBezTo>
                  <a:cubicBezTo>
                    <a:pt x="5528" y="-334"/>
                    <a:pt x="4242" y="-334"/>
                    <a:pt x="3085" y="1500"/>
                  </a:cubicBezTo>
                  <a:cubicBezTo>
                    <a:pt x="1928" y="3334"/>
                    <a:pt x="900" y="7002"/>
                    <a:pt x="385" y="9855"/>
                  </a:cubicBezTo>
                  <a:cubicBezTo>
                    <a:pt x="-129" y="12708"/>
                    <a:pt x="-129" y="14745"/>
                    <a:pt x="385" y="16375"/>
                  </a:cubicBezTo>
                  <a:cubicBezTo>
                    <a:pt x="900" y="18006"/>
                    <a:pt x="1928" y="19228"/>
                    <a:pt x="3085" y="20043"/>
                  </a:cubicBezTo>
                  <a:cubicBezTo>
                    <a:pt x="4242" y="20858"/>
                    <a:pt x="5528" y="21266"/>
                    <a:pt x="6557" y="20655"/>
                  </a:cubicBezTo>
                  <a:cubicBezTo>
                    <a:pt x="7585" y="20043"/>
                    <a:pt x="8357" y="18413"/>
                    <a:pt x="9000" y="16579"/>
                  </a:cubicBezTo>
                  <a:cubicBezTo>
                    <a:pt x="9642" y="14745"/>
                    <a:pt x="10157" y="12708"/>
                    <a:pt x="10157" y="10670"/>
                  </a:cubicBezTo>
                  <a:cubicBezTo>
                    <a:pt x="10157" y="8632"/>
                    <a:pt x="9642" y="6594"/>
                    <a:pt x="9385" y="6594"/>
                  </a:cubicBezTo>
                  <a:cubicBezTo>
                    <a:pt x="9128" y="6594"/>
                    <a:pt x="9128" y="8632"/>
                    <a:pt x="9128" y="10670"/>
                  </a:cubicBezTo>
                  <a:cubicBezTo>
                    <a:pt x="9128" y="12708"/>
                    <a:pt x="9128" y="14745"/>
                    <a:pt x="10542" y="16579"/>
                  </a:cubicBezTo>
                  <a:cubicBezTo>
                    <a:pt x="11957" y="18413"/>
                    <a:pt x="14785" y="20043"/>
                    <a:pt x="16842" y="20451"/>
                  </a:cubicBezTo>
                  <a:cubicBezTo>
                    <a:pt x="18900" y="20858"/>
                    <a:pt x="20185" y="20043"/>
                    <a:pt x="21471" y="1922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>
              <a:off x="4279315" y="4291567"/>
              <a:ext cx="47740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65" y="18000"/>
                    <a:pt x="10330" y="14400"/>
                    <a:pt x="13930" y="10800"/>
                  </a:cubicBezTo>
                  <a:cubicBezTo>
                    <a:pt x="17530" y="7200"/>
                    <a:pt x="19565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2" name="Line"/>
            <p:cNvSpPr/>
            <p:nvPr/>
          </p:nvSpPr>
          <p:spPr>
            <a:xfrm>
              <a:off x="4383098" y="4478376"/>
              <a:ext cx="251491" cy="244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220" extrusionOk="0">
                  <a:moveTo>
                    <a:pt x="4378" y="0"/>
                  </a:moveTo>
                  <a:cubicBezTo>
                    <a:pt x="4962" y="4800"/>
                    <a:pt x="5546" y="9600"/>
                    <a:pt x="5984" y="13200"/>
                  </a:cubicBezTo>
                  <a:cubicBezTo>
                    <a:pt x="6422" y="16800"/>
                    <a:pt x="6713" y="19200"/>
                    <a:pt x="6859" y="19650"/>
                  </a:cubicBezTo>
                  <a:cubicBezTo>
                    <a:pt x="7005" y="20100"/>
                    <a:pt x="7005" y="18600"/>
                    <a:pt x="7881" y="16500"/>
                  </a:cubicBezTo>
                  <a:cubicBezTo>
                    <a:pt x="8757" y="14400"/>
                    <a:pt x="10508" y="11700"/>
                    <a:pt x="12114" y="10050"/>
                  </a:cubicBezTo>
                  <a:cubicBezTo>
                    <a:pt x="13719" y="8400"/>
                    <a:pt x="15178" y="7800"/>
                    <a:pt x="16784" y="8550"/>
                  </a:cubicBezTo>
                  <a:cubicBezTo>
                    <a:pt x="18389" y="9300"/>
                    <a:pt x="20141" y="11400"/>
                    <a:pt x="20870" y="13200"/>
                  </a:cubicBezTo>
                  <a:cubicBezTo>
                    <a:pt x="21600" y="15000"/>
                    <a:pt x="21308" y="16500"/>
                    <a:pt x="18827" y="18150"/>
                  </a:cubicBezTo>
                  <a:cubicBezTo>
                    <a:pt x="16346" y="19800"/>
                    <a:pt x="11676" y="21600"/>
                    <a:pt x="8173" y="21150"/>
                  </a:cubicBezTo>
                  <a:cubicBezTo>
                    <a:pt x="4670" y="20700"/>
                    <a:pt x="2335" y="18000"/>
                    <a:pt x="0" y="153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774" name="IMG_0009.png" descr="IMG_00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949" y="2729294"/>
            <a:ext cx="11170193" cy="88394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83" name="Drawing"/>
          <p:cNvGrpSpPr/>
          <p:nvPr/>
        </p:nvGrpSpPr>
        <p:grpSpPr>
          <a:xfrm>
            <a:off x="16055213" y="9321028"/>
            <a:ext cx="2096415" cy="578080"/>
            <a:chOff x="0" y="0"/>
            <a:chExt cx="2096414" cy="578078"/>
          </a:xfrm>
        </p:grpSpPr>
        <p:sp>
          <p:nvSpPr>
            <p:cNvPr id="775" name="Line"/>
            <p:cNvSpPr/>
            <p:nvPr/>
          </p:nvSpPr>
          <p:spPr>
            <a:xfrm>
              <a:off x="6384" y="-1"/>
              <a:ext cx="221938" cy="31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096" extrusionOk="0">
                  <a:moveTo>
                    <a:pt x="384" y="4048"/>
                  </a:moveTo>
                  <a:cubicBezTo>
                    <a:pt x="51" y="2899"/>
                    <a:pt x="-281" y="1750"/>
                    <a:pt x="384" y="946"/>
                  </a:cubicBezTo>
                  <a:cubicBezTo>
                    <a:pt x="1048" y="142"/>
                    <a:pt x="2710" y="-318"/>
                    <a:pt x="4039" y="256"/>
                  </a:cubicBezTo>
                  <a:cubicBezTo>
                    <a:pt x="5368" y="831"/>
                    <a:pt x="6365" y="2439"/>
                    <a:pt x="7528" y="5656"/>
                  </a:cubicBezTo>
                  <a:cubicBezTo>
                    <a:pt x="8691" y="8873"/>
                    <a:pt x="10021" y="13699"/>
                    <a:pt x="11184" y="16686"/>
                  </a:cubicBezTo>
                  <a:cubicBezTo>
                    <a:pt x="12347" y="19673"/>
                    <a:pt x="13344" y="20822"/>
                    <a:pt x="14507" y="21052"/>
                  </a:cubicBezTo>
                  <a:cubicBezTo>
                    <a:pt x="15670" y="21282"/>
                    <a:pt x="16999" y="20593"/>
                    <a:pt x="18162" y="19329"/>
                  </a:cubicBezTo>
                  <a:cubicBezTo>
                    <a:pt x="19325" y="18065"/>
                    <a:pt x="20322" y="16227"/>
                    <a:pt x="21319" y="1438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6" name="Line"/>
            <p:cNvSpPr/>
            <p:nvPr/>
          </p:nvSpPr>
          <p:spPr>
            <a:xfrm>
              <a:off x="0" y="9053"/>
              <a:ext cx="238702" cy="26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extrusionOk="0">
                  <a:moveTo>
                    <a:pt x="21600" y="0"/>
                  </a:moveTo>
                  <a:cubicBezTo>
                    <a:pt x="19096" y="2274"/>
                    <a:pt x="16591" y="4547"/>
                    <a:pt x="13304" y="7674"/>
                  </a:cubicBezTo>
                  <a:cubicBezTo>
                    <a:pt x="10017" y="10800"/>
                    <a:pt x="5948" y="14779"/>
                    <a:pt x="3443" y="17337"/>
                  </a:cubicBezTo>
                  <a:cubicBezTo>
                    <a:pt x="939" y="19895"/>
                    <a:pt x="0" y="21032"/>
                    <a:pt x="0" y="21316"/>
                  </a:cubicBezTo>
                  <a:cubicBezTo>
                    <a:pt x="0" y="21600"/>
                    <a:pt x="939" y="21032"/>
                    <a:pt x="1878" y="204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7" name="Line"/>
            <p:cNvSpPr/>
            <p:nvPr/>
          </p:nvSpPr>
          <p:spPr>
            <a:xfrm>
              <a:off x="394375" y="175105"/>
              <a:ext cx="17643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8" name="Line"/>
            <p:cNvSpPr/>
            <p:nvPr/>
          </p:nvSpPr>
          <p:spPr>
            <a:xfrm>
              <a:off x="809506" y="36347"/>
              <a:ext cx="166055" cy="19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extrusionOk="0">
                  <a:moveTo>
                    <a:pt x="0" y="9516"/>
                  </a:moveTo>
                  <a:cubicBezTo>
                    <a:pt x="0" y="7621"/>
                    <a:pt x="0" y="5726"/>
                    <a:pt x="900" y="4021"/>
                  </a:cubicBezTo>
                  <a:cubicBezTo>
                    <a:pt x="1800" y="2316"/>
                    <a:pt x="3600" y="800"/>
                    <a:pt x="5850" y="231"/>
                  </a:cubicBezTo>
                  <a:cubicBezTo>
                    <a:pt x="8100" y="-337"/>
                    <a:pt x="10800" y="42"/>
                    <a:pt x="11475" y="2505"/>
                  </a:cubicBezTo>
                  <a:cubicBezTo>
                    <a:pt x="12150" y="4968"/>
                    <a:pt x="10800" y="9516"/>
                    <a:pt x="9225" y="12358"/>
                  </a:cubicBezTo>
                  <a:cubicBezTo>
                    <a:pt x="7650" y="15200"/>
                    <a:pt x="5850" y="16337"/>
                    <a:pt x="4050" y="17663"/>
                  </a:cubicBezTo>
                  <a:cubicBezTo>
                    <a:pt x="2250" y="18989"/>
                    <a:pt x="450" y="20505"/>
                    <a:pt x="1125" y="20884"/>
                  </a:cubicBezTo>
                  <a:cubicBezTo>
                    <a:pt x="1800" y="21263"/>
                    <a:pt x="4950" y="20505"/>
                    <a:pt x="8775" y="20316"/>
                  </a:cubicBezTo>
                  <a:cubicBezTo>
                    <a:pt x="12600" y="20126"/>
                    <a:pt x="17100" y="20505"/>
                    <a:pt x="21600" y="208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9" name="Line"/>
            <p:cNvSpPr/>
            <p:nvPr/>
          </p:nvSpPr>
          <p:spPr>
            <a:xfrm>
              <a:off x="1075882" y="109376"/>
              <a:ext cx="208536" cy="46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18" extrusionOk="0">
                  <a:moveTo>
                    <a:pt x="2479" y="1588"/>
                  </a:moveTo>
                  <a:cubicBezTo>
                    <a:pt x="2479" y="794"/>
                    <a:pt x="2479" y="0"/>
                    <a:pt x="2302" y="0"/>
                  </a:cubicBezTo>
                  <a:cubicBezTo>
                    <a:pt x="2125" y="0"/>
                    <a:pt x="1771" y="794"/>
                    <a:pt x="1948" y="1747"/>
                  </a:cubicBezTo>
                  <a:cubicBezTo>
                    <a:pt x="2125" y="2700"/>
                    <a:pt x="2833" y="3812"/>
                    <a:pt x="4072" y="4447"/>
                  </a:cubicBezTo>
                  <a:cubicBezTo>
                    <a:pt x="5312" y="5082"/>
                    <a:pt x="7082" y="5241"/>
                    <a:pt x="8852" y="5241"/>
                  </a:cubicBezTo>
                  <a:cubicBezTo>
                    <a:pt x="10623" y="5241"/>
                    <a:pt x="12393" y="5082"/>
                    <a:pt x="13633" y="4606"/>
                  </a:cubicBezTo>
                  <a:cubicBezTo>
                    <a:pt x="14872" y="4129"/>
                    <a:pt x="15580" y="3335"/>
                    <a:pt x="16111" y="2382"/>
                  </a:cubicBezTo>
                  <a:cubicBezTo>
                    <a:pt x="16643" y="1429"/>
                    <a:pt x="16997" y="318"/>
                    <a:pt x="17174" y="397"/>
                  </a:cubicBezTo>
                  <a:cubicBezTo>
                    <a:pt x="17351" y="476"/>
                    <a:pt x="17351" y="1747"/>
                    <a:pt x="18059" y="4606"/>
                  </a:cubicBezTo>
                  <a:cubicBezTo>
                    <a:pt x="18767" y="7465"/>
                    <a:pt x="20184" y="11912"/>
                    <a:pt x="20892" y="14532"/>
                  </a:cubicBezTo>
                  <a:cubicBezTo>
                    <a:pt x="21600" y="17153"/>
                    <a:pt x="21600" y="17947"/>
                    <a:pt x="20007" y="18821"/>
                  </a:cubicBezTo>
                  <a:cubicBezTo>
                    <a:pt x="18413" y="19694"/>
                    <a:pt x="15226" y="20647"/>
                    <a:pt x="12748" y="21124"/>
                  </a:cubicBezTo>
                  <a:cubicBezTo>
                    <a:pt x="10269" y="21600"/>
                    <a:pt x="8498" y="21600"/>
                    <a:pt x="6728" y="21362"/>
                  </a:cubicBezTo>
                  <a:cubicBezTo>
                    <a:pt x="4957" y="21124"/>
                    <a:pt x="3187" y="20647"/>
                    <a:pt x="1948" y="20012"/>
                  </a:cubicBezTo>
                  <a:cubicBezTo>
                    <a:pt x="708" y="19376"/>
                    <a:pt x="0" y="18582"/>
                    <a:pt x="0" y="17788"/>
                  </a:cubicBezTo>
                  <a:cubicBezTo>
                    <a:pt x="0" y="16994"/>
                    <a:pt x="708" y="16200"/>
                    <a:pt x="3364" y="15326"/>
                  </a:cubicBezTo>
                  <a:cubicBezTo>
                    <a:pt x="6020" y="14453"/>
                    <a:pt x="10623" y="13500"/>
                    <a:pt x="15226" y="125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>
              <a:off x="1577500" y="164728"/>
              <a:ext cx="197189" cy="1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1" name="Line"/>
            <p:cNvSpPr/>
            <p:nvPr/>
          </p:nvSpPr>
          <p:spPr>
            <a:xfrm>
              <a:off x="1567122" y="278888"/>
              <a:ext cx="21794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2" name="Line"/>
            <p:cNvSpPr/>
            <p:nvPr/>
          </p:nvSpPr>
          <p:spPr>
            <a:xfrm>
              <a:off x="2054901" y="50566"/>
              <a:ext cx="41514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Drawing"/>
          <p:cNvGrpSpPr/>
          <p:nvPr/>
        </p:nvGrpSpPr>
        <p:grpSpPr>
          <a:xfrm>
            <a:off x="1729715" y="2779535"/>
            <a:ext cx="8438229" cy="6563741"/>
            <a:chOff x="0" y="0"/>
            <a:chExt cx="8438228" cy="6563739"/>
          </a:xfrm>
        </p:grpSpPr>
        <p:sp>
          <p:nvSpPr>
            <p:cNvPr id="785" name="Line"/>
            <p:cNvSpPr/>
            <p:nvPr/>
          </p:nvSpPr>
          <p:spPr>
            <a:xfrm>
              <a:off x="601940" y="420069"/>
              <a:ext cx="405429" cy="50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69" extrusionOk="0">
                  <a:moveTo>
                    <a:pt x="10617" y="1191"/>
                  </a:moveTo>
                  <a:cubicBezTo>
                    <a:pt x="8603" y="4718"/>
                    <a:pt x="6590" y="8245"/>
                    <a:pt x="4942" y="10963"/>
                  </a:cubicBezTo>
                  <a:cubicBezTo>
                    <a:pt x="3295" y="13681"/>
                    <a:pt x="2014" y="15591"/>
                    <a:pt x="1190" y="17061"/>
                  </a:cubicBezTo>
                  <a:cubicBezTo>
                    <a:pt x="366" y="18530"/>
                    <a:pt x="0" y="19559"/>
                    <a:pt x="0" y="19706"/>
                  </a:cubicBezTo>
                  <a:cubicBezTo>
                    <a:pt x="0" y="19853"/>
                    <a:pt x="366" y="19118"/>
                    <a:pt x="1922" y="16547"/>
                  </a:cubicBezTo>
                  <a:cubicBezTo>
                    <a:pt x="3478" y="13975"/>
                    <a:pt x="6224" y="9567"/>
                    <a:pt x="7871" y="6922"/>
                  </a:cubicBezTo>
                  <a:cubicBezTo>
                    <a:pt x="9519" y="4277"/>
                    <a:pt x="10068" y="3396"/>
                    <a:pt x="10434" y="2367"/>
                  </a:cubicBezTo>
                  <a:cubicBezTo>
                    <a:pt x="10800" y="1338"/>
                    <a:pt x="10983" y="163"/>
                    <a:pt x="11166" y="16"/>
                  </a:cubicBezTo>
                  <a:cubicBezTo>
                    <a:pt x="11349" y="-131"/>
                    <a:pt x="11532" y="751"/>
                    <a:pt x="12356" y="3028"/>
                  </a:cubicBezTo>
                  <a:cubicBezTo>
                    <a:pt x="13180" y="5306"/>
                    <a:pt x="14644" y="8979"/>
                    <a:pt x="15925" y="11991"/>
                  </a:cubicBezTo>
                  <a:cubicBezTo>
                    <a:pt x="17207" y="15004"/>
                    <a:pt x="18305" y="17355"/>
                    <a:pt x="19312" y="18971"/>
                  </a:cubicBezTo>
                  <a:cubicBezTo>
                    <a:pt x="20319" y="20587"/>
                    <a:pt x="21234" y="21469"/>
                    <a:pt x="21417" y="21469"/>
                  </a:cubicBezTo>
                  <a:cubicBezTo>
                    <a:pt x="21600" y="21469"/>
                    <a:pt x="21051" y="20587"/>
                    <a:pt x="20410" y="19779"/>
                  </a:cubicBezTo>
                  <a:cubicBezTo>
                    <a:pt x="19769" y="18971"/>
                    <a:pt x="19037" y="18236"/>
                    <a:pt x="18305" y="175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6" name="Line"/>
            <p:cNvSpPr/>
            <p:nvPr/>
          </p:nvSpPr>
          <p:spPr>
            <a:xfrm>
              <a:off x="657291" y="697191"/>
              <a:ext cx="2698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7" name="Line"/>
            <p:cNvSpPr/>
            <p:nvPr/>
          </p:nvSpPr>
          <p:spPr>
            <a:xfrm>
              <a:off x="1598035" y="159150"/>
              <a:ext cx="1145293" cy="633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94" extrusionOk="0">
                  <a:moveTo>
                    <a:pt x="2997" y="12623"/>
                  </a:moveTo>
                  <a:cubicBezTo>
                    <a:pt x="3452" y="12506"/>
                    <a:pt x="3908" y="12388"/>
                    <a:pt x="4396" y="12858"/>
                  </a:cubicBezTo>
                  <a:cubicBezTo>
                    <a:pt x="4884" y="13328"/>
                    <a:pt x="5404" y="14384"/>
                    <a:pt x="5339" y="15852"/>
                  </a:cubicBezTo>
                  <a:cubicBezTo>
                    <a:pt x="5274" y="17319"/>
                    <a:pt x="4623" y="19197"/>
                    <a:pt x="3778" y="20254"/>
                  </a:cubicBezTo>
                  <a:cubicBezTo>
                    <a:pt x="2932" y="21310"/>
                    <a:pt x="1891" y="21545"/>
                    <a:pt x="1240" y="21486"/>
                  </a:cubicBezTo>
                  <a:cubicBezTo>
                    <a:pt x="590" y="21428"/>
                    <a:pt x="329" y="21075"/>
                    <a:pt x="167" y="20606"/>
                  </a:cubicBezTo>
                  <a:cubicBezTo>
                    <a:pt x="4" y="20136"/>
                    <a:pt x="-61" y="19549"/>
                    <a:pt x="69" y="19080"/>
                  </a:cubicBezTo>
                  <a:cubicBezTo>
                    <a:pt x="199" y="18610"/>
                    <a:pt x="525" y="18258"/>
                    <a:pt x="1500" y="17788"/>
                  </a:cubicBezTo>
                  <a:cubicBezTo>
                    <a:pt x="2476" y="17319"/>
                    <a:pt x="4103" y="16732"/>
                    <a:pt x="5567" y="16262"/>
                  </a:cubicBezTo>
                  <a:cubicBezTo>
                    <a:pt x="7031" y="15793"/>
                    <a:pt x="8332" y="15441"/>
                    <a:pt x="9210" y="15147"/>
                  </a:cubicBezTo>
                  <a:cubicBezTo>
                    <a:pt x="10088" y="14854"/>
                    <a:pt x="10544" y="14619"/>
                    <a:pt x="10902" y="14267"/>
                  </a:cubicBezTo>
                  <a:cubicBezTo>
                    <a:pt x="11259" y="13915"/>
                    <a:pt x="11520" y="13445"/>
                    <a:pt x="11487" y="13093"/>
                  </a:cubicBezTo>
                  <a:cubicBezTo>
                    <a:pt x="11455" y="12741"/>
                    <a:pt x="11129" y="12506"/>
                    <a:pt x="10804" y="12388"/>
                  </a:cubicBezTo>
                  <a:cubicBezTo>
                    <a:pt x="10479" y="12271"/>
                    <a:pt x="10153" y="12271"/>
                    <a:pt x="9796" y="12271"/>
                  </a:cubicBezTo>
                  <a:cubicBezTo>
                    <a:pt x="9438" y="12271"/>
                    <a:pt x="9047" y="12271"/>
                    <a:pt x="8787" y="12565"/>
                  </a:cubicBezTo>
                  <a:cubicBezTo>
                    <a:pt x="8527" y="12858"/>
                    <a:pt x="8397" y="13445"/>
                    <a:pt x="8592" y="14443"/>
                  </a:cubicBezTo>
                  <a:cubicBezTo>
                    <a:pt x="8787" y="15441"/>
                    <a:pt x="9308" y="16849"/>
                    <a:pt x="10121" y="17788"/>
                  </a:cubicBezTo>
                  <a:cubicBezTo>
                    <a:pt x="10934" y="18728"/>
                    <a:pt x="12040" y="19197"/>
                    <a:pt x="13049" y="18669"/>
                  </a:cubicBezTo>
                  <a:cubicBezTo>
                    <a:pt x="14057" y="18141"/>
                    <a:pt x="14968" y="16615"/>
                    <a:pt x="15716" y="14325"/>
                  </a:cubicBezTo>
                  <a:cubicBezTo>
                    <a:pt x="16464" y="12036"/>
                    <a:pt x="17050" y="8984"/>
                    <a:pt x="17343" y="6754"/>
                  </a:cubicBezTo>
                  <a:cubicBezTo>
                    <a:pt x="17635" y="4523"/>
                    <a:pt x="17635" y="3115"/>
                    <a:pt x="17473" y="1999"/>
                  </a:cubicBezTo>
                  <a:cubicBezTo>
                    <a:pt x="17310" y="884"/>
                    <a:pt x="16985" y="62"/>
                    <a:pt x="16822" y="4"/>
                  </a:cubicBezTo>
                  <a:cubicBezTo>
                    <a:pt x="16659" y="-55"/>
                    <a:pt x="16659" y="649"/>
                    <a:pt x="16725" y="2352"/>
                  </a:cubicBezTo>
                  <a:cubicBezTo>
                    <a:pt x="16790" y="4054"/>
                    <a:pt x="16920" y="6754"/>
                    <a:pt x="17017" y="9395"/>
                  </a:cubicBezTo>
                  <a:cubicBezTo>
                    <a:pt x="17115" y="12036"/>
                    <a:pt x="17180" y="14619"/>
                    <a:pt x="17212" y="16204"/>
                  </a:cubicBezTo>
                  <a:cubicBezTo>
                    <a:pt x="17245" y="17788"/>
                    <a:pt x="17245" y="18375"/>
                    <a:pt x="17278" y="18962"/>
                  </a:cubicBezTo>
                  <a:cubicBezTo>
                    <a:pt x="17310" y="19549"/>
                    <a:pt x="17375" y="20136"/>
                    <a:pt x="17766" y="20488"/>
                  </a:cubicBezTo>
                  <a:cubicBezTo>
                    <a:pt x="18156" y="20841"/>
                    <a:pt x="18872" y="20958"/>
                    <a:pt x="19555" y="20665"/>
                  </a:cubicBezTo>
                  <a:cubicBezTo>
                    <a:pt x="20238" y="20371"/>
                    <a:pt x="20888" y="19667"/>
                    <a:pt x="21539" y="189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8" name="Line"/>
            <p:cNvSpPr/>
            <p:nvPr/>
          </p:nvSpPr>
          <p:spPr>
            <a:xfrm>
              <a:off x="2411222" y="489625"/>
              <a:ext cx="26983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9" name="Line"/>
            <p:cNvSpPr/>
            <p:nvPr/>
          </p:nvSpPr>
          <p:spPr>
            <a:xfrm>
              <a:off x="3421376" y="19143"/>
              <a:ext cx="623233" cy="1010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3461" y="12058"/>
                  </a:moveTo>
                  <a:cubicBezTo>
                    <a:pt x="4654" y="12132"/>
                    <a:pt x="5848" y="12205"/>
                    <a:pt x="6683" y="12132"/>
                  </a:cubicBezTo>
                  <a:cubicBezTo>
                    <a:pt x="7518" y="12058"/>
                    <a:pt x="7996" y="11836"/>
                    <a:pt x="8413" y="11540"/>
                  </a:cubicBezTo>
                  <a:cubicBezTo>
                    <a:pt x="8831" y="11244"/>
                    <a:pt x="9189" y="10874"/>
                    <a:pt x="9070" y="10615"/>
                  </a:cubicBezTo>
                  <a:cubicBezTo>
                    <a:pt x="8950" y="10356"/>
                    <a:pt x="8354" y="10208"/>
                    <a:pt x="6922" y="10134"/>
                  </a:cubicBezTo>
                  <a:cubicBezTo>
                    <a:pt x="5489" y="10060"/>
                    <a:pt x="3222" y="10060"/>
                    <a:pt x="1850" y="10245"/>
                  </a:cubicBezTo>
                  <a:cubicBezTo>
                    <a:pt x="477" y="10430"/>
                    <a:pt x="0" y="10800"/>
                    <a:pt x="0" y="11133"/>
                  </a:cubicBezTo>
                  <a:cubicBezTo>
                    <a:pt x="0" y="11466"/>
                    <a:pt x="477" y="11762"/>
                    <a:pt x="1969" y="11910"/>
                  </a:cubicBezTo>
                  <a:cubicBezTo>
                    <a:pt x="3461" y="12058"/>
                    <a:pt x="5967" y="12058"/>
                    <a:pt x="8652" y="11540"/>
                  </a:cubicBezTo>
                  <a:cubicBezTo>
                    <a:pt x="11337" y="11022"/>
                    <a:pt x="14201" y="9986"/>
                    <a:pt x="16230" y="8692"/>
                  </a:cubicBezTo>
                  <a:cubicBezTo>
                    <a:pt x="18259" y="7397"/>
                    <a:pt x="19452" y="5844"/>
                    <a:pt x="19929" y="4475"/>
                  </a:cubicBezTo>
                  <a:cubicBezTo>
                    <a:pt x="20407" y="3107"/>
                    <a:pt x="20168" y="1923"/>
                    <a:pt x="19929" y="1147"/>
                  </a:cubicBezTo>
                  <a:cubicBezTo>
                    <a:pt x="19691" y="370"/>
                    <a:pt x="19452" y="0"/>
                    <a:pt x="19213" y="0"/>
                  </a:cubicBezTo>
                  <a:cubicBezTo>
                    <a:pt x="18975" y="0"/>
                    <a:pt x="18736" y="370"/>
                    <a:pt x="18497" y="1516"/>
                  </a:cubicBezTo>
                  <a:cubicBezTo>
                    <a:pt x="18259" y="2663"/>
                    <a:pt x="18020" y="4586"/>
                    <a:pt x="17901" y="6916"/>
                  </a:cubicBezTo>
                  <a:cubicBezTo>
                    <a:pt x="17781" y="9247"/>
                    <a:pt x="17781" y="11984"/>
                    <a:pt x="18139" y="14277"/>
                  </a:cubicBezTo>
                  <a:cubicBezTo>
                    <a:pt x="18497" y="16570"/>
                    <a:pt x="19213" y="18419"/>
                    <a:pt x="19870" y="19677"/>
                  </a:cubicBezTo>
                  <a:cubicBezTo>
                    <a:pt x="20526" y="20934"/>
                    <a:pt x="21123" y="21600"/>
                    <a:pt x="21361" y="21600"/>
                  </a:cubicBezTo>
                  <a:cubicBezTo>
                    <a:pt x="21600" y="21600"/>
                    <a:pt x="21481" y="20934"/>
                    <a:pt x="21361" y="202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0" name="Line"/>
            <p:cNvSpPr/>
            <p:nvPr/>
          </p:nvSpPr>
          <p:spPr>
            <a:xfrm>
              <a:off x="3916075" y="593408"/>
              <a:ext cx="300971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1" name="Line"/>
            <p:cNvSpPr/>
            <p:nvPr/>
          </p:nvSpPr>
          <p:spPr>
            <a:xfrm>
              <a:off x="5032310" y="515146"/>
              <a:ext cx="336726" cy="24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485" extrusionOk="0">
                  <a:moveTo>
                    <a:pt x="292" y="12358"/>
                  </a:moveTo>
                  <a:cubicBezTo>
                    <a:pt x="2692" y="11141"/>
                    <a:pt x="5092" y="9924"/>
                    <a:pt x="7492" y="8708"/>
                  </a:cubicBezTo>
                  <a:cubicBezTo>
                    <a:pt x="9892" y="7491"/>
                    <a:pt x="12292" y="6274"/>
                    <a:pt x="13710" y="4905"/>
                  </a:cubicBezTo>
                  <a:cubicBezTo>
                    <a:pt x="15128" y="3536"/>
                    <a:pt x="15564" y="2015"/>
                    <a:pt x="15128" y="1102"/>
                  </a:cubicBezTo>
                  <a:cubicBezTo>
                    <a:pt x="14692" y="189"/>
                    <a:pt x="13382" y="-115"/>
                    <a:pt x="10873" y="37"/>
                  </a:cubicBezTo>
                  <a:cubicBezTo>
                    <a:pt x="8364" y="189"/>
                    <a:pt x="4655" y="798"/>
                    <a:pt x="2473" y="1710"/>
                  </a:cubicBezTo>
                  <a:cubicBezTo>
                    <a:pt x="292" y="2623"/>
                    <a:pt x="-363" y="3840"/>
                    <a:pt x="182" y="6426"/>
                  </a:cubicBezTo>
                  <a:cubicBezTo>
                    <a:pt x="728" y="9012"/>
                    <a:pt x="2473" y="12967"/>
                    <a:pt x="6182" y="15705"/>
                  </a:cubicBezTo>
                  <a:cubicBezTo>
                    <a:pt x="9892" y="18443"/>
                    <a:pt x="15564" y="19964"/>
                    <a:pt x="21237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2" name="Line"/>
            <p:cNvSpPr/>
            <p:nvPr/>
          </p:nvSpPr>
          <p:spPr>
            <a:xfrm>
              <a:off x="5413355" y="547727"/>
              <a:ext cx="256651" cy="63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507" extrusionOk="0">
                  <a:moveTo>
                    <a:pt x="17910" y="1191"/>
                  </a:moveTo>
                  <a:cubicBezTo>
                    <a:pt x="15318" y="724"/>
                    <a:pt x="12726" y="257"/>
                    <a:pt x="9990" y="82"/>
                  </a:cubicBezTo>
                  <a:cubicBezTo>
                    <a:pt x="7254" y="-93"/>
                    <a:pt x="4374" y="24"/>
                    <a:pt x="2502" y="316"/>
                  </a:cubicBezTo>
                  <a:cubicBezTo>
                    <a:pt x="630" y="608"/>
                    <a:pt x="-234" y="1075"/>
                    <a:pt x="54" y="1775"/>
                  </a:cubicBezTo>
                  <a:cubicBezTo>
                    <a:pt x="342" y="2476"/>
                    <a:pt x="1782" y="3410"/>
                    <a:pt x="3942" y="4052"/>
                  </a:cubicBezTo>
                  <a:cubicBezTo>
                    <a:pt x="6102" y="4694"/>
                    <a:pt x="8982" y="5044"/>
                    <a:pt x="11142" y="5219"/>
                  </a:cubicBezTo>
                  <a:cubicBezTo>
                    <a:pt x="13302" y="5395"/>
                    <a:pt x="14742" y="5395"/>
                    <a:pt x="16038" y="4811"/>
                  </a:cubicBezTo>
                  <a:cubicBezTo>
                    <a:pt x="17334" y="4227"/>
                    <a:pt x="18486" y="3059"/>
                    <a:pt x="18918" y="2184"/>
                  </a:cubicBezTo>
                  <a:cubicBezTo>
                    <a:pt x="19350" y="1308"/>
                    <a:pt x="19062" y="724"/>
                    <a:pt x="18630" y="783"/>
                  </a:cubicBezTo>
                  <a:cubicBezTo>
                    <a:pt x="18198" y="841"/>
                    <a:pt x="17622" y="1542"/>
                    <a:pt x="18054" y="3760"/>
                  </a:cubicBezTo>
                  <a:cubicBezTo>
                    <a:pt x="18486" y="5978"/>
                    <a:pt x="19926" y="9715"/>
                    <a:pt x="20646" y="12925"/>
                  </a:cubicBezTo>
                  <a:cubicBezTo>
                    <a:pt x="21366" y="16136"/>
                    <a:pt x="21366" y="18822"/>
                    <a:pt x="21366" y="215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3" name="Line"/>
            <p:cNvSpPr/>
            <p:nvPr/>
          </p:nvSpPr>
          <p:spPr>
            <a:xfrm>
              <a:off x="5794545" y="531138"/>
              <a:ext cx="415133" cy="1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8" extrusionOk="0">
                  <a:moveTo>
                    <a:pt x="0" y="0"/>
                  </a:moveTo>
                  <a:cubicBezTo>
                    <a:pt x="360" y="5526"/>
                    <a:pt x="720" y="11051"/>
                    <a:pt x="1800" y="15070"/>
                  </a:cubicBezTo>
                  <a:cubicBezTo>
                    <a:pt x="2880" y="19088"/>
                    <a:pt x="4680" y="21600"/>
                    <a:pt x="6210" y="20847"/>
                  </a:cubicBezTo>
                  <a:cubicBezTo>
                    <a:pt x="7740" y="20093"/>
                    <a:pt x="9000" y="16074"/>
                    <a:pt x="9810" y="12809"/>
                  </a:cubicBezTo>
                  <a:cubicBezTo>
                    <a:pt x="10620" y="9544"/>
                    <a:pt x="10980" y="7033"/>
                    <a:pt x="10980" y="7033"/>
                  </a:cubicBezTo>
                  <a:cubicBezTo>
                    <a:pt x="10980" y="7033"/>
                    <a:pt x="10620" y="9544"/>
                    <a:pt x="10890" y="12056"/>
                  </a:cubicBezTo>
                  <a:cubicBezTo>
                    <a:pt x="11160" y="14567"/>
                    <a:pt x="12060" y="17079"/>
                    <a:pt x="13950" y="18586"/>
                  </a:cubicBezTo>
                  <a:cubicBezTo>
                    <a:pt x="15840" y="20093"/>
                    <a:pt x="18720" y="20595"/>
                    <a:pt x="21600" y="21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4" name="Line"/>
            <p:cNvSpPr/>
            <p:nvPr/>
          </p:nvSpPr>
          <p:spPr>
            <a:xfrm>
              <a:off x="6222651" y="0"/>
              <a:ext cx="806912" cy="71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51" extrusionOk="0">
                  <a:moveTo>
                    <a:pt x="3254" y="18838"/>
                  </a:moveTo>
                  <a:cubicBezTo>
                    <a:pt x="2977" y="18421"/>
                    <a:pt x="2700" y="18003"/>
                    <a:pt x="2331" y="17794"/>
                  </a:cubicBezTo>
                  <a:cubicBezTo>
                    <a:pt x="1962" y="17586"/>
                    <a:pt x="1500" y="17586"/>
                    <a:pt x="1085" y="17742"/>
                  </a:cubicBezTo>
                  <a:cubicBezTo>
                    <a:pt x="669" y="17899"/>
                    <a:pt x="300" y="18212"/>
                    <a:pt x="116" y="18734"/>
                  </a:cubicBezTo>
                  <a:cubicBezTo>
                    <a:pt x="-69" y="19255"/>
                    <a:pt x="-69" y="19986"/>
                    <a:pt x="393" y="20560"/>
                  </a:cubicBezTo>
                  <a:cubicBezTo>
                    <a:pt x="854" y="21134"/>
                    <a:pt x="1777" y="21551"/>
                    <a:pt x="2608" y="21499"/>
                  </a:cubicBezTo>
                  <a:cubicBezTo>
                    <a:pt x="3439" y="21447"/>
                    <a:pt x="4177" y="20925"/>
                    <a:pt x="4546" y="20403"/>
                  </a:cubicBezTo>
                  <a:cubicBezTo>
                    <a:pt x="4916" y="19881"/>
                    <a:pt x="4916" y="19360"/>
                    <a:pt x="4916" y="19360"/>
                  </a:cubicBezTo>
                  <a:cubicBezTo>
                    <a:pt x="4916" y="19360"/>
                    <a:pt x="4916" y="19881"/>
                    <a:pt x="5100" y="20299"/>
                  </a:cubicBezTo>
                  <a:cubicBezTo>
                    <a:pt x="5285" y="20716"/>
                    <a:pt x="5654" y="21029"/>
                    <a:pt x="6069" y="21238"/>
                  </a:cubicBezTo>
                  <a:cubicBezTo>
                    <a:pt x="6485" y="21447"/>
                    <a:pt x="6946" y="21551"/>
                    <a:pt x="7408" y="21551"/>
                  </a:cubicBezTo>
                  <a:cubicBezTo>
                    <a:pt x="7869" y="21551"/>
                    <a:pt x="8331" y="21447"/>
                    <a:pt x="9023" y="20560"/>
                  </a:cubicBezTo>
                  <a:cubicBezTo>
                    <a:pt x="9716" y="19673"/>
                    <a:pt x="10639" y="18003"/>
                    <a:pt x="11285" y="15916"/>
                  </a:cubicBezTo>
                  <a:cubicBezTo>
                    <a:pt x="11931" y="13829"/>
                    <a:pt x="12300" y="11325"/>
                    <a:pt x="12300" y="8768"/>
                  </a:cubicBezTo>
                  <a:cubicBezTo>
                    <a:pt x="12300" y="6212"/>
                    <a:pt x="11931" y="3603"/>
                    <a:pt x="11608" y="2038"/>
                  </a:cubicBezTo>
                  <a:cubicBezTo>
                    <a:pt x="11285" y="473"/>
                    <a:pt x="11008" y="-49"/>
                    <a:pt x="10823" y="3"/>
                  </a:cubicBezTo>
                  <a:cubicBezTo>
                    <a:pt x="10639" y="55"/>
                    <a:pt x="10546" y="681"/>
                    <a:pt x="10500" y="2716"/>
                  </a:cubicBezTo>
                  <a:cubicBezTo>
                    <a:pt x="10454" y="4751"/>
                    <a:pt x="10454" y="8194"/>
                    <a:pt x="10731" y="11012"/>
                  </a:cubicBezTo>
                  <a:cubicBezTo>
                    <a:pt x="11008" y="13829"/>
                    <a:pt x="11562" y="16021"/>
                    <a:pt x="12023" y="17273"/>
                  </a:cubicBezTo>
                  <a:cubicBezTo>
                    <a:pt x="12485" y="18525"/>
                    <a:pt x="12854" y="18838"/>
                    <a:pt x="13454" y="18890"/>
                  </a:cubicBezTo>
                  <a:cubicBezTo>
                    <a:pt x="14054" y="18942"/>
                    <a:pt x="14885" y="18734"/>
                    <a:pt x="15531" y="18160"/>
                  </a:cubicBezTo>
                  <a:cubicBezTo>
                    <a:pt x="16177" y="17586"/>
                    <a:pt x="16639" y="16647"/>
                    <a:pt x="17054" y="16334"/>
                  </a:cubicBezTo>
                  <a:cubicBezTo>
                    <a:pt x="17469" y="16021"/>
                    <a:pt x="17839" y="16334"/>
                    <a:pt x="18577" y="16594"/>
                  </a:cubicBezTo>
                  <a:cubicBezTo>
                    <a:pt x="19316" y="16855"/>
                    <a:pt x="20423" y="17064"/>
                    <a:pt x="21531" y="172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5" name="Line"/>
            <p:cNvSpPr/>
            <p:nvPr/>
          </p:nvSpPr>
          <p:spPr>
            <a:xfrm>
              <a:off x="6853131" y="271681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6" name="Line"/>
            <p:cNvSpPr/>
            <p:nvPr/>
          </p:nvSpPr>
          <p:spPr>
            <a:xfrm>
              <a:off x="7202393" y="442779"/>
              <a:ext cx="688567" cy="18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34" extrusionOk="0">
                  <a:moveTo>
                    <a:pt x="1732" y="4066"/>
                  </a:moveTo>
                  <a:cubicBezTo>
                    <a:pt x="1192" y="4837"/>
                    <a:pt x="652" y="5609"/>
                    <a:pt x="328" y="6959"/>
                  </a:cubicBezTo>
                  <a:cubicBezTo>
                    <a:pt x="4" y="8309"/>
                    <a:pt x="-104" y="10237"/>
                    <a:pt x="112" y="11780"/>
                  </a:cubicBezTo>
                  <a:cubicBezTo>
                    <a:pt x="328" y="13323"/>
                    <a:pt x="868" y="14480"/>
                    <a:pt x="1408" y="15252"/>
                  </a:cubicBezTo>
                  <a:cubicBezTo>
                    <a:pt x="1948" y="16023"/>
                    <a:pt x="2488" y="16409"/>
                    <a:pt x="3028" y="16602"/>
                  </a:cubicBezTo>
                  <a:cubicBezTo>
                    <a:pt x="3568" y="16794"/>
                    <a:pt x="4108" y="16794"/>
                    <a:pt x="4540" y="16023"/>
                  </a:cubicBezTo>
                  <a:cubicBezTo>
                    <a:pt x="4972" y="15252"/>
                    <a:pt x="5296" y="13709"/>
                    <a:pt x="5134" y="12359"/>
                  </a:cubicBezTo>
                  <a:cubicBezTo>
                    <a:pt x="4972" y="11009"/>
                    <a:pt x="4324" y="9852"/>
                    <a:pt x="3730" y="9080"/>
                  </a:cubicBezTo>
                  <a:cubicBezTo>
                    <a:pt x="3136" y="8309"/>
                    <a:pt x="2596" y="7923"/>
                    <a:pt x="1894" y="7152"/>
                  </a:cubicBezTo>
                  <a:cubicBezTo>
                    <a:pt x="1192" y="6380"/>
                    <a:pt x="328" y="5223"/>
                    <a:pt x="166" y="4644"/>
                  </a:cubicBezTo>
                  <a:cubicBezTo>
                    <a:pt x="4" y="4066"/>
                    <a:pt x="544" y="4066"/>
                    <a:pt x="1840" y="3487"/>
                  </a:cubicBezTo>
                  <a:cubicBezTo>
                    <a:pt x="3136" y="2909"/>
                    <a:pt x="5188" y="1752"/>
                    <a:pt x="6484" y="1173"/>
                  </a:cubicBezTo>
                  <a:cubicBezTo>
                    <a:pt x="7780" y="594"/>
                    <a:pt x="8320" y="594"/>
                    <a:pt x="8698" y="1559"/>
                  </a:cubicBezTo>
                  <a:cubicBezTo>
                    <a:pt x="9076" y="2523"/>
                    <a:pt x="9292" y="4452"/>
                    <a:pt x="9400" y="6573"/>
                  </a:cubicBezTo>
                  <a:cubicBezTo>
                    <a:pt x="9508" y="8694"/>
                    <a:pt x="9508" y="11009"/>
                    <a:pt x="9508" y="13323"/>
                  </a:cubicBezTo>
                  <a:cubicBezTo>
                    <a:pt x="9508" y="15637"/>
                    <a:pt x="9508" y="17952"/>
                    <a:pt x="9724" y="18530"/>
                  </a:cubicBezTo>
                  <a:cubicBezTo>
                    <a:pt x="9940" y="19109"/>
                    <a:pt x="10372" y="17952"/>
                    <a:pt x="11074" y="15059"/>
                  </a:cubicBezTo>
                  <a:cubicBezTo>
                    <a:pt x="11776" y="12166"/>
                    <a:pt x="12748" y="7537"/>
                    <a:pt x="13396" y="4452"/>
                  </a:cubicBezTo>
                  <a:cubicBezTo>
                    <a:pt x="14044" y="1366"/>
                    <a:pt x="14368" y="-177"/>
                    <a:pt x="14584" y="16"/>
                  </a:cubicBezTo>
                  <a:cubicBezTo>
                    <a:pt x="14800" y="209"/>
                    <a:pt x="14908" y="2137"/>
                    <a:pt x="14962" y="5223"/>
                  </a:cubicBezTo>
                  <a:cubicBezTo>
                    <a:pt x="15016" y="8309"/>
                    <a:pt x="15016" y="12552"/>
                    <a:pt x="15178" y="15444"/>
                  </a:cubicBezTo>
                  <a:cubicBezTo>
                    <a:pt x="15340" y="18337"/>
                    <a:pt x="15664" y="19880"/>
                    <a:pt x="16150" y="20652"/>
                  </a:cubicBezTo>
                  <a:cubicBezTo>
                    <a:pt x="16636" y="21423"/>
                    <a:pt x="17284" y="21423"/>
                    <a:pt x="18202" y="19494"/>
                  </a:cubicBezTo>
                  <a:cubicBezTo>
                    <a:pt x="19120" y="17566"/>
                    <a:pt x="20308" y="13709"/>
                    <a:pt x="21496" y="98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7" name="Line"/>
            <p:cNvSpPr/>
            <p:nvPr/>
          </p:nvSpPr>
          <p:spPr>
            <a:xfrm>
              <a:off x="6541782" y="385842"/>
              <a:ext cx="18681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8" name="Line"/>
            <p:cNvSpPr/>
            <p:nvPr/>
          </p:nvSpPr>
          <p:spPr>
            <a:xfrm>
              <a:off x="7932472" y="448112"/>
              <a:ext cx="252921" cy="32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13" extrusionOk="0">
                  <a:moveTo>
                    <a:pt x="17513" y="0"/>
                  </a:moveTo>
                  <a:cubicBezTo>
                    <a:pt x="14595" y="0"/>
                    <a:pt x="11676" y="0"/>
                    <a:pt x="9341" y="116"/>
                  </a:cubicBezTo>
                  <a:cubicBezTo>
                    <a:pt x="7005" y="232"/>
                    <a:pt x="5254" y="465"/>
                    <a:pt x="4378" y="1161"/>
                  </a:cubicBezTo>
                  <a:cubicBezTo>
                    <a:pt x="3503" y="1858"/>
                    <a:pt x="3503" y="3019"/>
                    <a:pt x="4670" y="4297"/>
                  </a:cubicBezTo>
                  <a:cubicBezTo>
                    <a:pt x="5838" y="5574"/>
                    <a:pt x="8173" y="6968"/>
                    <a:pt x="11092" y="8826"/>
                  </a:cubicBezTo>
                  <a:cubicBezTo>
                    <a:pt x="14011" y="10684"/>
                    <a:pt x="17514" y="13006"/>
                    <a:pt x="19411" y="14865"/>
                  </a:cubicBezTo>
                  <a:cubicBezTo>
                    <a:pt x="21308" y="16723"/>
                    <a:pt x="21600" y="18116"/>
                    <a:pt x="21162" y="19161"/>
                  </a:cubicBezTo>
                  <a:cubicBezTo>
                    <a:pt x="20724" y="20206"/>
                    <a:pt x="19557" y="20903"/>
                    <a:pt x="16784" y="21252"/>
                  </a:cubicBezTo>
                  <a:cubicBezTo>
                    <a:pt x="14011" y="21600"/>
                    <a:pt x="9632" y="21600"/>
                    <a:pt x="6714" y="21252"/>
                  </a:cubicBezTo>
                  <a:cubicBezTo>
                    <a:pt x="3795" y="20903"/>
                    <a:pt x="2335" y="20206"/>
                    <a:pt x="1459" y="19161"/>
                  </a:cubicBezTo>
                  <a:cubicBezTo>
                    <a:pt x="584" y="18116"/>
                    <a:pt x="292" y="16723"/>
                    <a:pt x="0" y="153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9" name="Line"/>
            <p:cNvSpPr/>
            <p:nvPr/>
          </p:nvSpPr>
          <p:spPr>
            <a:xfrm>
              <a:off x="0" y="2014377"/>
              <a:ext cx="289373" cy="176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568" extrusionOk="0">
                  <a:moveTo>
                    <a:pt x="10927" y="391"/>
                  </a:moveTo>
                  <a:cubicBezTo>
                    <a:pt x="10165" y="222"/>
                    <a:pt x="9402" y="53"/>
                    <a:pt x="8386" y="10"/>
                  </a:cubicBezTo>
                  <a:cubicBezTo>
                    <a:pt x="7369" y="-32"/>
                    <a:pt x="6099" y="53"/>
                    <a:pt x="4828" y="285"/>
                  </a:cubicBezTo>
                  <a:cubicBezTo>
                    <a:pt x="3558" y="518"/>
                    <a:pt x="2287" y="898"/>
                    <a:pt x="2160" y="1722"/>
                  </a:cubicBezTo>
                  <a:cubicBezTo>
                    <a:pt x="2033" y="2546"/>
                    <a:pt x="3049" y="3815"/>
                    <a:pt x="4447" y="5146"/>
                  </a:cubicBezTo>
                  <a:cubicBezTo>
                    <a:pt x="5845" y="6478"/>
                    <a:pt x="7624" y="7873"/>
                    <a:pt x="7751" y="8866"/>
                  </a:cubicBezTo>
                  <a:cubicBezTo>
                    <a:pt x="7878" y="9859"/>
                    <a:pt x="6353" y="10451"/>
                    <a:pt x="5209" y="10831"/>
                  </a:cubicBezTo>
                  <a:cubicBezTo>
                    <a:pt x="4066" y="11212"/>
                    <a:pt x="3304" y="11381"/>
                    <a:pt x="2287" y="11550"/>
                  </a:cubicBezTo>
                  <a:cubicBezTo>
                    <a:pt x="1271" y="11719"/>
                    <a:pt x="0" y="11888"/>
                    <a:pt x="0" y="12015"/>
                  </a:cubicBezTo>
                  <a:cubicBezTo>
                    <a:pt x="0" y="12142"/>
                    <a:pt x="1271" y="12226"/>
                    <a:pt x="3049" y="12543"/>
                  </a:cubicBezTo>
                  <a:cubicBezTo>
                    <a:pt x="4828" y="12860"/>
                    <a:pt x="7115" y="13410"/>
                    <a:pt x="8640" y="14044"/>
                  </a:cubicBezTo>
                  <a:cubicBezTo>
                    <a:pt x="10165" y="14678"/>
                    <a:pt x="10927" y="15397"/>
                    <a:pt x="11054" y="16094"/>
                  </a:cubicBezTo>
                  <a:cubicBezTo>
                    <a:pt x="11181" y="16791"/>
                    <a:pt x="10673" y="17468"/>
                    <a:pt x="10165" y="18017"/>
                  </a:cubicBezTo>
                  <a:cubicBezTo>
                    <a:pt x="9656" y="18567"/>
                    <a:pt x="9148" y="18990"/>
                    <a:pt x="8767" y="19349"/>
                  </a:cubicBezTo>
                  <a:cubicBezTo>
                    <a:pt x="8386" y="19708"/>
                    <a:pt x="8132" y="20004"/>
                    <a:pt x="9529" y="20321"/>
                  </a:cubicBezTo>
                  <a:cubicBezTo>
                    <a:pt x="10927" y="20638"/>
                    <a:pt x="13976" y="20976"/>
                    <a:pt x="16391" y="21209"/>
                  </a:cubicBezTo>
                  <a:cubicBezTo>
                    <a:pt x="18805" y="21441"/>
                    <a:pt x="20584" y="21568"/>
                    <a:pt x="21092" y="21568"/>
                  </a:cubicBezTo>
                  <a:cubicBezTo>
                    <a:pt x="21600" y="21568"/>
                    <a:pt x="20838" y="21441"/>
                    <a:pt x="20075" y="213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0" name="Line"/>
            <p:cNvSpPr/>
            <p:nvPr/>
          </p:nvSpPr>
          <p:spPr>
            <a:xfrm>
              <a:off x="600123" y="2006507"/>
              <a:ext cx="243979" cy="28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77" extrusionOk="0">
                  <a:moveTo>
                    <a:pt x="12329" y="5277"/>
                  </a:moveTo>
                  <a:cubicBezTo>
                    <a:pt x="12938" y="3991"/>
                    <a:pt x="13546" y="2706"/>
                    <a:pt x="13090" y="1806"/>
                  </a:cubicBezTo>
                  <a:cubicBezTo>
                    <a:pt x="12633" y="906"/>
                    <a:pt x="11112" y="391"/>
                    <a:pt x="9591" y="134"/>
                  </a:cubicBezTo>
                  <a:cubicBezTo>
                    <a:pt x="8070" y="-123"/>
                    <a:pt x="6549" y="-123"/>
                    <a:pt x="4571" y="1163"/>
                  </a:cubicBezTo>
                  <a:cubicBezTo>
                    <a:pt x="2594" y="2448"/>
                    <a:pt x="160" y="5020"/>
                    <a:pt x="8" y="7848"/>
                  </a:cubicBezTo>
                  <a:cubicBezTo>
                    <a:pt x="-144" y="10677"/>
                    <a:pt x="1986" y="13763"/>
                    <a:pt x="3811" y="15434"/>
                  </a:cubicBezTo>
                  <a:cubicBezTo>
                    <a:pt x="5636" y="17106"/>
                    <a:pt x="7157" y="17363"/>
                    <a:pt x="9135" y="16848"/>
                  </a:cubicBezTo>
                  <a:cubicBezTo>
                    <a:pt x="11112" y="16334"/>
                    <a:pt x="13546" y="15048"/>
                    <a:pt x="14915" y="13763"/>
                  </a:cubicBezTo>
                  <a:cubicBezTo>
                    <a:pt x="16284" y="12477"/>
                    <a:pt x="16588" y="11191"/>
                    <a:pt x="16436" y="9906"/>
                  </a:cubicBezTo>
                  <a:cubicBezTo>
                    <a:pt x="16284" y="8620"/>
                    <a:pt x="15676" y="7334"/>
                    <a:pt x="15219" y="7334"/>
                  </a:cubicBezTo>
                  <a:cubicBezTo>
                    <a:pt x="14763" y="7334"/>
                    <a:pt x="14459" y="8620"/>
                    <a:pt x="14611" y="9906"/>
                  </a:cubicBezTo>
                  <a:cubicBezTo>
                    <a:pt x="14763" y="11191"/>
                    <a:pt x="15371" y="12477"/>
                    <a:pt x="16588" y="14406"/>
                  </a:cubicBezTo>
                  <a:cubicBezTo>
                    <a:pt x="17805" y="16334"/>
                    <a:pt x="19631" y="18906"/>
                    <a:pt x="21456" y="214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1" name="Line"/>
            <p:cNvSpPr/>
            <p:nvPr/>
          </p:nvSpPr>
          <p:spPr>
            <a:xfrm>
              <a:off x="967720" y="2222800"/>
              <a:ext cx="32056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2400"/>
                    <a:pt x="-1585" y="4800"/>
                    <a:pt x="575" y="8400"/>
                  </a:cubicBezTo>
                  <a:cubicBezTo>
                    <a:pt x="2735" y="12000"/>
                    <a:pt x="11375" y="16800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2" name="Line"/>
            <p:cNvSpPr/>
            <p:nvPr/>
          </p:nvSpPr>
          <p:spPr>
            <a:xfrm>
              <a:off x="1300745" y="1963350"/>
              <a:ext cx="280215" cy="2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0" y="5815"/>
                  </a:moveTo>
                  <a:cubicBezTo>
                    <a:pt x="0" y="4154"/>
                    <a:pt x="0" y="2492"/>
                    <a:pt x="667" y="1385"/>
                  </a:cubicBezTo>
                  <a:cubicBezTo>
                    <a:pt x="1333" y="277"/>
                    <a:pt x="2667" y="-277"/>
                    <a:pt x="4667" y="138"/>
                  </a:cubicBezTo>
                  <a:cubicBezTo>
                    <a:pt x="6667" y="554"/>
                    <a:pt x="9333" y="1938"/>
                    <a:pt x="11733" y="5261"/>
                  </a:cubicBezTo>
                  <a:cubicBezTo>
                    <a:pt x="14133" y="8585"/>
                    <a:pt x="16267" y="13846"/>
                    <a:pt x="17733" y="17031"/>
                  </a:cubicBezTo>
                  <a:cubicBezTo>
                    <a:pt x="19200" y="20215"/>
                    <a:pt x="20000" y="21323"/>
                    <a:pt x="20533" y="21185"/>
                  </a:cubicBezTo>
                  <a:cubicBezTo>
                    <a:pt x="21067" y="21046"/>
                    <a:pt x="21333" y="19661"/>
                    <a:pt x="21600" y="182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3" name="Line"/>
            <p:cNvSpPr/>
            <p:nvPr/>
          </p:nvSpPr>
          <p:spPr>
            <a:xfrm>
              <a:off x="1352637" y="1963343"/>
              <a:ext cx="176432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65" y="4200"/>
                    <a:pt x="13129" y="8400"/>
                    <a:pt x="9529" y="12000"/>
                  </a:cubicBezTo>
                  <a:cubicBezTo>
                    <a:pt x="5929" y="15600"/>
                    <a:pt x="2965" y="18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4" name="Line"/>
            <p:cNvSpPr/>
            <p:nvPr/>
          </p:nvSpPr>
          <p:spPr>
            <a:xfrm>
              <a:off x="2068739" y="2025612"/>
              <a:ext cx="30496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0" y="21600"/>
                  </a:moveTo>
                  <a:cubicBezTo>
                    <a:pt x="2184" y="14400"/>
                    <a:pt x="4369" y="7200"/>
                    <a:pt x="7402" y="3600"/>
                  </a:cubicBezTo>
                  <a:cubicBezTo>
                    <a:pt x="10436" y="0"/>
                    <a:pt x="14319" y="0"/>
                    <a:pt x="16867" y="0"/>
                  </a:cubicBezTo>
                  <a:cubicBezTo>
                    <a:pt x="19416" y="0"/>
                    <a:pt x="20629" y="0"/>
                    <a:pt x="21115" y="2400"/>
                  </a:cubicBezTo>
                  <a:cubicBezTo>
                    <a:pt x="21600" y="4800"/>
                    <a:pt x="21357" y="9600"/>
                    <a:pt x="21115" y="14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5" name="Line"/>
            <p:cNvSpPr/>
            <p:nvPr/>
          </p:nvSpPr>
          <p:spPr>
            <a:xfrm>
              <a:off x="2182900" y="1911451"/>
              <a:ext cx="93405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6" name="Line"/>
            <p:cNvSpPr/>
            <p:nvPr/>
          </p:nvSpPr>
          <p:spPr>
            <a:xfrm>
              <a:off x="2836732" y="1797290"/>
              <a:ext cx="254416" cy="34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18" extrusionOk="0">
                  <a:moveTo>
                    <a:pt x="0" y="2566"/>
                  </a:moveTo>
                  <a:cubicBezTo>
                    <a:pt x="584" y="1283"/>
                    <a:pt x="1168" y="0"/>
                    <a:pt x="1897" y="0"/>
                  </a:cubicBezTo>
                  <a:cubicBezTo>
                    <a:pt x="2627" y="0"/>
                    <a:pt x="3503" y="1283"/>
                    <a:pt x="4524" y="4384"/>
                  </a:cubicBezTo>
                  <a:cubicBezTo>
                    <a:pt x="5546" y="7485"/>
                    <a:pt x="6713" y="12404"/>
                    <a:pt x="7297" y="15398"/>
                  </a:cubicBezTo>
                  <a:cubicBezTo>
                    <a:pt x="7881" y="18392"/>
                    <a:pt x="7881" y="19461"/>
                    <a:pt x="7735" y="19461"/>
                  </a:cubicBezTo>
                  <a:cubicBezTo>
                    <a:pt x="7589" y="19461"/>
                    <a:pt x="7297" y="18392"/>
                    <a:pt x="7151" y="17323"/>
                  </a:cubicBezTo>
                  <a:cubicBezTo>
                    <a:pt x="7005" y="16253"/>
                    <a:pt x="7005" y="15184"/>
                    <a:pt x="8319" y="13794"/>
                  </a:cubicBezTo>
                  <a:cubicBezTo>
                    <a:pt x="9632" y="12404"/>
                    <a:pt x="12259" y="10693"/>
                    <a:pt x="14303" y="9838"/>
                  </a:cubicBezTo>
                  <a:cubicBezTo>
                    <a:pt x="16346" y="8982"/>
                    <a:pt x="17805" y="8982"/>
                    <a:pt x="19119" y="9945"/>
                  </a:cubicBezTo>
                  <a:cubicBezTo>
                    <a:pt x="20432" y="10907"/>
                    <a:pt x="21600" y="12832"/>
                    <a:pt x="21454" y="14756"/>
                  </a:cubicBezTo>
                  <a:cubicBezTo>
                    <a:pt x="21308" y="16681"/>
                    <a:pt x="19849" y="18606"/>
                    <a:pt x="17368" y="19782"/>
                  </a:cubicBezTo>
                  <a:cubicBezTo>
                    <a:pt x="14886" y="20958"/>
                    <a:pt x="11384" y="21386"/>
                    <a:pt x="8903" y="21493"/>
                  </a:cubicBezTo>
                  <a:cubicBezTo>
                    <a:pt x="6422" y="21600"/>
                    <a:pt x="4962" y="21386"/>
                    <a:pt x="4086" y="20531"/>
                  </a:cubicBezTo>
                  <a:cubicBezTo>
                    <a:pt x="3211" y="19675"/>
                    <a:pt x="2919" y="18178"/>
                    <a:pt x="2627" y="166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7" name="Line"/>
            <p:cNvSpPr/>
            <p:nvPr/>
          </p:nvSpPr>
          <p:spPr>
            <a:xfrm>
              <a:off x="3251864" y="2108638"/>
              <a:ext cx="5189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8" name="Line"/>
            <p:cNvSpPr/>
            <p:nvPr/>
          </p:nvSpPr>
          <p:spPr>
            <a:xfrm>
              <a:off x="3635861" y="1821506"/>
              <a:ext cx="274621" cy="64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51" extrusionOk="0">
                  <a:moveTo>
                    <a:pt x="0" y="2671"/>
                  </a:moveTo>
                  <a:cubicBezTo>
                    <a:pt x="270" y="2090"/>
                    <a:pt x="540" y="1510"/>
                    <a:pt x="1080" y="987"/>
                  </a:cubicBezTo>
                  <a:cubicBezTo>
                    <a:pt x="1620" y="465"/>
                    <a:pt x="2430" y="0"/>
                    <a:pt x="3240" y="0"/>
                  </a:cubicBezTo>
                  <a:cubicBezTo>
                    <a:pt x="4050" y="0"/>
                    <a:pt x="4860" y="465"/>
                    <a:pt x="5805" y="1452"/>
                  </a:cubicBezTo>
                  <a:cubicBezTo>
                    <a:pt x="6750" y="2439"/>
                    <a:pt x="7830" y="3948"/>
                    <a:pt x="8910" y="4877"/>
                  </a:cubicBezTo>
                  <a:cubicBezTo>
                    <a:pt x="9990" y="5806"/>
                    <a:pt x="11070" y="6155"/>
                    <a:pt x="12285" y="6213"/>
                  </a:cubicBezTo>
                  <a:cubicBezTo>
                    <a:pt x="13500" y="6271"/>
                    <a:pt x="14850" y="6039"/>
                    <a:pt x="16065" y="5284"/>
                  </a:cubicBezTo>
                  <a:cubicBezTo>
                    <a:pt x="17280" y="4529"/>
                    <a:pt x="18360" y="3252"/>
                    <a:pt x="18630" y="2265"/>
                  </a:cubicBezTo>
                  <a:cubicBezTo>
                    <a:pt x="18900" y="1277"/>
                    <a:pt x="18360" y="581"/>
                    <a:pt x="18090" y="523"/>
                  </a:cubicBezTo>
                  <a:cubicBezTo>
                    <a:pt x="17820" y="465"/>
                    <a:pt x="17820" y="1045"/>
                    <a:pt x="18360" y="3135"/>
                  </a:cubicBezTo>
                  <a:cubicBezTo>
                    <a:pt x="18900" y="5226"/>
                    <a:pt x="19980" y="8826"/>
                    <a:pt x="20655" y="11787"/>
                  </a:cubicBezTo>
                  <a:cubicBezTo>
                    <a:pt x="21330" y="14748"/>
                    <a:pt x="21600" y="17071"/>
                    <a:pt x="21330" y="18523"/>
                  </a:cubicBezTo>
                  <a:cubicBezTo>
                    <a:pt x="21060" y="19974"/>
                    <a:pt x="20250" y="20555"/>
                    <a:pt x="18495" y="20961"/>
                  </a:cubicBezTo>
                  <a:cubicBezTo>
                    <a:pt x="16740" y="21368"/>
                    <a:pt x="14040" y="21600"/>
                    <a:pt x="11340" y="21542"/>
                  </a:cubicBezTo>
                  <a:cubicBezTo>
                    <a:pt x="8640" y="21484"/>
                    <a:pt x="5940" y="21135"/>
                    <a:pt x="4185" y="20729"/>
                  </a:cubicBezTo>
                  <a:cubicBezTo>
                    <a:pt x="2430" y="20323"/>
                    <a:pt x="1620" y="19858"/>
                    <a:pt x="1215" y="19335"/>
                  </a:cubicBezTo>
                  <a:cubicBezTo>
                    <a:pt x="810" y="18813"/>
                    <a:pt x="810" y="18232"/>
                    <a:pt x="1890" y="17535"/>
                  </a:cubicBezTo>
                  <a:cubicBezTo>
                    <a:pt x="2970" y="16839"/>
                    <a:pt x="5130" y="16026"/>
                    <a:pt x="7425" y="15503"/>
                  </a:cubicBezTo>
                  <a:cubicBezTo>
                    <a:pt x="9720" y="14981"/>
                    <a:pt x="12150" y="14748"/>
                    <a:pt x="14580" y="145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9" name="Line"/>
            <p:cNvSpPr/>
            <p:nvPr/>
          </p:nvSpPr>
          <p:spPr>
            <a:xfrm>
              <a:off x="4476502" y="1963343"/>
              <a:ext cx="21794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0" name="Line"/>
            <p:cNvSpPr/>
            <p:nvPr/>
          </p:nvSpPr>
          <p:spPr>
            <a:xfrm>
              <a:off x="4476502" y="2087882"/>
              <a:ext cx="2698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1" name="Line"/>
            <p:cNvSpPr/>
            <p:nvPr/>
          </p:nvSpPr>
          <p:spPr>
            <a:xfrm>
              <a:off x="5486029" y="1883776"/>
              <a:ext cx="287761" cy="27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40" extrusionOk="0">
                  <a:moveTo>
                    <a:pt x="12903" y="7109"/>
                  </a:moveTo>
                  <a:cubicBezTo>
                    <a:pt x="13932" y="6289"/>
                    <a:pt x="14960" y="5468"/>
                    <a:pt x="15346" y="4375"/>
                  </a:cubicBezTo>
                  <a:cubicBezTo>
                    <a:pt x="15732" y="3281"/>
                    <a:pt x="15475" y="1914"/>
                    <a:pt x="14575" y="1094"/>
                  </a:cubicBezTo>
                  <a:cubicBezTo>
                    <a:pt x="13675" y="273"/>
                    <a:pt x="12132" y="0"/>
                    <a:pt x="10075" y="0"/>
                  </a:cubicBezTo>
                  <a:cubicBezTo>
                    <a:pt x="8018" y="0"/>
                    <a:pt x="5446" y="273"/>
                    <a:pt x="3518" y="2324"/>
                  </a:cubicBezTo>
                  <a:cubicBezTo>
                    <a:pt x="1589" y="4375"/>
                    <a:pt x="303" y="8203"/>
                    <a:pt x="46" y="11347"/>
                  </a:cubicBezTo>
                  <a:cubicBezTo>
                    <a:pt x="-211" y="14491"/>
                    <a:pt x="560" y="16952"/>
                    <a:pt x="3260" y="18592"/>
                  </a:cubicBezTo>
                  <a:cubicBezTo>
                    <a:pt x="5960" y="20233"/>
                    <a:pt x="10589" y="21053"/>
                    <a:pt x="13932" y="21327"/>
                  </a:cubicBezTo>
                  <a:cubicBezTo>
                    <a:pt x="17275" y="21600"/>
                    <a:pt x="19332" y="21327"/>
                    <a:pt x="21389" y="210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2" name="Line"/>
            <p:cNvSpPr/>
            <p:nvPr/>
          </p:nvSpPr>
          <p:spPr>
            <a:xfrm>
              <a:off x="5867193" y="2119017"/>
              <a:ext cx="1" cy="21794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3" name="Line"/>
            <p:cNvSpPr/>
            <p:nvPr/>
          </p:nvSpPr>
          <p:spPr>
            <a:xfrm>
              <a:off x="806253" y="3479898"/>
              <a:ext cx="255793" cy="26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222" extrusionOk="0">
                  <a:moveTo>
                    <a:pt x="12655" y="4817"/>
                  </a:moveTo>
                  <a:cubicBezTo>
                    <a:pt x="12367" y="3450"/>
                    <a:pt x="12079" y="2083"/>
                    <a:pt x="11215" y="1126"/>
                  </a:cubicBezTo>
                  <a:cubicBezTo>
                    <a:pt x="10351" y="169"/>
                    <a:pt x="8911" y="-378"/>
                    <a:pt x="6895" y="306"/>
                  </a:cubicBezTo>
                  <a:cubicBezTo>
                    <a:pt x="4879" y="989"/>
                    <a:pt x="2287" y="2903"/>
                    <a:pt x="991" y="5227"/>
                  </a:cubicBezTo>
                  <a:cubicBezTo>
                    <a:pt x="-305" y="7551"/>
                    <a:pt x="-305" y="10285"/>
                    <a:pt x="847" y="12609"/>
                  </a:cubicBezTo>
                  <a:cubicBezTo>
                    <a:pt x="1999" y="14933"/>
                    <a:pt x="4303" y="16847"/>
                    <a:pt x="6175" y="17804"/>
                  </a:cubicBezTo>
                  <a:cubicBezTo>
                    <a:pt x="8047" y="18761"/>
                    <a:pt x="9487" y="18761"/>
                    <a:pt x="11071" y="17531"/>
                  </a:cubicBezTo>
                  <a:cubicBezTo>
                    <a:pt x="12655" y="16300"/>
                    <a:pt x="14383" y="13840"/>
                    <a:pt x="14815" y="11516"/>
                  </a:cubicBezTo>
                  <a:cubicBezTo>
                    <a:pt x="15247" y="9192"/>
                    <a:pt x="14383" y="7004"/>
                    <a:pt x="13951" y="6594"/>
                  </a:cubicBezTo>
                  <a:cubicBezTo>
                    <a:pt x="13519" y="6184"/>
                    <a:pt x="13519" y="7551"/>
                    <a:pt x="13663" y="9328"/>
                  </a:cubicBezTo>
                  <a:cubicBezTo>
                    <a:pt x="13807" y="11106"/>
                    <a:pt x="14095" y="13293"/>
                    <a:pt x="15391" y="15344"/>
                  </a:cubicBezTo>
                  <a:cubicBezTo>
                    <a:pt x="16687" y="17394"/>
                    <a:pt x="18991" y="19308"/>
                    <a:pt x="21295" y="212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4" name="Line"/>
            <p:cNvSpPr/>
            <p:nvPr/>
          </p:nvSpPr>
          <p:spPr>
            <a:xfrm>
              <a:off x="1113936" y="3687437"/>
              <a:ext cx="134919" cy="143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2893"/>
                  </a:moveTo>
                  <a:cubicBezTo>
                    <a:pt x="2769" y="1864"/>
                    <a:pt x="5538" y="836"/>
                    <a:pt x="8308" y="321"/>
                  </a:cubicBezTo>
                  <a:cubicBezTo>
                    <a:pt x="11077" y="-193"/>
                    <a:pt x="13846" y="-193"/>
                    <a:pt x="15231" y="1093"/>
                  </a:cubicBezTo>
                  <a:cubicBezTo>
                    <a:pt x="16615" y="2378"/>
                    <a:pt x="16615" y="4950"/>
                    <a:pt x="15508" y="7264"/>
                  </a:cubicBezTo>
                  <a:cubicBezTo>
                    <a:pt x="14400" y="9578"/>
                    <a:pt x="12185" y="11636"/>
                    <a:pt x="10523" y="13950"/>
                  </a:cubicBezTo>
                  <a:cubicBezTo>
                    <a:pt x="8862" y="16264"/>
                    <a:pt x="7754" y="18836"/>
                    <a:pt x="8585" y="20121"/>
                  </a:cubicBezTo>
                  <a:cubicBezTo>
                    <a:pt x="9415" y="21407"/>
                    <a:pt x="12185" y="21407"/>
                    <a:pt x="14677" y="21407"/>
                  </a:cubicBezTo>
                  <a:cubicBezTo>
                    <a:pt x="17169" y="21407"/>
                    <a:pt x="19385" y="21407"/>
                    <a:pt x="21600" y="214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5" name="Line"/>
            <p:cNvSpPr/>
            <p:nvPr/>
          </p:nvSpPr>
          <p:spPr>
            <a:xfrm>
              <a:off x="1435663" y="3460648"/>
              <a:ext cx="280215" cy="30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extrusionOk="0">
                  <a:moveTo>
                    <a:pt x="0" y="1985"/>
                  </a:moveTo>
                  <a:cubicBezTo>
                    <a:pt x="1067" y="1257"/>
                    <a:pt x="2133" y="529"/>
                    <a:pt x="3333" y="165"/>
                  </a:cubicBezTo>
                  <a:cubicBezTo>
                    <a:pt x="4533" y="-199"/>
                    <a:pt x="5867" y="-199"/>
                    <a:pt x="7467" y="2713"/>
                  </a:cubicBezTo>
                  <a:cubicBezTo>
                    <a:pt x="9067" y="5626"/>
                    <a:pt x="10933" y="11450"/>
                    <a:pt x="12133" y="14970"/>
                  </a:cubicBezTo>
                  <a:cubicBezTo>
                    <a:pt x="13333" y="18489"/>
                    <a:pt x="13867" y="19702"/>
                    <a:pt x="14800" y="20430"/>
                  </a:cubicBezTo>
                  <a:cubicBezTo>
                    <a:pt x="15733" y="21158"/>
                    <a:pt x="17067" y="21401"/>
                    <a:pt x="18267" y="21158"/>
                  </a:cubicBezTo>
                  <a:cubicBezTo>
                    <a:pt x="19467" y="20916"/>
                    <a:pt x="20533" y="20188"/>
                    <a:pt x="21600" y="194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6" name="Line"/>
            <p:cNvSpPr/>
            <p:nvPr/>
          </p:nvSpPr>
          <p:spPr>
            <a:xfrm>
              <a:off x="1425285" y="3488951"/>
              <a:ext cx="249080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900" y="6455"/>
                    <a:pt x="10200" y="12910"/>
                    <a:pt x="6750" y="16510"/>
                  </a:cubicBezTo>
                  <a:cubicBezTo>
                    <a:pt x="3300" y="20110"/>
                    <a:pt x="2100" y="20855"/>
                    <a:pt x="1350" y="21228"/>
                  </a:cubicBezTo>
                  <a:cubicBezTo>
                    <a:pt x="600" y="21600"/>
                    <a:pt x="30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7" name="Line"/>
            <p:cNvSpPr/>
            <p:nvPr/>
          </p:nvSpPr>
          <p:spPr>
            <a:xfrm>
              <a:off x="2151765" y="3565058"/>
              <a:ext cx="401974" cy="2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extrusionOk="0">
                  <a:moveTo>
                    <a:pt x="0" y="21600"/>
                  </a:moveTo>
                  <a:cubicBezTo>
                    <a:pt x="4615" y="16200"/>
                    <a:pt x="9231" y="10800"/>
                    <a:pt x="12462" y="6750"/>
                  </a:cubicBezTo>
                  <a:cubicBezTo>
                    <a:pt x="15692" y="2700"/>
                    <a:pt x="17538" y="0"/>
                    <a:pt x="18923" y="0"/>
                  </a:cubicBezTo>
                  <a:cubicBezTo>
                    <a:pt x="20308" y="0"/>
                    <a:pt x="21231" y="2700"/>
                    <a:pt x="21415" y="5400"/>
                  </a:cubicBezTo>
                  <a:cubicBezTo>
                    <a:pt x="21600" y="8100"/>
                    <a:pt x="21046" y="10800"/>
                    <a:pt x="20492" y="13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8" name="Line"/>
            <p:cNvSpPr/>
            <p:nvPr/>
          </p:nvSpPr>
          <p:spPr>
            <a:xfrm>
              <a:off x="2328196" y="3405925"/>
              <a:ext cx="72649" cy="38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3" y="6227"/>
                    <a:pt x="10286" y="12454"/>
                    <a:pt x="13886" y="16054"/>
                  </a:cubicBezTo>
                  <a:cubicBezTo>
                    <a:pt x="17486" y="19654"/>
                    <a:pt x="19543" y="206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9" name="Line"/>
            <p:cNvSpPr/>
            <p:nvPr/>
          </p:nvSpPr>
          <p:spPr>
            <a:xfrm>
              <a:off x="3013163" y="3276110"/>
              <a:ext cx="155676" cy="37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extrusionOk="0">
                  <a:moveTo>
                    <a:pt x="0" y="3245"/>
                  </a:moveTo>
                  <a:cubicBezTo>
                    <a:pt x="0" y="1674"/>
                    <a:pt x="0" y="103"/>
                    <a:pt x="720" y="5"/>
                  </a:cubicBezTo>
                  <a:cubicBezTo>
                    <a:pt x="1440" y="-93"/>
                    <a:pt x="2880" y="1282"/>
                    <a:pt x="4800" y="4718"/>
                  </a:cubicBezTo>
                  <a:cubicBezTo>
                    <a:pt x="6720" y="8154"/>
                    <a:pt x="9120" y="13652"/>
                    <a:pt x="10800" y="16991"/>
                  </a:cubicBezTo>
                  <a:cubicBezTo>
                    <a:pt x="12480" y="20329"/>
                    <a:pt x="13440" y="21507"/>
                    <a:pt x="14160" y="21409"/>
                  </a:cubicBezTo>
                  <a:cubicBezTo>
                    <a:pt x="14880" y="21311"/>
                    <a:pt x="15360" y="19936"/>
                    <a:pt x="16560" y="18562"/>
                  </a:cubicBezTo>
                  <a:cubicBezTo>
                    <a:pt x="17760" y="17187"/>
                    <a:pt x="19680" y="15812"/>
                    <a:pt x="21600" y="144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0" name="Line"/>
            <p:cNvSpPr/>
            <p:nvPr/>
          </p:nvSpPr>
          <p:spPr>
            <a:xfrm>
              <a:off x="3199973" y="3499329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1" name="Line"/>
            <p:cNvSpPr/>
            <p:nvPr/>
          </p:nvSpPr>
          <p:spPr>
            <a:xfrm>
              <a:off x="3075433" y="3499329"/>
              <a:ext cx="204487" cy="22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000" extrusionOk="0">
                  <a:moveTo>
                    <a:pt x="17280" y="0"/>
                  </a:moveTo>
                  <a:cubicBezTo>
                    <a:pt x="19440" y="1934"/>
                    <a:pt x="21600" y="3869"/>
                    <a:pt x="21240" y="7254"/>
                  </a:cubicBezTo>
                  <a:cubicBezTo>
                    <a:pt x="20880" y="10639"/>
                    <a:pt x="18000" y="15475"/>
                    <a:pt x="15660" y="18215"/>
                  </a:cubicBezTo>
                  <a:cubicBezTo>
                    <a:pt x="13320" y="20955"/>
                    <a:pt x="11520" y="21600"/>
                    <a:pt x="9000" y="20472"/>
                  </a:cubicBezTo>
                  <a:cubicBezTo>
                    <a:pt x="6480" y="19343"/>
                    <a:pt x="3240" y="16442"/>
                    <a:pt x="0" y="135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2" name="Line"/>
            <p:cNvSpPr/>
            <p:nvPr/>
          </p:nvSpPr>
          <p:spPr>
            <a:xfrm>
              <a:off x="3420713" y="3623787"/>
              <a:ext cx="121744" cy="20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254" extrusionOk="0">
                  <a:moveTo>
                    <a:pt x="6715" y="1070"/>
                  </a:moveTo>
                  <a:cubicBezTo>
                    <a:pt x="9715" y="362"/>
                    <a:pt x="12715" y="-346"/>
                    <a:pt x="14815" y="185"/>
                  </a:cubicBezTo>
                  <a:cubicBezTo>
                    <a:pt x="16915" y="716"/>
                    <a:pt x="18115" y="2487"/>
                    <a:pt x="18115" y="4257"/>
                  </a:cubicBezTo>
                  <a:cubicBezTo>
                    <a:pt x="18115" y="6028"/>
                    <a:pt x="16915" y="7798"/>
                    <a:pt x="14215" y="9746"/>
                  </a:cubicBezTo>
                  <a:cubicBezTo>
                    <a:pt x="11515" y="11693"/>
                    <a:pt x="7315" y="13818"/>
                    <a:pt x="4315" y="15765"/>
                  </a:cubicBezTo>
                  <a:cubicBezTo>
                    <a:pt x="1315" y="17713"/>
                    <a:pt x="-485" y="19483"/>
                    <a:pt x="115" y="20369"/>
                  </a:cubicBezTo>
                  <a:cubicBezTo>
                    <a:pt x="715" y="21254"/>
                    <a:pt x="3715" y="21254"/>
                    <a:pt x="7615" y="21254"/>
                  </a:cubicBezTo>
                  <a:cubicBezTo>
                    <a:pt x="11515" y="21254"/>
                    <a:pt x="16315" y="21254"/>
                    <a:pt x="21115" y="21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>
              <a:off x="3781156" y="3412844"/>
              <a:ext cx="232492" cy="70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98" extrusionOk="0">
                  <a:moveTo>
                    <a:pt x="0" y="1059"/>
                  </a:moveTo>
                  <a:cubicBezTo>
                    <a:pt x="318" y="529"/>
                    <a:pt x="635" y="0"/>
                    <a:pt x="1112" y="0"/>
                  </a:cubicBezTo>
                  <a:cubicBezTo>
                    <a:pt x="1588" y="0"/>
                    <a:pt x="2224" y="529"/>
                    <a:pt x="2859" y="1429"/>
                  </a:cubicBezTo>
                  <a:cubicBezTo>
                    <a:pt x="3494" y="2329"/>
                    <a:pt x="4129" y="3600"/>
                    <a:pt x="5082" y="4500"/>
                  </a:cubicBezTo>
                  <a:cubicBezTo>
                    <a:pt x="6035" y="5400"/>
                    <a:pt x="7306" y="5929"/>
                    <a:pt x="9529" y="6088"/>
                  </a:cubicBezTo>
                  <a:cubicBezTo>
                    <a:pt x="11753" y="6247"/>
                    <a:pt x="14929" y="6035"/>
                    <a:pt x="17153" y="5453"/>
                  </a:cubicBezTo>
                  <a:cubicBezTo>
                    <a:pt x="19376" y="4871"/>
                    <a:pt x="20647" y="3918"/>
                    <a:pt x="21124" y="3176"/>
                  </a:cubicBezTo>
                  <a:cubicBezTo>
                    <a:pt x="21600" y="2435"/>
                    <a:pt x="21282" y="1906"/>
                    <a:pt x="20488" y="1482"/>
                  </a:cubicBezTo>
                  <a:cubicBezTo>
                    <a:pt x="19694" y="1059"/>
                    <a:pt x="18424" y="741"/>
                    <a:pt x="17788" y="847"/>
                  </a:cubicBezTo>
                  <a:cubicBezTo>
                    <a:pt x="17153" y="953"/>
                    <a:pt x="17153" y="1482"/>
                    <a:pt x="17788" y="3388"/>
                  </a:cubicBezTo>
                  <a:cubicBezTo>
                    <a:pt x="18424" y="5294"/>
                    <a:pt x="19694" y="8576"/>
                    <a:pt x="20012" y="11594"/>
                  </a:cubicBezTo>
                  <a:cubicBezTo>
                    <a:pt x="20329" y="14612"/>
                    <a:pt x="19694" y="17365"/>
                    <a:pt x="17947" y="19006"/>
                  </a:cubicBezTo>
                  <a:cubicBezTo>
                    <a:pt x="16200" y="20647"/>
                    <a:pt x="13341" y="21176"/>
                    <a:pt x="10959" y="21388"/>
                  </a:cubicBezTo>
                  <a:cubicBezTo>
                    <a:pt x="8576" y="21600"/>
                    <a:pt x="6671" y="21494"/>
                    <a:pt x="5082" y="21176"/>
                  </a:cubicBezTo>
                  <a:cubicBezTo>
                    <a:pt x="3494" y="20859"/>
                    <a:pt x="2224" y="20329"/>
                    <a:pt x="1588" y="19641"/>
                  </a:cubicBezTo>
                  <a:cubicBezTo>
                    <a:pt x="953" y="18953"/>
                    <a:pt x="953" y="18106"/>
                    <a:pt x="1588" y="17524"/>
                  </a:cubicBezTo>
                  <a:cubicBezTo>
                    <a:pt x="2224" y="16941"/>
                    <a:pt x="3494" y="16624"/>
                    <a:pt x="6194" y="16253"/>
                  </a:cubicBezTo>
                  <a:cubicBezTo>
                    <a:pt x="8894" y="15882"/>
                    <a:pt x="13024" y="15459"/>
                    <a:pt x="17153" y="150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4" name="Line"/>
            <p:cNvSpPr/>
            <p:nvPr/>
          </p:nvSpPr>
          <p:spPr>
            <a:xfrm>
              <a:off x="4652933" y="3499329"/>
              <a:ext cx="20756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5" name="Line"/>
            <p:cNvSpPr/>
            <p:nvPr/>
          </p:nvSpPr>
          <p:spPr>
            <a:xfrm>
              <a:off x="4663311" y="3603112"/>
              <a:ext cx="176432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6" name="Line"/>
            <p:cNvSpPr/>
            <p:nvPr/>
          </p:nvSpPr>
          <p:spPr>
            <a:xfrm>
              <a:off x="5317953" y="3475232"/>
              <a:ext cx="227514" cy="21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0841" extrusionOk="0">
                  <a:moveTo>
                    <a:pt x="17078" y="4376"/>
                  </a:moveTo>
                  <a:cubicBezTo>
                    <a:pt x="16125" y="2689"/>
                    <a:pt x="15172" y="1001"/>
                    <a:pt x="12631" y="326"/>
                  </a:cubicBezTo>
                  <a:cubicBezTo>
                    <a:pt x="10090" y="-349"/>
                    <a:pt x="5961" y="-12"/>
                    <a:pt x="3261" y="1676"/>
                  </a:cubicBezTo>
                  <a:cubicBezTo>
                    <a:pt x="561" y="3363"/>
                    <a:pt x="-710" y="6401"/>
                    <a:pt x="402" y="9945"/>
                  </a:cubicBezTo>
                  <a:cubicBezTo>
                    <a:pt x="1514" y="13489"/>
                    <a:pt x="5008" y="17538"/>
                    <a:pt x="8819" y="19395"/>
                  </a:cubicBezTo>
                  <a:cubicBezTo>
                    <a:pt x="12631" y="21251"/>
                    <a:pt x="16761" y="20914"/>
                    <a:pt x="20890" y="205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7" name="Line"/>
            <p:cNvSpPr/>
            <p:nvPr/>
          </p:nvSpPr>
          <p:spPr>
            <a:xfrm>
              <a:off x="5665241" y="3670868"/>
              <a:ext cx="160440" cy="20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202" extrusionOk="0">
                  <a:moveTo>
                    <a:pt x="3320" y="518"/>
                  </a:moveTo>
                  <a:cubicBezTo>
                    <a:pt x="5570" y="152"/>
                    <a:pt x="7820" y="-214"/>
                    <a:pt x="9845" y="152"/>
                  </a:cubicBezTo>
                  <a:cubicBezTo>
                    <a:pt x="11870" y="518"/>
                    <a:pt x="13670" y="1616"/>
                    <a:pt x="14570" y="3081"/>
                  </a:cubicBezTo>
                  <a:cubicBezTo>
                    <a:pt x="15470" y="4545"/>
                    <a:pt x="15470" y="6376"/>
                    <a:pt x="13220" y="8755"/>
                  </a:cubicBezTo>
                  <a:cubicBezTo>
                    <a:pt x="10970" y="11135"/>
                    <a:pt x="6470" y="14064"/>
                    <a:pt x="3545" y="16261"/>
                  </a:cubicBezTo>
                  <a:cubicBezTo>
                    <a:pt x="620" y="18457"/>
                    <a:pt x="-730" y="19922"/>
                    <a:pt x="395" y="20654"/>
                  </a:cubicBezTo>
                  <a:cubicBezTo>
                    <a:pt x="1520" y="21386"/>
                    <a:pt x="5120" y="21386"/>
                    <a:pt x="8945" y="20654"/>
                  </a:cubicBezTo>
                  <a:cubicBezTo>
                    <a:pt x="12770" y="19922"/>
                    <a:pt x="16820" y="18457"/>
                    <a:pt x="20870" y="169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8" name="Line"/>
            <p:cNvSpPr/>
            <p:nvPr/>
          </p:nvSpPr>
          <p:spPr>
            <a:xfrm>
              <a:off x="289238" y="4549573"/>
              <a:ext cx="949029" cy="48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296" extrusionOk="0">
                  <a:moveTo>
                    <a:pt x="3127" y="15318"/>
                  </a:moveTo>
                  <a:cubicBezTo>
                    <a:pt x="2817" y="14865"/>
                    <a:pt x="2507" y="14412"/>
                    <a:pt x="2043" y="14261"/>
                  </a:cubicBezTo>
                  <a:cubicBezTo>
                    <a:pt x="1578" y="14110"/>
                    <a:pt x="959" y="14261"/>
                    <a:pt x="533" y="14714"/>
                  </a:cubicBezTo>
                  <a:cubicBezTo>
                    <a:pt x="107" y="15167"/>
                    <a:pt x="-125" y="15922"/>
                    <a:pt x="69" y="16677"/>
                  </a:cubicBezTo>
                  <a:cubicBezTo>
                    <a:pt x="262" y="17433"/>
                    <a:pt x="881" y="18188"/>
                    <a:pt x="1617" y="18490"/>
                  </a:cubicBezTo>
                  <a:cubicBezTo>
                    <a:pt x="2352" y="18792"/>
                    <a:pt x="3204" y="18641"/>
                    <a:pt x="3746" y="17357"/>
                  </a:cubicBezTo>
                  <a:cubicBezTo>
                    <a:pt x="4288" y="16073"/>
                    <a:pt x="4520" y="13657"/>
                    <a:pt x="4559" y="11089"/>
                  </a:cubicBezTo>
                  <a:cubicBezTo>
                    <a:pt x="4598" y="8521"/>
                    <a:pt x="4443" y="5802"/>
                    <a:pt x="4210" y="3763"/>
                  </a:cubicBezTo>
                  <a:cubicBezTo>
                    <a:pt x="3978" y="1724"/>
                    <a:pt x="3669" y="364"/>
                    <a:pt x="3552" y="62"/>
                  </a:cubicBezTo>
                  <a:cubicBezTo>
                    <a:pt x="3436" y="-240"/>
                    <a:pt x="3514" y="515"/>
                    <a:pt x="3823" y="3310"/>
                  </a:cubicBezTo>
                  <a:cubicBezTo>
                    <a:pt x="4133" y="6104"/>
                    <a:pt x="4675" y="10938"/>
                    <a:pt x="5140" y="14185"/>
                  </a:cubicBezTo>
                  <a:cubicBezTo>
                    <a:pt x="5604" y="17433"/>
                    <a:pt x="5991" y="19094"/>
                    <a:pt x="6378" y="20076"/>
                  </a:cubicBezTo>
                  <a:cubicBezTo>
                    <a:pt x="6765" y="21058"/>
                    <a:pt x="7152" y="21360"/>
                    <a:pt x="7733" y="21284"/>
                  </a:cubicBezTo>
                  <a:cubicBezTo>
                    <a:pt x="8314" y="21209"/>
                    <a:pt x="9088" y="20756"/>
                    <a:pt x="9823" y="19850"/>
                  </a:cubicBezTo>
                  <a:cubicBezTo>
                    <a:pt x="10559" y="18943"/>
                    <a:pt x="11256" y="17584"/>
                    <a:pt x="11681" y="16526"/>
                  </a:cubicBezTo>
                  <a:cubicBezTo>
                    <a:pt x="12107" y="15469"/>
                    <a:pt x="12262" y="14714"/>
                    <a:pt x="12301" y="13959"/>
                  </a:cubicBezTo>
                  <a:cubicBezTo>
                    <a:pt x="12340" y="13203"/>
                    <a:pt x="12262" y="12448"/>
                    <a:pt x="12030" y="12070"/>
                  </a:cubicBezTo>
                  <a:cubicBezTo>
                    <a:pt x="11798" y="11693"/>
                    <a:pt x="11410" y="11693"/>
                    <a:pt x="11023" y="11844"/>
                  </a:cubicBezTo>
                  <a:cubicBezTo>
                    <a:pt x="10636" y="11995"/>
                    <a:pt x="10249" y="12297"/>
                    <a:pt x="10056" y="12901"/>
                  </a:cubicBezTo>
                  <a:cubicBezTo>
                    <a:pt x="9862" y="13505"/>
                    <a:pt x="9862" y="14412"/>
                    <a:pt x="10172" y="15394"/>
                  </a:cubicBezTo>
                  <a:cubicBezTo>
                    <a:pt x="10481" y="16375"/>
                    <a:pt x="11101" y="17433"/>
                    <a:pt x="11952" y="18188"/>
                  </a:cubicBezTo>
                  <a:cubicBezTo>
                    <a:pt x="12804" y="18943"/>
                    <a:pt x="13888" y="19396"/>
                    <a:pt x="14585" y="19321"/>
                  </a:cubicBezTo>
                  <a:cubicBezTo>
                    <a:pt x="15281" y="19245"/>
                    <a:pt x="15591" y="18641"/>
                    <a:pt x="16056" y="17584"/>
                  </a:cubicBezTo>
                  <a:cubicBezTo>
                    <a:pt x="16520" y="16526"/>
                    <a:pt x="17140" y="15016"/>
                    <a:pt x="17604" y="14034"/>
                  </a:cubicBezTo>
                  <a:cubicBezTo>
                    <a:pt x="18069" y="13052"/>
                    <a:pt x="18378" y="12599"/>
                    <a:pt x="18765" y="12373"/>
                  </a:cubicBezTo>
                  <a:cubicBezTo>
                    <a:pt x="19152" y="12146"/>
                    <a:pt x="19617" y="12146"/>
                    <a:pt x="20004" y="12373"/>
                  </a:cubicBezTo>
                  <a:cubicBezTo>
                    <a:pt x="20391" y="12599"/>
                    <a:pt x="20701" y="13052"/>
                    <a:pt x="20972" y="14336"/>
                  </a:cubicBezTo>
                  <a:cubicBezTo>
                    <a:pt x="21243" y="15620"/>
                    <a:pt x="21475" y="17735"/>
                    <a:pt x="20778" y="19019"/>
                  </a:cubicBezTo>
                  <a:cubicBezTo>
                    <a:pt x="20081" y="20303"/>
                    <a:pt x="18456" y="20756"/>
                    <a:pt x="16830" y="212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9" name="Line"/>
            <p:cNvSpPr/>
            <p:nvPr/>
          </p:nvSpPr>
          <p:spPr>
            <a:xfrm>
              <a:off x="1545132" y="4803596"/>
              <a:ext cx="648147" cy="204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0939" extrusionOk="0">
                  <a:moveTo>
                    <a:pt x="4612" y="4597"/>
                  </a:moveTo>
                  <a:cubicBezTo>
                    <a:pt x="4612" y="2827"/>
                    <a:pt x="4612" y="1056"/>
                    <a:pt x="4326" y="348"/>
                  </a:cubicBezTo>
                  <a:cubicBezTo>
                    <a:pt x="4041" y="-360"/>
                    <a:pt x="3469" y="-6"/>
                    <a:pt x="2669" y="1588"/>
                  </a:cubicBezTo>
                  <a:cubicBezTo>
                    <a:pt x="1869" y="3181"/>
                    <a:pt x="841" y="6014"/>
                    <a:pt x="326" y="8315"/>
                  </a:cubicBezTo>
                  <a:cubicBezTo>
                    <a:pt x="-188" y="10617"/>
                    <a:pt x="-188" y="12388"/>
                    <a:pt x="1012" y="14512"/>
                  </a:cubicBezTo>
                  <a:cubicBezTo>
                    <a:pt x="2212" y="16637"/>
                    <a:pt x="4612" y="19115"/>
                    <a:pt x="6383" y="19824"/>
                  </a:cubicBezTo>
                  <a:cubicBezTo>
                    <a:pt x="8155" y="20532"/>
                    <a:pt x="9298" y="19470"/>
                    <a:pt x="9983" y="18053"/>
                  </a:cubicBezTo>
                  <a:cubicBezTo>
                    <a:pt x="10669" y="16637"/>
                    <a:pt x="10898" y="14866"/>
                    <a:pt x="11012" y="12919"/>
                  </a:cubicBezTo>
                  <a:cubicBezTo>
                    <a:pt x="11126" y="10971"/>
                    <a:pt x="11126" y="8847"/>
                    <a:pt x="11298" y="8670"/>
                  </a:cubicBezTo>
                  <a:cubicBezTo>
                    <a:pt x="11469" y="8492"/>
                    <a:pt x="11812" y="10263"/>
                    <a:pt x="12383" y="12565"/>
                  </a:cubicBezTo>
                  <a:cubicBezTo>
                    <a:pt x="12955" y="14866"/>
                    <a:pt x="13755" y="17699"/>
                    <a:pt x="14441" y="19292"/>
                  </a:cubicBezTo>
                  <a:cubicBezTo>
                    <a:pt x="15126" y="20886"/>
                    <a:pt x="15698" y="21240"/>
                    <a:pt x="16155" y="20709"/>
                  </a:cubicBezTo>
                  <a:cubicBezTo>
                    <a:pt x="16612" y="20178"/>
                    <a:pt x="16955" y="18761"/>
                    <a:pt x="17241" y="16460"/>
                  </a:cubicBezTo>
                  <a:cubicBezTo>
                    <a:pt x="17526" y="14158"/>
                    <a:pt x="17755" y="10971"/>
                    <a:pt x="18098" y="10086"/>
                  </a:cubicBezTo>
                  <a:cubicBezTo>
                    <a:pt x="18441" y="9201"/>
                    <a:pt x="18898" y="10617"/>
                    <a:pt x="19469" y="11856"/>
                  </a:cubicBezTo>
                  <a:cubicBezTo>
                    <a:pt x="20041" y="13096"/>
                    <a:pt x="20726" y="14158"/>
                    <a:pt x="21412" y="152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0" name="Line"/>
            <p:cNvSpPr/>
            <p:nvPr/>
          </p:nvSpPr>
          <p:spPr>
            <a:xfrm>
              <a:off x="1996091" y="4682454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1" name="Line"/>
            <p:cNvSpPr/>
            <p:nvPr/>
          </p:nvSpPr>
          <p:spPr>
            <a:xfrm>
              <a:off x="2375195" y="4537952"/>
              <a:ext cx="942539" cy="52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18" extrusionOk="0">
                  <a:moveTo>
                    <a:pt x="112" y="1231"/>
                  </a:moveTo>
                  <a:cubicBezTo>
                    <a:pt x="33" y="529"/>
                    <a:pt x="-46" y="-172"/>
                    <a:pt x="33" y="38"/>
                  </a:cubicBezTo>
                  <a:cubicBezTo>
                    <a:pt x="112" y="249"/>
                    <a:pt x="348" y="1371"/>
                    <a:pt x="703" y="4036"/>
                  </a:cubicBezTo>
                  <a:cubicBezTo>
                    <a:pt x="1058" y="6701"/>
                    <a:pt x="1531" y="10909"/>
                    <a:pt x="1767" y="13363"/>
                  </a:cubicBezTo>
                  <a:cubicBezTo>
                    <a:pt x="2004" y="15818"/>
                    <a:pt x="2004" y="16519"/>
                    <a:pt x="2004" y="16519"/>
                  </a:cubicBezTo>
                  <a:cubicBezTo>
                    <a:pt x="2004" y="16519"/>
                    <a:pt x="2004" y="15818"/>
                    <a:pt x="2240" y="14625"/>
                  </a:cubicBezTo>
                  <a:cubicBezTo>
                    <a:pt x="2477" y="13433"/>
                    <a:pt x="2950" y="11750"/>
                    <a:pt x="3383" y="10838"/>
                  </a:cubicBezTo>
                  <a:cubicBezTo>
                    <a:pt x="3817" y="9927"/>
                    <a:pt x="4211" y="9786"/>
                    <a:pt x="4566" y="9927"/>
                  </a:cubicBezTo>
                  <a:cubicBezTo>
                    <a:pt x="4920" y="10067"/>
                    <a:pt x="5236" y="10488"/>
                    <a:pt x="5393" y="11049"/>
                  </a:cubicBezTo>
                  <a:cubicBezTo>
                    <a:pt x="5551" y="11610"/>
                    <a:pt x="5551" y="12311"/>
                    <a:pt x="5433" y="12942"/>
                  </a:cubicBezTo>
                  <a:cubicBezTo>
                    <a:pt x="5315" y="13573"/>
                    <a:pt x="5078" y="14134"/>
                    <a:pt x="4566" y="14766"/>
                  </a:cubicBezTo>
                  <a:cubicBezTo>
                    <a:pt x="4053" y="15397"/>
                    <a:pt x="3265" y="16098"/>
                    <a:pt x="2634" y="16449"/>
                  </a:cubicBezTo>
                  <a:cubicBezTo>
                    <a:pt x="2004" y="16799"/>
                    <a:pt x="1531" y="16799"/>
                    <a:pt x="1491" y="16589"/>
                  </a:cubicBezTo>
                  <a:cubicBezTo>
                    <a:pt x="1452" y="16379"/>
                    <a:pt x="1846" y="15958"/>
                    <a:pt x="3068" y="15327"/>
                  </a:cubicBezTo>
                  <a:cubicBezTo>
                    <a:pt x="4290" y="14696"/>
                    <a:pt x="6339" y="13854"/>
                    <a:pt x="7601" y="13293"/>
                  </a:cubicBezTo>
                  <a:cubicBezTo>
                    <a:pt x="8862" y="12732"/>
                    <a:pt x="9335" y="12451"/>
                    <a:pt x="9769" y="12101"/>
                  </a:cubicBezTo>
                  <a:cubicBezTo>
                    <a:pt x="10202" y="11750"/>
                    <a:pt x="10596" y="11329"/>
                    <a:pt x="10793" y="10768"/>
                  </a:cubicBezTo>
                  <a:cubicBezTo>
                    <a:pt x="10990" y="10207"/>
                    <a:pt x="10990" y="9506"/>
                    <a:pt x="10754" y="9015"/>
                  </a:cubicBezTo>
                  <a:cubicBezTo>
                    <a:pt x="10518" y="8524"/>
                    <a:pt x="10045" y="8244"/>
                    <a:pt x="9572" y="8033"/>
                  </a:cubicBezTo>
                  <a:cubicBezTo>
                    <a:pt x="9099" y="7823"/>
                    <a:pt x="8626" y="7683"/>
                    <a:pt x="8310" y="8103"/>
                  </a:cubicBezTo>
                  <a:cubicBezTo>
                    <a:pt x="7995" y="8524"/>
                    <a:pt x="7837" y="9506"/>
                    <a:pt x="7877" y="10698"/>
                  </a:cubicBezTo>
                  <a:cubicBezTo>
                    <a:pt x="7916" y="11890"/>
                    <a:pt x="8153" y="13293"/>
                    <a:pt x="8665" y="14555"/>
                  </a:cubicBezTo>
                  <a:cubicBezTo>
                    <a:pt x="9177" y="15818"/>
                    <a:pt x="9966" y="16940"/>
                    <a:pt x="10833" y="17290"/>
                  </a:cubicBezTo>
                  <a:cubicBezTo>
                    <a:pt x="11700" y="17641"/>
                    <a:pt x="12646" y="17220"/>
                    <a:pt x="13513" y="15958"/>
                  </a:cubicBezTo>
                  <a:cubicBezTo>
                    <a:pt x="14380" y="14696"/>
                    <a:pt x="15169" y="12592"/>
                    <a:pt x="15602" y="11049"/>
                  </a:cubicBezTo>
                  <a:cubicBezTo>
                    <a:pt x="16036" y="9506"/>
                    <a:pt x="16115" y="8524"/>
                    <a:pt x="16351" y="7963"/>
                  </a:cubicBezTo>
                  <a:cubicBezTo>
                    <a:pt x="16588" y="7402"/>
                    <a:pt x="16982" y="7262"/>
                    <a:pt x="17652" y="8033"/>
                  </a:cubicBezTo>
                  <a:cubicBezTo>
                    <a:pt x="18322" y="8805"/>
                    <a:pt x="19268" y="10488"/>
                    <a:pt x="19938" y="11960"/>
                  </a:cubicBezTo>
                  <a:cubicBezTo>
                    <a:pt x="20608" y="13433"/>
                    <a:pt x="21002" y="14696"/>
                    <a:pt x="21239" y="15958"/>
                  </a:cubicBezTo>
                  <a:cubicBezTo>
                    <a:pt x="21475" y="17220"/>
                    <a:pt x="21554" y="18483"/>
                    <a:pt x="21396" y="19394"/>
                  </a:cubicBezTo>
                  <a:cubicBezTo>
                    <a:pt x="21239" y="20306"/>
                    <a:pt x="20845" y="20867"/>
                    <a:pt x="20253" y="21147"/>
                  </a:cubicBezTo>
                  <a:cubicBezTo>
                    <a:pt x="19662" y="21428"/>
                    <a:pt x="18874" y="21428"/>
                    <a:pt x="17849" y="20657"/>
                  </a:cubicBezTo>
                  <a:cubicBezTo>
                    <a:pt x="16824" y="19885"/>
                    <a:pt x="15563" y="18342"/>
                    <a:pt x="14301" y="167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2" name="Line"/>
            <p:cNvSpPr/>
            <p:nvPr/>
          </p:nvSpPr>
          <p:spPr>
            <a:xfrm>
              <a:off x="4279314" y="4762021"/>
              <a:ext cx="529294" cy="21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3484"/>
                  </a:moveTo>
                  <a:cubicBezTo>
                    <a:pt x="0" y="1742"/>
                    <a:pt x="0" y="0"/>
                    <a:pt x="0" y="0"/>
                  </a:cubicBezTo>
                  <a:cubicBezTo>
                    <a:pt x="0" y="0"/>
                    <a:pt x="0" y="1742"/>
                    <a:pt x="212" y="4529"/>
                  </a:cubicBezTo>
                  <a:cubicBezTo>
                    <a:pt x="424" y="7316"/>
                    <a:pt x="847" y="11148"/>
                    <a:pt x="1694" y="14110"/>
                  </a:cubicBezTo>
                  <a:cubicBezTo>
                    <a:pt x="2541" y="17071"/>
                    <a:pt x="3812" y="19161"/>
                    <a:pt x="4941" y="18813"/>
                  </a:cubicBezTo>
                  <a:cubicBezTo>
                    <a:pt x="6071" y="18465"/>
                    <a:pt x="7059" y="15677"/>
                    <a:pt x="7694" y="13413"/>
                  </a:cubicBezTo>
                  <a:cubicBezTo>
                    <a:pt x="8329" y="11148"/>
                    <a:pt x="8612" y="9406"/>
                    <a:pt x="8824" y="7316"/>
                  </a:cubicBezTo>
                  <a:cubicBezTo>
                    <a:pt x="9035" y="5226"/>
                    <a:pt x="9176" y="2787"/>
                    <a:pt x="9388" y="2787"/>
                  </a:cubicBezTo>
                  <a:cubicBezTo>
                    <a:pt x="9600" y="2787"/>
                    <a:pt x="9882" y="5226"/>
                    <a:pt x="10024" y="7316"/>
                  </a:cubicBezTo>
                  <a:cubicBezTo>
                    <a:pt x="10165" y="9406"/>
                    <a:pt x="10165" y="11148"/>
                    <a:pt x="10235" y="12890"/>
                  </a:cubicBezTo>
                  <a:cubicBezTo>
                    <a:pt x="10306" y="14632"/>
                    <a:pt x="10447" y="16374"/>
                    <a:pt x="10729" y="16548"/>
                  </a:cubicBezTo>
                  <a:cubicBezTo>
                    <a:pt x="11012" y="16723"/>
                    <a:pt x="11435" y="15329"/>
                    <a:pt x="11859" y="13587"/>
                  </a:cubicBezTo>
                  <a:cubicBezTo>
                    <a:pt x="12282" y="11845"/>
                    <a:pt x="12706" y="9755"/>
                    <a:pt x="13129" y="8013"/>
                  </a:cubicBezTo>
                  <a:cubicBezTo>
                    <a:pt x="13553" y="6271"/>
                    <a:pt x="13976" y="4877"/>
                    <a:pt x="14471" y="4877"/>
                  </a:cubicBezTo>
                  <a:cubicBezTo>
                    <a:pt x="14965" y="4877"/>
                    <a:pt x="15529" y="6271"/>
                    <a:pt x="15882" y="8013"/>
                  </a:cubicBezTo>
                  <a:cubicBezTo>
                    <a:pt x="16235" y="9755"/>
                    <a:pt x="16376" y="11845"/>
                    <a:pt x="16588" y="13935"/>
                  </a:cubicBezTo>
                  <a:cubicBezTo>
                    <a:pt x="16800" y="16026"/>
                    <a:pt x="17082" y="18116"/>
                    <a:pt x="17576" y="19510"/>
                  </a:cubicBezTo>
                  <a:cubicBezTo>
                    <a:pt x="18071" y="20903"/>
                    <a:pt x="18776" y="21600"/>
                    <a:pt x="19412" y="21077"/>
                  </a:cubicBezTo>
                  <a:cubicBezTo>
                    <a:pt x="20047" y="20555"/>
                    <a:pt x="20612" y="18813"/>
                    <a:pt x="20965" y="17071"/>
                  </a:cubicBezTo>
                  <a:cubicBezTo>
                    <a:pt x="21318" y="15329"/>
                    <a:pt x="21459" y="13587"/>
                    <a:pt x="21600" y="118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>
              <a:off x="4303880" y="4605812"/>
              <a:ext cx="48084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296" extrusionOk="0">
                  <a:moveTo>
                    <a:pt x="7055" y="20296"/>
                  </a:moveTo>
                  <a:cubicBezTo>
                    <a:pt x="2735" y="12582"/>
                    <a:pt x="-1585" y="4867"/>
                    <a:pt x="575" y="1782"/>
                  </a:cubicBezTo>
                  <a:cubicBezTo>
                    <a:pt x="2735" y="-1304"/>
                    <a:pt x="11375" y="239"/>
                    <a:pt x="20015" y="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4" name="Line"/>
            <p:cNvSpPr/>
            <p:nvPr/>
          </p:nvSpPr>
          <p:spPr>
            <a:xfrm>
              <a:off x="4949527" y="4560696"/>
              <a:ext cx="796077" cy="48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84" extrusionOk="0">
                  <a:moveTo>
                    <a:pt x="1794" y="796"/>
                  </a:moveTo>
                  <a:cubicBezTo>
                    <a:pt x="1329" y="337"/>
                    <a:pt x="863" y="-123"/>
                    <a:pt x="584" y="30"/>
                  </a:cubicBezTo>
                  <a:cubicBezTo>
                    <a:pt x="304" y="183"/>
                    <a:pt x="211" y="949"/>
                    <a:pt x="118" y="3094"/>
                  </a:cubicBezTo>
                  <a:cubicBezTo>
                    <a:pt x="25" y="5239"/>
                    <a:pt x="-68" y="8762"/>
                    <a:pt x="72" y="11903"/>
                  </a:cubicBezTo>
                  <a:cubicBezTo>
                    <a:pt x="211" y="15043"/>
                    <a:pt x="584" y="17800"/>
                    <a:pt x="1282" y="19409"/>
                  </a:cubicBezTo>
                  <a:cubicBezTo>
                    <a:pt x="1980" y="21017"/>
                    <a:pt x="3004" y="21477"/>
                    <a:pt x="4215" y="21094"/>
                  </a:cubicBezTo>
                  <a:cubicBezTo>
                    <a:pt x="5425" y="20711"/>
                    <a:pt x="6822" y="19486"/>
                    <a:pt x="7706" y="18566"/>
                  </a:cubicBezTo>
                  <a:cubicBezTo>
                    <a:pt x="8591" y="17647"/>
                    <a:pt x="8963" y="17034"/>
                    <a:pt x="9103" y="16192"/>
                  </a:cubicBezTo>
                  <a:cubicBezTo>
                    <a:pt x="9242" y="15349"/>
                    <a:pt x="9149" y="14277"/>
                    <a:pt x="8870" y="13741"/>
                  </a:cubicBezTo>
                  <a:cubicBezTo>
                    <a:pt x="8591" y="13205"/>
                    <a:pt x="8125" y="13205"/>
                    <a:pt x="7660" y="13205"/>
                  </a:cubicBezTo>
                  <a:cubicBezTo>
                    <a:pt x="7194" y="13205"/>
                    <a:pt x="6729" y="13205"/>
                    <a:pt x="6310" y="13434"/>
                  </a:cubicBezTo>
                  <a:cubicBezTo>
                    <a:pt x="5891" y="13664"/>
                    <a:pt x="5518" y="14124"/>
                    <a:pt x="5379" y="14737"/>
                  </a:cubicBezTo>
                  <a:cubicBezTo>
                    <a:pt x="5239" y="15349"/>
                    <a:pt x="5332" y="16115"/>
                    <a:pt x="5751" y="17034"/>
                  </a:cubicBezTo>
                  <a:cubicBezTo>
                    <a:pt x="6170" y="17954"/>
                    <a:pt x="6915" y="19026"/>
                    <a:pt x="7985" y="19715"/>
                  </a:cubicBezTo>
                  <a:cubicBezTo>
                    <a:pt x="9056" y="20405"/>
                    <a:pt x="10453" y="20711"/>
                    <a:pt x="11477" y="20175"/>
                  </a:cubicBezTo>
                  <a:cubicBezTo>
                    <a:pt x="12501" y="19639"/>
                    <a:pt x="13153" y="18260"/>
                    <a:pt x="13525" y="17188"/>
                  </a:cubicBezTo>
                  <a:cubicBezTo>
                    <a:pt x="13898" y="16115"/>
                    <a:pt x="13991" y="15349"/>
                    <a:pt x="14037" y="14583"/>
                  </a:cubicBezTo>
                  <a:cubicBezTo>
                    <a:pt x="14084" y="13817"/>
                    <a:pt x="14084" y="13051"/>
                    <a:pt x="14177" y="13051"/>
                  </a:cubicBezTo>
                  <a:cubicBezTo>
                    <a:pt x="14270" y="13051"/>
                    <a:pt x="14456" y="13817"/>
                    <a:pt x="14782" y="15120"/>
                  </a:cubicBezTo>
                  <a:cubicBezTo>
                    <a:pt x="15108" y="16422"/>
                    <a:pt x="15573" y="18260"/>
                    <a:pt x="15992" y="19409"/>
                  </a:cubicBezTo>
                  <a:cubicBezTo>
                    <a:pt x="16411" y="20558"/>
                    <a:pt x="16784" y="21017"/>
                    <a:pt x="17249" y="21247"/>
                  </a:cubicBezTo>
                  <a:cubicBezTo>
                    <a:pt x="17715" y="21477"/>
                    <a:pt x="18273" y="21477"/>
                    <a:pt x="19018" y="20788"/>
                  </a:cubicBezTo>
                  <a:cubicBezTo>
                    <a:pt x="19763" y="20098"/>
                    <a:pt x="20694" y="18720"/>
                    <a:pt x="21113" y="17647"/>
                  </a:cubicBezTo>
                  <a:cubicBezTo>
                    <a:pt x="21532" y="16575"/>
                    <a:pt x="21439" y="15809"/>
                    <a:pt x="21346" y="150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5" name="Line"/>
            <p:cNvSpPr/>
            <p:nvPr/>
          </p:nvSpPr>
          <p:spPr>
            <a:xfrm>
              <a:off x="4974660" y="4786237"/>
              <a:ext cx="11416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964" y="14400"/>
                    <a:pt x="3927" y="7200"/>
                    <a:pt x="7527" y="3600"/>
                  </a:cubicBezTo>
                  <a:cubicBezTo>
                    <a:pt x="11127" y="0"/>
                    <a:pt x="16364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>
              <a:off x="5788051" y="4786237"/>
              <a:ext cx="608436" cy="3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extrusionOk="0">
                  <a:moveTo>
                    <a:pt x="4988" y="0"/>
                  </a:moveTo>
                  <a:cubicBezTo>
                    <a:pt x="6087" y="1091"/>
                    <a:pt x="7185" y="2182"/>
                    <a:pt x="7978" y="3927"/>
                  </a:cubicBezTo>
                  <a:cubicBezTo>
                    <a:pt x="8771" y="5673"/>
                    <a:pt x="9260" y="8073"/>
                    <a:pt x="8649" y="10255"/>
                  </a:cubicBezTo>
                  <a:cubicBezTo>
                    <a:pt x="8039" y="12436"/>
                    <a:pt x="6331" y="14400"/>
                    <a:pt x="4805" y="15382"/>
                  </a:cubicBezTo>
                  <a:cubicBezTo>
                    <a:pt x="3280" y="16364"/>
                    <a:pt x="1938" y="16364"/>
                    <a:pt x="1083" y="15927"/>
                  </a:cubicBezTo>
                  <a:cubicBezTo>
                    <a:pt x="229" y="15491"/>
                    <a:pt x="-137" y="14618"/>
                    <a:pt x="46" y="13309"/>
                  </a:cubicBezTo>
                  <a:cubicBezTo>
                    <a:pt x="229" y="12000"/>
                    <a:pt x="961" y="10255"/>
                    <a:pt x="3036" y="9273"/>
                  </a:cubicBezTo>
                  <a:cubicBezTo>
                    <a:pt x="5110" y="8291"/>
                    <a:pt x="8527" y="8073"/>
                    <a:pt x="11273" y="7855"/>
                  </a:cubicBezTo>
                  <a:cubicBezTo>
                    <a:pt x="14019" y="7636"/>
                    <a:pt x="16094" y="7418"/>
                    <a:pt x="17436" y="7091"/>
                  </a:cubicBezTo>
                  <a:cubicBezTo>
                    <a:pt x="18778" y="6764"/>
                    <a:pt x="19388" y="6327"/>
                    <a:pt x="19449" y="5782"/>
                  </a:cubicBezTo>
                  <a:cubicBezTo>
                    <a:pt x="19510" y="5236"/>
                    <a:pt x="19022" y="4582"/>
                    <a:pt x="18412" y="4145"/>
                  </a:cubicBezTo>
                  <a:cubicBezTo>
                    <a:pt x="17802" y="3709"/>
                    <a:pt x="17070" y="3491"/>
                    <a:pt x="16216" y="3273"/>
                  </a:cubicBezTo>
                  <a:cubicBezTo>
                    <a:pt x="15361" y="3055"/>
                    <a:pt x="14385" y="2836"/>
                    <a:pt x="13897" y="3491"/>
                  </a:cubicBezTo>
                  <a:cubicBezTo>
                    <a:pt x="13409" y="4145"/>
                    <a:pt x="13409" y="5673"/>
                    <a:pt x="14141" y="8509"/>
                  </a:cubicBezTo>
                  <a:cubicBezTo>
                    <a:pt x="14873" y="11345"/>
                    <a:pt x="16338" y="15491"/>
                    <a:pt x="17680" y="17891"/>
                  </a:cubicBezTo>
                  <a:cubicBezTo>
                    <a:pt x="19022" y="20291"/>
                    <a:pt x="20243" y="20945"/>
                    <a:pt x="2146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>
              <a:off x="6514941" y="4557997"/>
              <a:ext cx="805213" cy="53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0893" extrusionOk="0">
                  <a:moveTo>
                    <a:pt x="3746" y="14486"/>
                  </a:moveTo>
                  <a:cubicBezTo>
                    <a:pt x="3379" y="14084"/>
                    <a:pt x="3011" y="13681"/>
                    <a:pt x="2414" y="13681"/>
                  </a:cubicBezTo>
                  <a:cubicBezTo>
                    <a:pt x="1816" y="13681"/>
                    <a:pt x="989" y="14084"/>
                    <a:pt x="483" y="14956"/>
                  </a:cubicBezTo>
                  <a:cubicBezTo>
                    <a:pt x="-22" y="15828"/>
                    <a:pt x="-206" y="17169"/>
                    <a:pt x="300" y="18377"/>
                  </a:cubicBezTo>
                  <a:cubicBezTo>
                    <a:pt x="805" y="19584"/>
                    <a:pt x="2000" y="20658"/>
                    <a:pt x="3241" y="20859"/>
                  </a:cubicBezTo>
                  <a:cubicBezTo>
                    <a:pt x="4482" y="21060"/>
                    <a:pt x="5768" y="20389"/>
                    <a:pt x="6963" y="18444"/>
                  </a:cubicBezTo>
                  <a:cubicBezTo>
                    <a:pt x="8158" y="16499"/>
                    <a:pt x="9261" y="13279"/>
                    <a:pt x="9675" y="10461"/>
                  </a:cubicBezTo>
                  <a:cubicBezTo>
                    <a:pt x="10088" y="7644"/>
                    <a:pt x="9813" y="5229"/>
                    <a:pt x="9537" y="3686"/>
                  </a:cubicBezTo>
                  <a:cubicBezTo>
                    <a:pt x="9261" y="2143"/>
                    <a:pt x="8985" y="1472"/>
                    <a:pt x="8848" y="802"/>
                  </a:cubicBezTo>
                  <a:cubicBezTo>
                    <a:pt x="8710" y="131"/>
                    <a:pt x="8710" y="-540"/>
                    <a:pt x="8802" y="667"/>
                  </a:cubicBezTo>
                  <a:cubicBezTo>
                    <a:pt x="8894" y="1875"/>
                    <a:pt x="9077" y="4961"/>
                    <a:pt x="9353" y="7778"/>
                  </a:cubicBezTo>
                  <a:cubicBezTo>
                    <a:pt x="9629" y="10595"/>
                    <a:pt x="9997" y="13144"/>
                    <a:pt x="10410" y="15023"/>
                  </a:cubicBezTo>
                  <a:cubicBezTo>
                    <a:pt x="10824" y="16901"/>
                    <a:pt x="11283" y="18108"/>
                    <a:pt x="11743" y="18779"/>
                  </a:cubicBezTo>
                  <a:cubicBezTo>
                    <a:pt x="12203" y="19450"/>
                    <a:pt x="12662" y="19584"/>
                    <a:pt x="13214" y="19651"/>
                  </a:cubicBezTo>
                  <a:cubicBezTo>
                    <a:pt x="13765" y="19718"/>
                    <a:pt x="14408" y="19718"/>
                    <a:pt x="14914" y="19450"/>
                  </a:cubicBezTo>
                  <a:cubicBezTo>
                    <a:pt x="15420" y="19182"/>
                    <a:pt x="15787" y="18645"/>
                    <a:pt x="16109" y="18108"/>
                  </a:cubicBezTo>
                  <a:cubicBezTo>
                    <a:pt x="16431" y="17572"/>
                    <a:pt x="16706" y="17035"/>
                    <a:pt x="16890" y="16431"/>
                  </a:cubicBezTo>
                  <a:cubicBezTo>
                    <a:pt x="17074" y="15828"/>
                    <a:pt x="17166" y="15157"/>
                    <a:pt x="17212" y="15157"/>
                  </a:cubicBezTo>
                  <a:cubicBezTo>
                    <a:pt x="17258" y="15157"/>
                    <a:pt x="17258" y="15828"/>
                    <a:pt x="17442" y="16431"/>
                  </a:cubicBezTo>
                  <a:cubicBezTo>
                    <a:pt x="17625" y="17035"/>
                    <a:pt x="17993" y="17572"/>
                    <a:pt x="18683" y="17572"/>
                  </a:cubicBezTo>
                  <a:cubicBezTo>
                    <a:pt x="19372" y="17572"/>
                    <a:pt x="20383" y="17035"/>
                    <a:pt x="21394" y="164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8" name="Line"/>
            <p:cNvSpPr/>
            <p:nvPr/>
          </p:nvSpPr>
          <p:spPr>
            <a:xfrm>
              <a:off x="7112587" y="4661616"/>
              <a:ext cx="62271" cy="4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19978"/>
                  </a:moveTo>
                  <a:cubicBezTo>
                    <a:pt x="1200" y="11670"/>
                    <a:pt x="2400" y="3363"/>
                    <a:pt x="6000" y="870"/>
                  </a:cubicBezTo>
                  <a:cubicBezTo>
                    <a:pt x="9600" y="-1622"/>
                    <a:pt x="15600" y="1701"/>
                    <a:pt x="21600" y="50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>
              <a:off x="7432468" y="4701092"/>
              <a:ext cx="1005761" cy="370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201" extrusionOk="0">
                  <a:moveTo>
                    <a:pt x="706" y="10228"/>
                  </a:moveTo>
                  <a:cubicBezTo>
                    <a:pt x="558" y="11219"/>
                    <a:pt x="410" y="12209"/>
                    <a:pt x="484" y="13002"/>
                  </a:cubicBezTo>
                  <a:cubicBezTo>
                    <a:pt x="558" y="13795"/>
                    <a:pt x="854" y="14389"/>
                    <a:pt x="1334" y="14885"/>
                  </a:cubicBezTo>
                  <a:cubicBezTo>
                    <a:pt x="1815" y="15380"/>
                    <a:pt x="2481" y="15776"/>
                    <a:pt x="2999" y="15776"/>
                  </a:cubicBezTo>
                  <a:cubicBezTo>
                    <a:pt x="3517" y="15776"/>
                    <a:pt x="3887" y="15380"/>
                    <a:pt x="3924" y="14290"/>
                  </a:cubicBezTo>
                  <a:cubicBezTo>
                    <a:pt x="3961" y="13200"/>
                    <a:pt x="3665" y="11417"/>
                    <a:pt x="3110" y="10228"/>
                  </a:cubicBezTo>
                  <a:cubicBezTo>
                    <a:pt x="2555" y="9039"/>
                    <a:pt x="1741" y="8444"/>
                    <a:pt x="1113" y="8246"/>
                  </a:cubicBezTo>
                  <a:cubicBezTo>
                    <a:pt x="484" y="8048"/>
                    <a:pt x="40" y="8246"/>
                    <a:pt x="3" y="8742"/>
                  </a:cubicBezTo>
                  <a:cubicBezTo>
                    <a:pt x="-34" y="9237"/>
                    <a:pt x="336" y="10030"/>
                    <a:pt x="1150" y="10525"/>
                  </a:cubicBezTo>
                  <a:cubicBezTo>
                    <a:pt x="1963" y="11020"/>
                    <a:pt x="3221" y="11219"/>
                    <a:pt x="4404" y="10426"/>
                  </a:cubicBezTo>
                  <a:cubicBezTo>
                    <a:pt x="5588" y="9633"/>
                    <a:pt x="6698" y="7850"/>
                    <a:pt x="7400" y="6463"/>
                  </a:cubicBezTo>
                  <a:cubicBezTo>
                    <a:pt x="8103" y="5075"/>
                    <a:pt x="8399" y="4085"/>
                    <a:pt x="8547" y="4382"/>
                  </a:cubicBezTo>
                  <a:cubicBezTo>
                    <a:pt x="8695" y="4679"/>
                    <a:pt x="8695" y="6264"/>
                    <a:pt x="8695" y="7553"/>
                  </a:cubicBezTo>
                  <a:cubicBezTo>
                    <a:pt x="8695" y="8841"/>
                    <a:pt x="8695" y="9831"/>
                    <a:pt x="8732" y="11020"/>
                  </a:cubicBezTo>
                  <a:cubicBezTo>
                    <a:pt x="8769" y="12209"/>
                    <a:pt x="8843" y="13597"/>
                    <a:pt x="9065" y="14092"/>
                  </a:cubicBezTo>
                  <a:cubicBezTo>
                    <a:pt x="9287" y="14587"/>
                    <a:pt x="9656" y="14191"/>
                    <a:pt x="10026" y="12804"/>
                  </a:cubicBezTo>
                  <a:cubicBezTo>
                    <a:pt x="10396" y="11417"/>
                    <a:pt x="10766" y="9039"/>
                    <a:pt x="11025" y="7156"/>
                  </a:cubicBezTo>
                  <a:cubicBezTo>
                    <a:pt x="11284" y="5274"/>
                    <a:pt x="11432" y="3886"/>
                    <a:pt x="11506" y="3688"/>
                  </a:cubicBezTo>
                  <a:cubicBezTo>
                    <a:pt x="11580" y="3490"/>
                    <a:pt x="11580" y="4481"/>
                    <a:pt x="11728" y="6066"/>
                  </a:cubicBezTo>
                  <a:cubicBezTo>
                    <a:pt x="11876" y="7652"/>
                    <a:pt x="12171" y="9831"/>
                    <a:pt x="12430" y="11318"/>
                  </a:cubicBezTo>
                  <a:cubicBezTo>
                    <a:pt x="12689" y="12804"/>
                    <a:pt x="12911" y="13597"/>
                    <a:pt x="13466" y="13696"/>
                  </a:cubicBezTo>
                  <a:cubicBezTo>
                    <a:pt x="14021" y="13795"/>
                    <a:pt x="14908" y="13200"/>
                    <a:pt x="15648" y="11318"/>
                  </a:cubicBezTo>
                  <a:cubicBezTo>
                    <a:pt x="16388" y="9435"/>
                    <a:pt x="16980" y="6264"/>
                    <a:pt x="17313" y="4085"/>
                  </a:cubicBezTo>
                  <a:cubicBezTo>
                    <a:pt x="17645" y="1905"/>
                    <a:pt x="17719" y="716"/>
                    <a:pt x="17941" y="220"/>
                  </a:cubicBezTo>
                  <a:cubicBezTo>
                    <a:pt x="18163" y="-275"/>
                    <a:pt x="18533" y="-77"/>
                    <a:pt x="19162" y="2301"/>
                  </a:cubicBezTo>
                  <a:cubicBezTo>
                    <a:pt x="19791" y="4679"/>
                    <a:pt x="20678" y="9237"/>
                    <a:pt x="21122" y="12507"/>
                  </a:cubicBezTo>
                  <a:cubicBezTo>
                    <a:pt x="21566" y="15776"/>
                    <a:pt x="21566" y="17758"/>
                    <a:pt x="21418" y="19046"/>
                  </a:cubicBezTo>
                  <a:cubicBezTo>
                    <a:pt x="21270" y="20334"/>
                    <a:pt x="20974" y="20929"/>
                    <a:pt x="20013" y="21127"/>
                  </a:cubicBezTo>
                  <a:cubicBezTo>
                    <a:pt x="19051" y="21325"/>
                    <a:pt x="17424" y="21127"/>
                    <a:pt x="16499" y="20532"/>
                  </a:cubicBezTo>
                  <a:cubicBezTo>
                    <a:pt x="15574" y="19938"/>
                    <a:pt x="15352" y="18947"/>
                    <a:pt x="15130" y="179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>
              <a:off x="6821995" y="4796615"/>
              <a:ext cx="259459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>
              <a:off x="341829" y="5656165"/>
              <a:ext cx="553116" cy="90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65" extrusionOk="0">
                  <a:moveTo>
                    <a:pt x="2172" y="9126"/>
                  </a:moveTo>
                  <a:cubicBezTo>
                    <a:pt x="1501" y="9126"/>
                    <a:pt x="830" y="9126"/>
                    <a:pt x="428" y="9371"/>
                  </a:cubicBezTo>
                  <a:cubicBezTo>
                    <a:pt x="25" y="9617"/>
                    <a:pt x="-109" y="10107"/>
                    <a:pt x="92" y="10517"/>
                  </a:cubicBezTo>
                  <a:cubicBezTo>
                    <a:pt x="293" y="10926"/>
                    <a:pt x="830" y="11253"/>
                    <a:pt x="1769" y="11498"/>
                  </a:cubicBezTo>
                  <a:cubicBezTo>
                    <a:pt x="2708" y="11744"/>
                    <a:pt x="4050" y="11907"/>
                    <a:pt x="5056" y="11948"/>
                  </a:cubicBezTo>
                  <a:cubicBezTo>
                    <a:pt x="6062" y="11989"/>
                    <a:pt x="6733" y="11907"/>
                    <a:pt x="7203" y="11662"/>
                  </a:cubicBezTo>
                  <a:cubicBezTo>
                    <a:pt x="7672" y="11417"/>
                    <a:pt x="7941" y="11007"/>
                    <a:pt x="7739" y="10680"/>
                  </a:cubicBezTo>
                  <a:cubicBezTo>
                    <a:pt x="7538" y="10353"/>
                    <a:pt x="6867" y="10107"/>
                    <a:pt x="6130" y="9903"/>
                  </a:cubicBezTo>
                  <a:cubicBezTo>
                    <a:pt x="5392" y="9698"/>
                    <a:pt x="4587" y="9535"/>
                    <a:pt x="3580" y="9412"/>
                  </a:cubicBezTo>
                  <a:cubicBezTo>
                    <a:pt x="2574" y="9289"/>
                    <a:pt x="1367" y="9207"/>
                    <a:pt x="1098" y="9289"/>
                  </a:cubicBezTo>
                  <a:cubicBezTo>
                    <a:pt x="830" y="9371"/>
                    <a:pt x="1501" y="9617"/>
                    <a:pt x="2910" y="9698"/>
                  </a:cubicBezTo>
                  <a:cubicBezTo>
                    <a:pt x="4318" y="9780"/>
                    <a:pt x="6465" y="9698"/>
                    <a:pt x="9215" y="8962"/>
                  </a:cubicBezTo>
                  <a:cubicBezTo>
                    <a:pt x="11966" y="8226"/>
                    <a:pt x="15320" y="6835"/>
                    <a:pt x="17332" y="5771"/>
                  </a:cubicBezTo>
                  <a:cubicBezTo>
                    <a:pt x="19344" y="4707"/>
                    <a:pt x="20015" y="3971"/>
                    <a:pt x="20216" y="3194"/>
                  </a:cubicBezTo>
                  <a:cubicBezTo>
                    <a:pt x="20418" y="2417"/>
                    <a:pt x="20149" y="1598"/>
                    <a:pt x="19613" y="985"/>
                  </a:cubicBezTo>
                  <a:cubicBezTo>
                    <a:pt x="19076" y="371"/>
                    <a:pt x="18271" y="-38"/>
                    <a:pt x="17734" y="3"/>
                  </a:cubicBezTo>
                  <a:cubicBezTo>
                    <a:pt x="17198" y="44"/>
                    <a:pt x="16930" y="535"/>
                    <a:pt x="16661" y="2253"/>
                  </a:cubicBezTo>
                  <a:cubicBezTo>
                    <a:pt x="16393" y="3971"/>
                    <a:pt x="16125" y="6917"/>
                    <a:pt x="16460" y="9821"/>
                  </a:cubicBezTo>
                  <a:cubicBezTo>
                    <a:pt x="16795" y="12726"/>
                    <a:pt x="17734" y="15589"/>
                    <a:pt x="18472" y="17430"/>
                  </a:cubicBezTo>
                  <a:cubicBezTo>
                    <a:pt x="19210" y="19271"/>
                    <a:pt x="19747" y="20089"/>
                    <a:pt x="20216" y="20662"/>
                  </a:cubicBezTo>
                  <a:cubicBezTo>
                    <a:pt x="20686" y="21235"/>
                    <a:pt x="21089" y="21562"/>
                    <a:pt x="21290" y="21439"/>
                  </a:cubicBezTo>
                  <a:cubicBezTo>
                    <a:pt x="21491" y="21317"/>
                    <a:pt x="21491" y="20744"/>
                    <a:pt x="21357" y="20089"/>
                  </a:cubicBezTo>
                  <a:cubicBezTo>
                    <a:pt x="21223" y="19435"/>
                    <a:pt x="20954" y="18698"/>
                    <a:pt x="20686" y="179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2" name="Line"/>
            <p:cNvSpPr/>
            <p:nvPr/>
          </p:nvSpPr>
          <p:spPr>
            <a:xfrm>
              <a:off x="709183" y="6259955"/>
              <a:ext cx="2698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15" y="3600"/>
                    <a:pt x="11631" y="7200"/>
                    <a:pt x="15231" y="10800"/>
                  </a:cubicBezTo>
                  <a:cubicBezTo>
                    <a:pt x="18831" y="14400"/>
                    <a:pt x="20215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3" name="Line"/>
            <p:cNvSpPr/>
            <p:nvPr/>
          </p:nvSpPr>
          <p:spPr>
            <a:xfrm>
              <a:off x="1788525" y="5813688"/>
              <a:ext cx="839344" cy="398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42" extrusionOk="0">
                  <a:moveTo>
                    <a:pt x="0" y="0"/>
                  </a:moveTo>
                  <a:cubicBezTo>
                    <a:pt x="267" y="4097"/>
                    <a:pt x="533" y="8193"/>
                    <a:pt x="800" y="11452"/>
                  </a:cubicBezTo>
                  <a:cubicBezTo>
                    <a:pt x="1067" y="14710"/>
                    <a:pt x="1333" y="17131"/>
                    <a:pt x="1600" y="18714"/>
                  </a:cubicBezTo>
                  <a:cubicBezTo>
                    <a:pt x="1867" y="20297"/>
                    <a:pt x="2133" y="21041"/>
                    <a:pt x="2489" y="21321"/>
                  </a:cubicBezTo>
                  <a:cubicBezTo>
                    <a:pt x="2844" y="21600"/>
                    <a:pt x="3289" y="21414"/>
                    <a:pt x="3778" y="20576"/>
                  </a:cubicBezTo>
                  <a:cubicBezTo>
                    <a:pt x="4267" y="19738"/>
                    <a:pt x="4800" y="18248"/>
                    <a:pt x="5156" y="17038"/>
                  </a:cubicBezTo>
                  <a:cubicBezTo>
                    <a:pt x="5511" y="15828"/>
                    <a:pt x="5689" y="14897"/>
                    <a:pt x="5822" y="13966"/>
                  </a:cubicBezTo>
                  <a:cubicBezTo>
                    <a:pt x="5956" y="13034"/>
                    <a:pt x="6044" y="12103"/>
                    <a:pt x="5956" y="11266"/>
                  </a:cubicBezTo>
                  <a:cubicBezTo>
                    <a:pt x="5867" y="10428"/>
                    <a:pt x="5600" y="9683"/>
                    <a:pt x="5556" y="9776"/>
                  </a:cubicBezTo>
                  <a:cubicBezTo>
                    <a:pt x="5511" y="9869"/>
                    <a:pt x="5689" y="10800"/>
                    <a:pt x="6000" y="12290"/>
                  </a:cubicBezTo>
                  <a:cubicBezTo>
                    <a:pt x="6311" y="13779"/>
                    <a:pt x="6756" y="15828"/>
                    <a:pt x="7289" y="17410"/>
                  </a:cubicBezTo>
                  <a:cubicBezTo>
                    <a:pt x="7822" y="18993"/>
                    <a:pt x="8444" y="20110"/>
                    <a:pt x="8800" y="20203"/>
                  </a:cubicBezTo>
                  <a:cubicBezTo>
                    <a:pt x="9156" y="20297"/>
                    <a:pt x="9244" y="19366"/>
                    <a:pt x="9289" y="17969"/>
                  </a:cubicBezTo>
                  <a:cubicBezTo>
                    <a:pt x="9333" y="16572"/>
                    <a:pt x="9333" y="14710"/>
                    <a:pt x="9289" y="13314"/>
                  </a:cubicBezTo>
                  <a:cubicBezTo>
                    <a:pt x="9244" y="11917"/>
                    <a:pt x="9156" y="10986"/>
                    <a:pt x="9200" y="10986"/>
                  </a:cubicBezTo>
                  <a:cubicBezTo>
                    <a:pt x="9244" y="10986"/>
                    <a:pt x="9422" y="11917"/>
                    <a:pt x="9778" y="13500"/>
                  </a:cubicBezTo>
                  <a:cubicBezTo>
                    <a:pt x="10133" y="15083"/>
                    <a:pt x="10667" y="17317"/>
                    <a:pt x="11156" y="18714"/>
                  </a:cubicBezTo>
                  <a:cubicBezTo>
                    <a:pt x="11644" y="20110"/>
                    <a:pt x="12089" y="20669"/>
                    <a:pt x="12400" y="20390"/>
                  </a:cubicBezTo>
                  <a:cubicBezTo>
                    <a:pt x="12711" y="20110"/>
                    <a:pt x="12889" y="18993"/>
                    <a:pt x="12978" y="17969"/>
                  </a:cubicBezTo>
                  <a:cubicBezTo>
                    <a:pt x="13067" y="16945"/>
                    <a:pt x="13067" y="16014"/>
                    <a:pt x="13067" y="15083"/>
                  </a:cubicBezTo>
                  <a:cubicBezTo>
                    <a:pt x="13067" y="14152"/>
                    <a:pt x="13067" y="13221"/>
                    <a:pt x="13111" y="12290"/>
                  </a:cubicBezTo>
                  <a:cubicBezTo>
                    <a:pt x="13156" y="11359"/>
                    <a:pt x="13244" y="10428"/>
                    <a:pt x="13511" y="10055"/>
                  </a:cubicBezTo>
                  <a:cubicBezTo>
                    <a:pt x="13778" y="9683"/>
                    <a:pt x="14222" y="9869"/>
                    <a:pt x="14889" y="10986"/>
                  </a:cubicBezTo>
                  <a:cubicBezTo>
                    <a:pt x="15556" y="12103"/>
                    <a:pt x="16444" y="14152"/>
                    <a:pt x="17200" y="15548"/>
                  </a:cubicBezTo>
                  <a:cubicBezTo>
                    <a:pt x="17956" y="16945"/>
                    <a:pt x="18578" y="17690"/>
                    <a:pt x="19200" y="17969"/>
                  </a:cubicBezTo>
                  <a:cubicBezTo>
                    <a:pt x="19822" y="18248"/>
                    <a:pt x="20444" y="18062"/>
                    <a:pt x="20844" y="17503"/>
                  </a:cubicBezTo>
                  <a:cubicBezTo>
                    <a:pt x="21244" y="16945"/>
                    <a:pt x="21422" y="16014"/>
                    <a:pt x="21511" y="15083"/>
                  </a:cubicBezTo>
                  <a:cubicBezTo>
                    <a:pt x="21600" y="14152"/>
                    <a:pt x="21600" y="13221"/>
                    <a:pt x="21378" y="12383"/>
                  </a:cubicBezTo>
                  <a:cubicBezTo>
                    <a:pt x="21156" y="11545"/>
                    <a:pt x="20711" y="10800"/>
                    <a:pt x="19867" y="10334"/>
                  </a:cubicBezTo>
                  <a:cubicBezTo>
                    <a:pt x="19022" y="9869"/>
                    <a:pt x="17778" y="9683"/>
                    <a:pt x="16800" y="10148"/>
                  </a:cubicBezTo>
                  <a:cubicBezTo>
                    <a:pt x="15822" y="10614"/>
                    <a:pt x="15111" y="11731"/>
                    <a:pt x="14933" y="13034"/>
                  </a:cubicBezTo>
                  <a:cubicBezTo>
                    <a:pt x="14756" y="14338"/>
                    <a:pt x="15111" y="15828"/>
                    <a:pt x="15467" y="173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4" name="Line"/>
            <p:cNvSpPr/>
            <p:nvPr/>
          </p:nvSpPr>
          <p:spPr>
            <a:xfrm>
              <a:off x="1643229" y="6005983"/>
              <a:ext cx="280215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5867" y="11918"/>
                    <a:pt x="11733" y="3818"/>
                    <a:pt x="15333" y="1118"/>
                  </a:cubicBezTo>
                  <a:cubicBezTo>
                    <a:pt x="18933" y="-1582"/>
                    <a:pt x="20267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5" name="Line"/>
            <p:cNvSpPr/>
            <p:nvPr/>
          </p:nvSpPr>
          <p:spPr>
            <a:xfrm>
              <a:off x="3293377" y="5709905"/>
              <a:ext cx="456646" cy="45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0" y="0"/>
                  </a:moveTo>
                  <a:cubicBezTo>
                    <a:pt x="327" y="4418"/>
                    <a:pt x="655" y="8836"/>
                    <a:pt x="900" y="11945"/>
                  </a:cubicBezTo>
                  <a:cubicBezTo>
                    <a:pt x="1145" y="15055"/>
                    <a:pt x="1309" y="16855"/>
                    <a:pt x="2291" y="18327"/>
                  </a:cubicBezTo>
                  <a:cubicBezTo>
                    <a:pt x="3273" y="19800"/>
                    <a:pt x="5073" y="20945"/>
                    <a:pt x="6300" y="21273"/>
                  </a:cubicBezTo>
                  <a:cubicBezTo>
                    <a:pt x="7527" y="21600"/>
                    <a:pt x="8182" y="21109"/>
                    <a:pt x="9164" y="20209"/>
                  </a:cubicBezTo>
                  <a:cubicBezTo>
                    <a:pt x="10145" y="19309"/>
                    <a:pt x="11455" y="18000"/>
                    <a:pt x="12191" y="16936"/>
                  </a:cubicBezTo>
                  <a:cubicBezTo>
                    <a:pt x="12927" y="15873"/>
                    <a:pt x="13091" y="15055"/>
                    <a:pt x="13336" y="15055"/>
                  </a:cubicBezTo>
                  <a:cubicBezTo>
                    <a:pt x="13582" y="15055"/>
                    <a:pt x="13909" y="15873"/>
                    <a:pt x="14482" y="16609"/>
                  </a:cubicBezTo>
                  <a:cubicBezTo>
                    <a:pt x="15055" y="17345"/>
                    <a:pt x="15873" y="18000"/>
                    <a:pt x="16855" y="18409"/>
                  </a:cubicBezTo>
                  <a:cubicBezTo>
                    <a:pt x="17836" y="18818"/>
                    <a:pt x="18982" y="18982"/>
                    <a:pt x="19800" y="18573"/>
                  </a:cubicBezTo>
                  <a:cubicBezTo>
                    <a:pt x="20618" y="18164"/>
                    <a:pt x="21109" y="17182"/>
                    <a:pt x="21600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6" name="Line"/>
            <p:cNvSpPr/>
            <p:nvPr/>
          </p:nvSpPr>
          <p:spPr>
            <a:xfrm>
              <a:off x="3531632" y="5842824"/>
              <a:ext cx="52338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0297" extrusionOk="0">
                  <a:moveTo>
                    <a:pt x="12324" y="20297"/>
                  </a:moveTo>
                  <a:cubicBezTo>
                    <a:pt x="5574" y="11040"/>
                    <a:pt x="-1176" y="1783"/>
                    <a:pt x="174" y="240"/>
                  </a:cubicBezTo>
                  <a:cubicBezTo>
                    <a:pt x="1524" y="-1303"/>
                    <a:pt x="10974" y="4868"/>
                    <a:pt x="20424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7" name="Line"/>
            <p:cNvSpPr/>
            <p:nvPr/>
          </p:nvSpPr>
          <p:spPr>
            <a:xfrm>
              <a:off x="3781156" y="5914011"/>
              <a:ext cx="1066185" cy="337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07" extrusionOk="0">
                  <a:moveTo>
                    <a:pt x="0" y="1543"/>
                  </a:moveTo>
                  <a:cubicBezTo>
                    <a:pt x="419" y="4849"/>
                    <a:pt x="839" y="8155"/>
                    <a:pt x="1118" y="10359"/>
                  </a:cubicBezTo>
                  <a:cubicBezTo>
                    <a:pt x="1398" y="12563"/>
                    <a:pt x="1538" y="13665"/>
                    <a:pt x="1678" y="13665"/>
                  </a:cubicBezTo>
                  <a:cubicBezTo>
                    <a:pt x="1817" y="13665"/>
                    <a:pt x="1957" y="12563"/>
                    <a:pt x="2237" y="10800"/>
                  </a:cubicBezTo>
                  <a:cubicBezTo>
                    <a:pt x="2517" y="9037"/>
                    <a:pt x="2936" y="6612"/>
                    <a:pt x="3285" y="4849"/>
                  </a:cubicBezTo>
                  <a:cubicBezTo>
                    <a:pt x="3635" y="3086"/>
                    <a:pt x="3915" y="1984"/>
                    <a:pt x="4054" y="1984"/>
                  </a:cubicBezTo>
                  <a:cubicBezTo>
                    <a:pt x="4194" y="1984"/>
                    <a:pt x="4194" y="3086"/>
                    <a:pt x="4229" y="4739"/>
                  </a:cubicBezTo>
                  <a:cubicBezTo>
                    <a:pt x="4264" y="6392"/>
                    <a:pt x="4334" y="8596"/>
                    <a:pt x="4439" y="10249"/>
                  </a:cubicBezTo>
                  <a:cubicBezTo>
                    <a:pt x="4544" y="11902"/>
                    <a:pt x="4683" y="13004"/>
                    <a:pt x="5138" y="13886"/>
                  </a:cubicBezTo>
                  <a:cubicBezTo>
                    <a:pt x="5592" y="14767"/>
                    <a:pt x="6361" y="15429"/>
                    <a:pt x="7375" y="15098"/>
                  </a:cubicBezTo>
                  <a:cubicBezTo>
                    <a:pt x="8388" y="14767"/>
                    <a:pt x="9647" y="13445"/>
                    <a:pt x="10416" y="12453"/>
                  </a:cubicBezTo>
                  <a:cubicBezTo>
                    <a:pt x="11184" y="11461"/>
                    <a:pt x="11464" y="10800"/>
                    <a:pt x="11709" y="9918"/>
                  </a:cubicBezTo>
                  <a:cubicBezTo>
                    <a:pt x="11953" y="9037"/>
                    <a:pt x="12163" y="7935"/>
                    <a:pt x="12163" y="6943"/>
                  </a:cubicBezTo>
                  <a:cubicBezTo>
                    <a:pt x="12163" y="5951"/>
                    <a:pt x="11953" y="5069"/>
                    <a:pt x="11674" y="4518"/>
                  </a:cubicBezTo>
                  <a:cubicBezTo>
                    <a:pt x="11394" y="3967"/>
                    <a:pt x="11045" y="3747"/>
                    <a:pt x="10695" y="3747"/>
                  </a:cubicBezTo>
                  <a:cubicBezTo>
                    <a:pt x="10346" y="3747"/>
                    <a:pt x="9996" y="3967"/>
                    <a:pt x="9751" y="4629"/>
                  </a:cubicBezTo>
                  <a:cubicBezTo>
                    <a:pt x="9507" y="5290"/>
                    <a:pt x="9367" y="6392"/>
                    <a:pt x="9297" y="7494"/>
                  </a:cubicBezTo>
                  <a:cubicBezTo>
                    <a:pt x="9227" y="8596"/>
                    <a:pt x="9227" y="9698"/>
                    <a:pt x="9472" y="11020"/>
                  </a:cubicBezTo>
                  <a:cubicBezTo>
                    <a:pt x="9717" y="12343"/>
                    <a:pt x="10206" y="13886"/>
                    <a:pt x="10870" y="14878"/>
                  </a:cubicBezTo>
                  <a:cubicBezTo>
                    <a:pt x="11534" y="15869"/>
                    <a:pt x="12373" y="16310"/>
                    <a:pt x="13212" y="15429"/>
                  </a:cubicBezTo>
                  <a:cubicBezTo>
                    <a:pt x="14050" y="14547"/>
                    <a:pt x="14889" y="12343"/>
                    <a:pt x="15483" y="10249"/>
                  </a:cubicBezTo>
                  <a:cubicBezTo>
                    <a:pt x="16078" y="8155"/>
                    <a:pt x="16427" y="6171"/>
                    <a:pt x="16637" y="4629"/>
                  </a:cubicBezTo>
                  <a:cubicBezTo>
                    <a:pt x="16847" y="3086"/>
                    <a:pt x="16917" y="1984"/>
                    <a:pt x="17126" y="1212"/>
                  </a:cubicBezTo>
                  <a:cubicBezTo>
                    <a:pt x="17336" y="441"/>
                    <a:pt x="17685" y="0"/>
                    <a:pt x="18035" y="0"/>
                  </a:cubicBezTo>
                  <a:cubicBezTo>
                    <a:pt x="18384" y="0"/>
                    <a:pt x="18734" y="441"/>
                    <a:pt x="19328" y="2645"/>
                  </a:cubicBezTo>
                  <a:cubicBezTo>
                    <a:pt x="19922" y="4849"/>
                    <a:pt x="20761" y="8816"/>
                    <a:pt x="21181" y="12012"/>
                  </a:cubicBezTo>
                  <a:cubicBezTo>
                    <a:pt x="21600" y="15208"/>
                    <a:pt x="21600" y="17633"/>
                    <a:pt x="21460" y="19176"/>
                  </a:cubicBezTo>
                  <a:cubicBezTo>
                    <a:pt x="21320" y="20718"/>
                    <a:pt x="21041" y="21380"/>
                    <a:pt x="20377" y="21490"/>
                  </a:cubicBezTo>
                  <a:cubicBezTo>
                    <a:pt x="19713" y="21600"/>
                    <a:pt x="18664" y="21159"/>
                    <a:pt x="18000" y="20608"/>
                  </a:cubicBezTo>
                  <a:cubicBezTo>
                    <a:pt x="17336" y="20057"/>
                    <a:pt x="17056" y="19396"/>
                    <a:pt x="16812" y="18294"/>
                  </a:cubicBezTo>
                  <a:cubicBezTo>
                    <a:pt x="16567" y="17192"/>
                    <a:pt x="16357" y="15649"/>
                    <a:pt x="16462" y="14547"/>
                  </a:cubicBezTo>
                  <a:cubicBezTo>
                    <a:pt x="16567" y="13445"/>
                    <a:pt x="16986" y="12784"/>
                    <a:pt x="17406" y="121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8" name="Line"/>
            <p:cNvSpPr/>
            <p:nvPr/>
          </p:nvSpPr>
          <p:spPr>
            <a:xfrm>
              <a:off x="5140713" y="6228820"/>
              <a:ext cx="2075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850" name="IMG_0001.png" descr="IMG_0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319" y="2511899"/>
            <a:ext cx="12198504" cy="9653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IMG_0010.png" descr="IMG_0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680" y="2123776"/>
            <a:ext cx="11965011" cy="94684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0" name="Drawing"/>
          <p:cNvGrpSpPr/>
          <p:nvPr/>
        </p:nvGrpSpPr>
        <p:grpSpPr>
          <a:xfrm>
            <a:off x="1054904" y="1200422"/>
            <a:ext cx="9956463" cy="11346931"/>
            <a:chOff x="0" y="0"/>
            <a:chExt cx="9956461" cy="11346930"/>
          </a:xfrm>
        </p:grpSpPr>
        <p:sp>
          <p:nvSpPr>
            <p:cNvPr id="853" name="Line"/>
            <p:cNvSpPr/>
            <p:nvPr/>
          </p:nvSpPr>
          <p:spPr>
            <a:xfrm>
              <a:off x="-1" y="486482"/>
              <a:ext cx="484543" cy="40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71" extrusionOk="0">
                  <a:moveTo>
                    <a:pt x="5219" y="2428"/>
                  </a:moveTo>
                  <a:cubicBezTo>
                    <a:pt x="5831" y="2973"/>
                    <a:pt x="6444" y="3517"/>
                    <a:pt x="6368" y="3880"/>
                  </a:cubicBezTo>
                  <a:cubicBezTo>
                    <a:pt x="6291" y="4243"/>
                    <a:pt x="5525" y="4425"/>
                    <a:pt x="4683" y="4516"/>
                  </a:cubicBezTo>
                  <a:cubicBezTo>
                    <a:pt x="3840" y="4606"/>
                    <a:pt x="2921" y="4606"/>
                    <a:pt x="2155" y="4334"/>
                  </a:cubicBezTo>
                  <a:cubicBezTo>
                    <a:pt x="1389" y="4062"/>
                    <a:pt x="776" y="3517"/>
                    <a:pt x="393" y="2791"/>
                  </a:cubicBezTo>
                  <a:cubicBezTo>
                    <a:pt x="10" y="2065"/>
                    <a:pt x="-143" y="1158"/>
                    <a:pt x="163" y="613"/>
                  </a:cubicBezTo>
                  <a:cubicBezTo>
                    <a:pt x="470" y="69"/>
                    <a:pt x="1236" y="-113"/>
                    <a:pt x="3380" y="69"/>
                  </a:cubicBezTo>
                  <a:cubicBezTo>
                    <a:pt x="5525" y="250"/>
                    <a:pt x="9048" y="795"/>
                    <a:pt x="12036" y="1158"/>
                  </a:cubicBezTo>
                  <a:cubicBezTo>
                    <a:pt x="15023" y="1521"/>
                    <a:pt x="17474" y="1702"/>
                    <a:pt x="19083" y="1702"/>
                  </a:cubicBezTo>
                  <a:cubicBezTo>
                    <a:pt x="20691" y="1702"/>
                    <a:pt x="21457" y="1521"/>
                    <a:pt x="21457" y="1339"/>
                  </a:cubicBezTo>
                  <a:cubicBezTo>
                    <a:pt x="21457" y="1158"/>
                    <a:pt x="20691" y="976"/>
                    <a:pt x="19312" y="976"/>
                  </a:cubicBezTo>
                  <a:cubicBezTo>
                    <a:pt x="17934" y="976"/>
                    <a:pt x="15942" y="1158"/>
                    <a:pt x="14640" y="2065"/>
                  </a:cubicBezTo>
                  <a:cubicBezTo>
                    <a:pt x="13338" y="2973"/>
                    <a:pt x="12725" y="4606"/>
                    <a:pt x="12495" y="7057"/>
                  </a:cubicBezTo>
                  <a:cubicBezTo>
                    <a:pt x="12266" y="9507"/>
                    <a:pt x="12419" y="12774"/>
                    <a:pt x="12419" y="15316"/>
                  </a:cubicBezTo>
                  <a:cubicBezTo>
                    <a:pt x="12419" y="17857"/>
                    <a:pt x="12266" y="19672"/>
                    <a:pt x="11806" y="20579"/>
                  </a:cubicBezTo>
                  <a:cubicBezTo>
                    <a:pt x="11346" y="21487"/>
                    <a:pt x="10580" y="21487"/>
                    <a:pt x="9431" y="20670"/>
                  </a:cubicBezTo>
                  <a:cubicBezTo>
                    <a:pt x="8283" y="19853"/>
                    <a:pt x="6751" y="18220"/>
                    <a:pt x="5219" y="165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4" name="Line"/>
            <p:cNvSpPr/>
            <p:nvPr/>
          </p:nvSpPr>
          <p:spPr>
            <a:xfrm>
              <a:off x="532973" y="130039"/>
              <a:ext cx="790749" cy="11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73" extrusionOk="0">
                  <a:moveTo>
                    <a:pt x="3113" y="1274"/>
                  </a:moveTo>
                  <a:cubicBezTo>
                    <a:pt x="2735" y="713"/>
                    <a:pt x="2358" y="151"/>
                    <a:pt x="2169" y="26"/>
                  </a:cubicBezTo>
                  <a:cubicBezTo>
                    <a:pt x="1981" y="-99"/>
                    <a:pt x="1981" y="213"/>
                    <a:pt x="1839" y="1399"/>
                  </a:cubicBezTo>
                  <a:cubicBezTo>
                    <a:pt x="1698" y="2585"/>
                    <a:pt x="1415" y="4646"/>
                    <a:pt x="1085" y="6674"/>
                  </a:cubicBezTo>
                  <a:cubicBezTo>
                    <a:pt x="755" y="8703"/>
                    <a:pt x="377" y="10701"/>
                    <a:pt x="189" y="11856"/>
                  </a:cubicBezTo>
                  <a:cubicBezTo>
                    <a:pt x="0" y="13011"/>
                    <a:pt x="0" y="13323"/>
                    <a:pt x="0" y="13323"/>
                  </a:cubicBezTo>
                  <a:cubicBezTo>
                    <a:pt x="0" y="13323"/>
                    <a:pt x="0" y="13011"/>
                    <a:pt x="141" y="12543"/>
                  </a:cubicBezTo>
                  <a:cubicBezTo>
                    <a:pt x="283" y="12074"/>
                    <a:pt x="566" y="11450"/>
                    <a:pt x="849" y="10951"/>
                  </a:cubicBezTo>
                  <a:cubicBezTo>
                    <a:pt x="1132" y="10451"/>
                    <a:pt x="1415" y="10077"/>
                    <a:pt x="1698" y="10014"/>
                  </a:cubicBezTo>
                  <a:cubicBezTo>
                    <a:pt x="1981" y="9952"/>
                    <a:pt x="2264" y="10202"/>
                    <a:pt x="2594" y="10732"/>
                  </a:cubicBezTo>
                  <a:cubicBezTo>
                    <a:pt x="2924" y="11263"/>
                    <a:pt x="3301" y="12074"/>
                    <a:pt x="3867" y="12667"/>
                  </a:cubicBezTo>
                  <a:cubicBezTo>
                    <a:pt x="4433" y="13261"/>
                    <a:pt x="5188" y="13635"/>
                    <a:pt x="6272" y="13698"/>
                  </a:cubicBezTo>
                  <a:cubicBezTo>
                    <a:pt x="7357" y="13760"/>
                    <a:pt x="8772" y="13510"/>
                    <a:pt x="9668" y="13261"/>
                  </a:cubicBezTo>
                  <a:cubicBezTo>
                    <a:pt x="10564" y="13011"/>
                    <a:pt x="10941" y="12761"/>
                    <a:pt x="11224" y="12480"/>
                  </a:cubicBezTo>
                  <a:cubicBezTo>
                    <a:pt x="11507" y="12199"/>
                    <a:pt x="11696" y="11887"/>
                    <a:pt x="11743" y="11575"/>
                  </a:cubicBezTo>
                  <a:cubicBezTo>
                    <a:pt x="11790" y="11263"/>
                    <a:pt x="11696" y="10951"/>
                    <a:pt x="11413" y="10763"/>
                  </a:cubicBezTo>
                  <a:cubicBezTo>
                    <a:pt x="11130" y="10576"/>
                    <a:pt x="10659" y="10514"/>
                    <a:pt x="10234" y="10576"/>
                  </a:cubicBezTo>
                  <a:cubicBezTo>
                    <a:pt x="9810" y="10639"/>
                    <a:pt x="9432" y="10826"/>
                    <a:pt x="9244" y="11107"/>
                  </a:cubicBezTo>
                  <a:cubicBezTo>
                    <a:pt x="9055" y="11388"/>
                    <a:pt x="9055" y="11762"/>
                    <a:pt x="9338" y="12262"/>
                  </a:cubicBezTo>
                  <a:cubicBezTo>
                    <a:pt x="9621" y="12761"/>
                    <a:pt x="10187" y="13385"/>
                    <a:pt x="10989" y="13760"/>
                  </a:cubicBezTo>
                  <a:cubicBezTo>
                    <a:pt x="11790" y="14135"/>
                    <a:pt x="12828" y="14259"/>
                    <a:pt x="13771" y="14135"/>
                  </a:cubicBezTo>
                  <a:cubicBezTo>
                    <a:pt x="14714" y="14010"/>
                    <a:pt x="15563" y="13635"/>
                    <a:pt x="16129" y="13323"/>
                  </a:cubicBezTo>
                  <a:cubicBezTo>
                    <a:pt x="16695" y="13011"/>
                    <a:pt x="16978" y="12761"/>
                    <a:pt x="17167" y="12792"/>
                  </a:cubicBezTo>
                  <a:cubicBezTo>
                    <a:pt x="17355" y="12824"/>
                    <a:pt x="17450" y="13136"/>
                    <a:pt x="17638" y="13417"/>
                  </a:cubicBezTo>
                  <a:cubicBezTo>
                    <a:pt x="17827" y="13698"/>
                    <a:pt x="18110" y="13947"/>
                    <a:pt x="18487" y="14103"/>
                  </a:cubicBezTo>
                  <a:cubicBezTo>
                    <a:pt x="18865" y="14259"/>
                    <a:pt x="19336" y="14322"/>
                    <a:pt x="19761" y="14228"/>
                  </a:cubicBezTo>
                  <a:cubicBezTo>
                    <a:pt x="20185" y="14135"/>
                    <a:pt x="20562" y="13885"/>
                    <a:pt x="20704" y="13510"/>
                  </a:cubicBezTo>
                  <a:cubicBezTo>
                    <a:pt x="20845" y="13136"/>
                    <a:pt x="20751" y="12636"/>
                    <a:pt x="20798" y="12543"/>
                  </a:cubicBezTo>
                  <a:cubicBezTo>
                    <a:pt x="20845" y="12449"/>
                    <a:pt x="21034" y="12761"/>
                    <a:pt x="21223" y="13604"/>
                  </a:cubicBezTo>
                  <a:cubicBezTo>
                    <a:pt x="21411" y="14447"/>
                    <a:pt x="21600" y="15820"/>
                    <a:pt x="21553" y="17131"/>
                  </a:cubicBezTo>
                  <a:cubicBezTo>
                    <a:pt x="21506" y="18442"/>
                    <a:pt x="21223" y="19691"/>
                    <a:pt x="20893" y="20440"/>
                  </a:cubicBezTo>
                  <a:cubicBezTo>
                    <a:pt x="20562" y="21189"/>
                    <a:pt x="20185" y="21439"/>
                    <a:pt x="19383" y="21470"/>
                  </a:cubicBezTo>
                  <a:cubicBezTo>
                    <a:pt x="18582" y="21501"/>
                    <a:pt x="17355" y="21314"/>
                    <a:pt x="16554" y="21095"/>
                  </a:cubicBezTo>
                  <a:cubicBezTo>
                    <a:pt x="15752" y="20877"/>
                    <a:pt x="15375" y="20627"/>
                    <a:pt x="15280" y="20346"/>
                  </a:cubicBezTo>
                  <a:cubicBezTo>
                    <a:pt x="15186" y="20065"/>
                    <a:pt x="15375" y="19753"/>
                    <a:pt x="16176" y="19441"/>
                  </a:cubicBezTo>
                  <a:cubicBezTo>
                    <a:pt x="16978" y="19129"/>
                    <a:pt x="18393" y="18817"/>
                    <a:pt x="19808" y="185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5" name="Line"/>
            <p:cNvSpPr/>
            <p:nvPr/>
          </p:nvSpPr>
          <p:spPr>
            <a:xfrm>
              <a:off x="2087122" y="643375"/>
              <a:ext cx="998911" cy="240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167" extrusionOk="0">
                  <a:moveTo>
                    <a:pt x="2514" y="4875"/>
                  </a:moveTo>
                  <a:cubicBezTo>
                    <a:pt x="2290" y="3658"/>
                    <a:pt x="2067" y="2441"/>
                    <a:pt x="1769" y="1985"/>
                  </a:cubicBezTo>
                  <a:cubicBezTo>
                    <a:pt x="1471" y="1528"/>
                    <a:pt x="1099" y="1833"/>
                    <a:pt x="801" y="2593"/>
                  </a:cubicBezTo>
                  <a:cubicBezTo>
                    <a:pt x="503" y="3354"/>
                    <a:pt x="279" y="4571"/>
                    <a:pt x="130" y="5940"/>
                  </a:cubicBezTo>
                  <a:cubicBezTo>
                    <a:pt x="-19" y="7309"/>
                    <a:pt x="-93" y="8830"/>
                    <a:pt x="205" y="10503"/>
                  </a:cubicBezTo>
                  <a:cubicBezTo>
                    <a:pt x="503" y="12176"/>
                    <a:pt x="1173" y="14002"/>
                    <a:pt x="1695" y="14914"/>
                  </a:cubicBezTo>
                  <a:cubicBezTo>
                    <a:pt x="2216" y="15827"/>
                    <a:pt x="2588" y="15827"/>
                    <a:pt x="2886" y="14458"/>
                  </a:cubicBezTo>
                  <a:cubicBezTo>
                    <a:pt x="3184" y="13089"/>
                    <a:pt x="3408" y="10351"/>
                    <a:pt x="3370" y="7765"/>
                  </a:cubicBezTo>
                  <a:cubicBezTo>
                    <a:pt x="3333" y="5179"/>
                    <a:pt x="3035" y="2745"/>
                    <a:pt x="2886" y="2289"/>
                  </a:cubicBezTo>
                  <a:cubicBezTo>
                    <a:pt x="2737" y="1833"/>
                    <a:pt x="2737" y="3354"/>
                    <a:pt x="2961" y="5483"/>
                  </a:cubicBezTo>
                  <a:cubicBezTo>
                    <a:pt x="3184" y="7613"/>
                    <a:pt x="3631" y="10351"/>
                    <a:pt x="4190" y="12328"/>
                  </a:cubicBezTo>
                  <a:cubicBezTo>
                    <a:pt x="4748" y="14306"/>
                    <a:pt x="5419" y="15523"/>
                    <a:pt x="6052" y="15218"/>
                  </a:cubicBezTo>
                  <a:cubicBezTo>
                    <a:pt x="6685" y="14914"/>
                    <a:pt x="7281" y="13089"/>
                    <a:pt x="7616" y="11416"/>
                  </a:cubicBezTo>
                  <a:cubicBezTo>
                    <a:pt x="7951" y="9742"/>
                    <a:pt x="8026" y="8221"/>
                    <a:pt x="8137" y="6700"/>
                  </a:cubicBezTo>
                  <a:cubicBezTo>
                    <a:pt x="8249" y="5179"/>
                    <a:pt x="8398" y="3658"/>
                    <a:pt x="8584" y="3506"/>
                  </a:cubicBezTo>
                  <a:cubicBezTo>
                    <a:pt x="8770" y="3354"/>
                    <a:pt x="8994" y="4571"/>
                    <a:pt x="9366" y="7309"/>
                  </a:cubicBezTo>
                  <a:cubicBezTo>
                    <a:pt x="9739" y="10047"/>
                    <a:pt x="10260" y="14306"/>
                    <a:pt x="10707" y="17044"/>
                  </a:cubicBezTo>
                  <a:cubicBezTo>
                    <a:pt x="11154" y="19782"/>
                    <a:pt x="11526" y="20999"/>
                    <a:pt x="12234" y="21151"/>
                  </a:cubicBezTo>
                  <a:cubicBezTo>
                    <a:pt x="12941" y="21303"/>
                    <a:pt x="13984" y="20390"/>
                    <a:pt x="14953" y="18413"/>
                  </a:cubicBezTo>
                  <a:cubicBezTo>
                    <a:pt x="15921" y="16435"/>
                    <a:pt x="16815" y="13393"/>
                    <a:pt x="17336" y="11111"/>
                  </a:cubicBezTo>
                  <a:cubicBezTo>
                    <a:pt x="17857" y="8830"/>
                    <a:pt x="18006" y="7309"/>
                    <a:pt x="17969" y="5940"/>
                  </a:cubicBezTo>
                  <a:cubicBezTo>
                    <a:pt x="17932" y="4571"/>
                    <a:pt x="17708" y="3354"/>
                    <a:pt x="17410" y="2441"/>
                  </a:cubicBezTo>
                  <a:cubicBezTo>
                    <a:pt x="17113" y="1528"/>
                    <a:pt x="16740" y="920"/>
                    <a:pt x="16293" y="464"/>
                  </a:cubicBezTo>
                  <a:cubicBezTo>
                    <a:pt x="15846" y="7"/>
                    <a:pt x="15325" y="-297"/>
                    <a:pt x="15064" y="464"/>
                  </a:cubicBezTo>
                  <a:cubicBezTo>
                    <a:pt x="14804" y="1224"/>
                    <a:pt x="14804" y="3049"/>
                    <a:pt x="15362" y="5940"/>
                  </a:cubicBezTo>
                  <a:cubicBezTo>
                    <a:pt x="15921" y="8830"/>
                    <a:pt x="17038" y="12785"/>
                    <a:pt x="18155" y="15371"/>
                  </a:cubicBezTo>
                  <a:cubicBezTo>
                    <a:pt x="19273" y="17957"/>
                    <a:pt x="20390" y="19173"/>
                    <a:pt x="21507" y="203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6" name="Line"/>
            <p:cNvSpPr/>
            <p:nvPr/>
          </p:nvSpPr>
          <p:spPr>
            <a:xfrm>
              <a:off x="3961268" y="540055"/>
              <a:ext cx="240872" cy="53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26" extrusionOk="0">
                  <a:moveTo>
                    <a:pt x="617" y="2200"/>
                  </a:moveTo>
                  <a:cubicBezTo>
                    <a:pt x="309" y="1369"/>
                    <a:pt x="0" y="538"/>
                    <a:pt x="0" y="677"/>
                  </a:cubicBezTo>
                  <a:cubicBezTo>
                    <a:pt x="0" y="815"/>
                    <a:pt x="309" y="1923"/>
                    <a:pt x="1389" y="4623"/>
                  </a:cubicBezTo>
                  <a:cubicBezTo>
                    <a:pt x="2469" y="7323"/>
                    <a:pt x="4320" y="11615"/>
                    <a:pt x="5400" y="14177"/>
                  </a:cubicBezTo>
                  <a:cubicBezTo>
                    <a:pt x="6480" y="16738"/>
                    <a:pt x="6789" y="17569"/>
                    <a:pt x="7406" y="18608"/>
                  </a:cubicBezTo>
                  <a:cubicBezTo>
                    <a:pt x="8023" y="19646"/>
                    <a:pt x="8949" y="20892"/>
                    <a:pt x="9257" y="21169"/>
                  </a:cubicBezTo>
                  <a:cubicBezTo>
                    <a:pt x="9566" y="21446"/>
                    <a:pt x="9257" y="20754"/>
                    <a:pt x="8177" y="18054"/>
                  </a:cubicBezTo>
                  <a:cubicBezTo>
                    <a:pt x="7097" y="15354"/>
                    <a:pt x="5246" y="10646"/>
                    <a:pt x="4320" y="7738"/>
                  </a:cubicBezTo>
                  <a:cubicBezTo>
                    <a:pt x="3394" y="4831"/>
                    <a:pt x="3394" y="3723"/>
                    <a:pt x="3703" y="2754"/>
                  </a:cubicBezTo>
                  <a:cubicBezTo>
                    <a:pt x="4011" y="1784"/>
                    <a:pt x="4629" y="954"/>
                    <a:pt x="5709" y="469"/>
                  </a:cubicBezTo>
                  <a:cubicBezTo>
                    <a:pt x="6789" y="-16"/>
                    <a:pt x="8331" y="-154"/>
                    <a:pt x="10491" y="192"/>
                  </a:cubicBezTo>
                  <a:cubicBezTo>
                    <a:pt x="12651" y="538"/>
                    <a:pt x="15429" y="1369"/>
                    <a:pt x="17280" y="2061"/>
                  </a:cubicBezTo>
                  <a:cubicBezTo>
                    <a:pt x="19131" y="2754"/>
                    <a:pt x="20057" y="3308"/>
                    <a:pt x="20674" y="3931"/>
                  </a:cubicBezTo>
                  <a:cubicBezTo>
                    <a:pt x="21291" y="4554"/>
                    <a:pt x="21600" y="5246"/>
                    <a:pt x="21446" y="5938"/>
                  </a:cubicBezTo>
                  <a:cubicBezTo>
                    <a:pt x="21291" y="6631"/>
                    <a:pt x="20674" y="7323"/>
                    <a:pt x="18206" y="7738"/>
                  </a:cubicBezTo>
                  <a:cubicBezTo>
                    <a:pt x="15737" y="8154"/>
                    <a:pt x="11417" y="8292"/>
                    <a:pt x="8794" y="8084"/>
                  </a:cubicBezTo>
                  <a:cubicBezTo>
                    <a:pt x="6171" y="7877"/>
                    <a:pt x="5246" y="7323"/>
                    <a:pt x="4320" y="6769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7" name="Line"/>
            <p:cNvSpPr/>
            <p:nvPr/>
          </p:nvSpPr>
          <p:spPr>
            <a:xfrm>
              <a:off x="4334124" y="633075"/>
              <a:ext cx="620002" cy="174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06" extrusionOk="0">
                  <a:moveTo>
                    <a:pt x="3506" y="1694"/>
                  </a:moveTo>
                  <a:cubicBezTo>
                    <a:pt x="2906" y="847"/>
                    <a:pt x="2306" y="0"/>
                    <a:pt x="1706" y="0"/>
                  </a:cubicBezTo>
                  <a:cubicBezTo>
                    <a:pt x="1106" y="0"/>
                    <a:pt x="506" y="847"/>
                    <a:pt x="206" y="2753"/>
                  </a:cubicBezTo>
                  <a:cubicBezTo>
                    <a:pt x="-94" y="4659"/>
                    <a:pt x="-94" y="7624"/>
                    <a:pt x="386" y="10588"/>
                  </a:cubicBezTo>
                  <a:cubicBezTo>
                    <a:pt x="866" y="13553"/>
                    <a:pt x="1826" y="16518"/>
                    <a:pt x="2846" y="17153"/>
                  </a:cubicBezTo>
                  <a:cubicBezTo>
                    <a:pt x="3866" y="17788"/>
                    <a:pt x="4946" y="16094"/>
                    <a:pt x="5486" y="13976"/>
                  </a:cubicBezTo>
                  <a:cubicBezTo>
                    <a:pt x="6026" y="11859"/>
                    <a:pt x="6026" y="9318"/>
                    <a:pt x="5786" y="6776"/>
                  </a:cubicBezTo>
                  <a:cubicBezTo>
                    <a:pt x="5546" y="4235"/>
                    <a:pt x="5066" y="1694"/>
                    <a:pt x="4946" y="1482"/>
                  </a:cubicBezTo>
                  <a:cubicBezTo>
                    <a:pt x="4826" y="1271"/>
                    <a:pt x="5066" y="3388"/>
                    <a:pt x="5846" y="6988"/>
                  </a:cubicBezTo>
                  <a:cubicBezTo>
                    <a:pt x="6626" y="10588"/>
                    <a:pt x="7946" y="15671"/>
                    <a:pt x="8906" y="18424"/>
                  </a:cubicBezTo>
                  <a:cubicBezTo>
                    <a:pt x="9866" y="21176"/>
                    <a:pt x="10466" y="21600"/>
                    <a:pt x="10946" y="20753"/>
                  </a:cubicBezTo>
                  <a:cubicBezTo>
                    <a:pt x="11426" y="19906"/>
                    <a:pt x="11786" y="17788"/>
                    <a:pt x="12146" y="15459"/>
                  </a:cubicBezTo>
                  <a:cubicBezTo>
                    <a:pt x="12506" y="13129"/>
                    <a:pt x="12866" y="10588"/>
                    <a:pt x="13406" y="7624"/>
                  </a:cubicBezTo>
                  <a:cubicBezTo>
                    <a:pt x="13946" y="4659"/>
                    <a:pt x="14666" y="1271"/>
                    <a:pt x="15146" y="635"/>
                  </a:cubicBezTo>
                  <a:cubicBezTo>
                    <a:pt x="15626" y="0"/>
                    <a:pt x="15866" y="2118"/>
                    <a:pt x="16166" y="5506"/>
                  </a:cubicBezTo>
                  <a:cubicBezTo>
                    <a:pt x="16466" y="8894"/>
                    <a:pt x="16826" y="13553"/>
                    <a:pt x="17186" y="16729"/>
                  </a:cubicBezTo>
                  <a:cubicBezTo>
                    <a:pt x="17546" y="19906"/>
                    <a:pt x="17906" y="21600"/>
                    <a:pt x="18626" y="21388"/>
                  </a:cubicBezTo>
                  <a:cubicBezTo>
                    <a:pt x="19346" y="21176"/>
                    <a:pt x="20426" y="19059"/>
                    <a:pt x="21506" y="16941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8" name="Line"/>
            <p:cNvSpPr/>
            <p:nvPr/>
          </p:nvSpPr>
          <p:spPr>
            <a:xfrm>
              <a:off x="5078726" y="0"/>
              <a:ext cx="1463278" cy="888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11" extrusionOk="0">
                  <a:moveTo>
                    <a:pt x="1527" y="16912"/>
                  </a:moveTo>
                  <a:cubicBezTo>
                    <a:pt x="1527" y="16493"/>
                    <a:pt x="1527" y="16074"/>
                    <a:pt x="1374" y="15823"/>
                  </a:cubicBezTo>
                  <a:cubicBezTo>
                    <a:pt x="1222" y="15572"/>
                    <a:pt x="916" y="15488"/>
                    <a:pt x="636" y="15698"/>
                  </a:cubicBezTo>
                  <a:cubicBezTo>
                    <a:pt x="356" y="15907"/>
                    <a:pt x="101" y="16409"/>
                    <a:pt x="24" y="17079"/>
                  </a:cubicBezTo>
                  <a:cubicBezTo>
                    <a:pt x="-52" y="17749"/>
                    <a:pt x="50" y="18586"/>
                    <a:pt x="330" y="19130"/>
                  </a:cubicBezTo>
                  <a:cubicBezTo>
                    <a:pt x="610" y="19674"/>
                    <a:pt x="1069" y="19926"/>
                    <a:pt x="1400" y="19926"/>
                  </a:cubicBezTo>
                  <a:cubicBezTo>
                    <a:pt x="1731" y="19926"/>
                    <a:pt x="1935" y="19674"/>
                    <a:pt x="2062" y="19340"/>
                  </a:cubicBezTo>
                  <a:cubicBezTo>
                    <a:pt x="2190" y="19005"/>
                    <a:pt x="2240" y="18586"/>
                    <a:pt x="2240" y="18167"/>
                  </a:cubicBezTo>
                  <a:cubicBezTo>
                    <a:pt x="2240" y="17749"/>
                    <a:pt x="2190" y="17330"/>
                    <a:pt x="2190" y="17372"/>
                  </a:cubicBezTo>
                  <a:cubicBezTo>
                    <a:pt x="2190" y="17414"/>
                    <a:pt x="2240" y="17916"/>
                    <a:pt x="2419" y="18586"/>
                  </a:cubicBezTo>
                  <a:cubicBezTo>
                    <a:pt x="2597" y="19256"/>
                    <a:pt x="2903" y="20093"/>
                    <a:pt x="3183" y="20595"/>
                  </a:cubicBezTo>
                  <a:cubicBezTo>
                    <a:pt x="3463" y="21098"/>
                    <a:pt x="3718" y="21265"/>
                    <a:pt x="3998" y="21391"/>
                  </a:cubicBezTo>
                  <a:cubicBezTo>
                    <a:pt x="4278" y="21516"/>
                    <a:pt x="4584" y="21600"/>
                    <a:pt x="4940" y="21349"/>
                  </a:cubicBezTo>
                  <a:cubicBezTo>
                    <a:pt x="5297" y="21098"/>
                    <a:pt x="5705" y="20512"/>
                    <a:pt x="6240" y="18879"/>
                  </a:cubicBezTo>
                  <a:cubicBezTo>
                    <a:pt x="6774" y="17247"/>
                    <a:pt x="7437" y="14567"/>
                    <a:pt x="7717" y="12307"/>
                  </a:cubicBezTo>
                  <a:cubicBezTo>
                    <a:pt x="7997" y="10047"/>
                    <a:pt x="7895" y="8205"/>
                    <a:pt x="7691" y="6823"/>
                  </a:cubicBezTo>
                  <a:cubicBezTo>
                    <a:pt x="7488" y="5442"/>
                    <a:pt x="7182" y="4521"/>
                    <a:pt x="6902" y="3893"/>
                  </a:cubicBezTo>
                  <a:cubicBezTo>
                    <a:pt x="6622" y="3265"/>
                    <a:pt x="6367" y="2930"/>
                    <a:pt x="6189" y="2972"/>
                  </a:cubicBezTo>
                  <a:cubicBezTo>
                    <a:pt x="6010" y="3014"/>
                    <a:pt x="5908" y="3433"/>
                    <a:pt x="5806" y="5065"/>
                  </a:cubicBezTo>
                  <a:cubicBezTo>
                    <a:pt x="5705" y="6698"/>
                    <a:pt x="5603" y="9544"/>
                    <a:pt x="5781" y="12140"/>
                  </a:cubicBezTo>
                  <a:cubicBezTo>
                    <a:pt x="5959" y="14735"/>
                    <a:pt x="6418" y="17079"/>
                    <a:pt x="6902" y="18377"/>
                  </a:cubicBezTo>
                  <a:cubicBezTo>
                    <a:pt x="7386" y="19674"/>
                    <a:pt x="7895" y="19926"/>
                    <a:pt x="8405" y="19800"/>
                  </a:cubicBezTo>
                  <a:cubicBezTo>
                    <a:pt x="8914" y="19674"/>
                    <a:pt x="9423" y="19172"/>
                    <a:pt x="10009" y="17833"/>
                  </a:cubicBezTo>
                  <a:cubicBezTo>
                    <a:pt x="10595" y="16493"/>
                    <a:pt x="11257" y="14316"/>
                    <a:pt x="11640" y="12014"/>
                  </a:cubicBezTo>
                  <a:cubicBezTo>
                    <a:pt x="12022" y="9712"/>
                    <a:pt x="12123" y="7284"/>
                    <a:pt x="12073" y="5651"/>
                  </a:cubicBezTo>
                  <a:cubicBezTo>
                    <a:pt x="12022" y="4019"/>
                    <a:pt x="11818" y="3181"/>
                    <a:pt x="11538" y="2553"/>
                  </a:cubicBezTo>
                  <a:cubicBezTo>
                    <a:pt x="11257" y="1926"/>
                    <a:pt x="10901" y="1507"/>
                    <a:pt x="10697" y="1507"/>
                  </a:cubicBezTo>
                  <a:cubicBezTo>
                    <a:pt x="10493" y="1507"/>
                    <a:pt x="10442" y="1926"/>
                    <a:pt x="10391" y="3642"/>
                  </a:cubicBezTo>
                  <a:cubicBezTo>
                    <a:pt x="10340" y="5358"/>
                    <a:pt x="10290" y="8372"/>
                    <a:pt x="10391" y="10967"/>
                  </a:cubicBezTo>
                  <a:cubicBezTo>
                    <a:pt x="10493" y="13563"/>
                    <a:pt x="10748" y="15740"/>
                    <a:pt x="11156" y="17288"/>
                  </a:cubicBezTo>
                  <a:cubicBezTo>
                    <a:pt x="11563" y="18837"/>
                    <a:pt x="12123" y="19758"/>
                    <a:pt x="12658" y="20260"/>
                  </a:cubicBezTo>
                  <a:cubicBezTo>
                    <a:pt x="13193" y="20763"/>
                    <a:pt x="13703" y="20847"/>
                    <a:pt x="14187" y="20553"/>
                  </a:cubicBezTo>
                  <a:cubicBezTo>
                    <a:pt x="14671" y="20260"/>
                    <a:pt x="15129" y="19591"/>
                    <a:pt x="15409" y="19047"/>
                  </a:cubicBezTo>
                  <a:cubicBezTo>
                    <a:pt x="15690" y="18502"/>
                    <a:pt x="15791" y="18084"/>
                    <a:pt x="15791" y="17665"/>
                  </a:cubicBezTo>
                  <a:cubicBezTo>
                    <a:pt x="15791" y="17247"/>
                    <a:pt x="15690" y="16828"/>
                    <a:pt x="15511" y="16577"/>
                  </a:cubicBezTo>
                  <a:cubicBezTo>
                    <a:pt x="15333" y="16326"/>
                    <a:pt x="15078" y="16242"/>
                    <a:pt x="14823" y="16242"/>
                  </a:cubicBezTo>
                  <a:cubicBezTo>
                    <a:pt x="14569" y="16242"/>
                    <a:pt x="14314" y="16326"/>
                    <a:pt x="14187" y="16744"/>
                  </a:cubicBezTo>
                  <a:cubicBezTo>
                    <a:pt x="14059" y="17163"/>
                    <a:pt x="14059" y="17916"/>
                    <a:pt x="14314" y="18670"/>
                  </a:cubicBezTo>
                  <a:cubicBezTo>
                    <a:pt x="14569" y="19423"/>
                    <a:pt x="15078" y="20177"/>
                    <a:pt x="15740" y="20470"/>
                  </a:cubicBezTo>
                  <a:cubicBezTo>
                    <a:pt x="16403" y="20763"/>
                    <a:pt x="17218" y="20595"/>
                    <a:pt x="18033" y="19591"/>
                  </a:cubicBezTo>
                  <a:cubicBezTo>
                    <a:pt x="18848" y="18586"/>
                    <a:pt x="19663" y="16744"/>
                    <a:pt x="20096" y="14693"/>
                  </a:cubicBezTo>
                  <a:cubicBezTo>
                    <a:pt x="20529" y="12642"/>
                    <a:pt x="20580" y="10381"/>
                    <a:pt x="20478" y="8037"/>
                  </a:cubicBezTo>
                  <a:cubicBezTo>
                    <a:pt x="20376" y="5693"/>
                    <a:pt x="20122" y="3265"/>
                    <a:pt x="19943" y="1842"/>
                  </a:cubicBezTo>
                  <a:cubicBezTo>
                    <a:pt x="19765" y="419"/>
                    <a:pt x="19663" y="0"/>
                    <a:pt x="19510" y="0"/>
                  </a:cubicBezTo>
                  <a:cubicBezTo>
                    <a:pt x="19357" y="0"/>
                    <a:pt x="19154" y="419"/>
                    <a:pt x="19001" y="1633"/>
                  </a:cubicBezTo>
                  <a:cubicBezTo>
                    <a:pt x="18848" y="2847"/>
                    <a:pt x="18746" y="4856"/>
                    <a:pt x="18746" y="7409"/>
                  </a:cubicBezTo>
                  <a:cubicBezTo>
                    <a:pt x="18746" y="9963"/>
                    <a:pt x="18848" y="13060"/>
                    <a:pt x="19052" y="15195"/>
                  </a:cubicBezTo>
                  <a:cubicBezTo>
                    <a:pt x="19256" y="17330"/>
                    <a:pt x="19561" y="18502"/>
                    <a:pt x="19790" y="19256"/>
                  </a:cubicBezTo>
                  <a:cubicBezTo>
                    <a:pt x="20020" y="20009"/>
                    <a:pt x="20173" y="20344"/>
                    <a:pt x="20453" y="20302"/>
                  </a:cubicBezTo>
                  <a:cubicBezTo>
                    <a:pt x="20733" y="20260"/>
                    <a:pt x="21140" y="19842"/>
                    <a:pt x="21548" y="19423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9" name="Line"/>
            <p:cNvSpPr/>
            <p:nvPr/>
          </p:nvSpPr>
          <p:spPr>
            <a:xfrm>
              <a:off x="7467217" y="211867"/>
              <a:ext cx="446702" cy="93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66" extrusionOk="0">
                  <a:moveTo>
                    <a:pt x="1421" y="9986"/>
                  </a:moveTo>
                  <a:cubicBezTo>
                    <a:pt x="757" y="10383"/>
                    <a:pt x="92" y="10780"/>
                    <a:pt x="9" y="11416"/>
                  </a:cubicBezTo>
                  <a:cubicBezTo>
                    <a:pt x="-74" y="12051"/>
                    <a:pt x="424" y="12925"/>
                    <a:pt x="1837" y="13480"/>
                  </a:cubicBezTo>
                  <a:cubicBezTo>
                    <a:pt x="3249" y="14036"/>
                    <a:pt x="5575" y="14275"/>
                    <a:pt x="7901" y="13917"/>
                  </a:cubicBezTo>
                  <a:cubicBezTo>
                    <a:pt x="10228" y="13560"/>
                    <a:pt x="12554" y="12607"/>
                    <a:pt x="14714" y="11098"/>
                  </a:cubicBezTo>
                  <a:cubicBezTo>
                    <a:pt x="16874" y="9589"/>
                    <a:pt x="18868" y="7525"/>
                    <a:pt x="20031" y="5817"/>
                  </a:cubicBezTo>
                  <a:cubicBezTo>
                    <a:pt x="21194" y="4110"/>
                    <a:pt x="21526" y="2760"/>
                    <a:pt x="21443" y="1767"/>
                  </a:cubicBezTo>
                  <a:cubicBezTo>
                    <a:pt x="21360" y="775"/>
                    <a:pt x="20861" y="139"/>
                    <a:pt x="20363" y="20"/>
                  </a:cubicBezTo>
                  <a:cubicBezTo>
                    <a:pt x="19864" y="-99"/>
                    <a:pt x="19366" y="298"/>
                    <a:pt x="18618" y="1370"/>
                  </a:cubicBezTo>
                  <a:cubicBezTo>
                    <a:pt x="17871" y="2442"/>
                    <a:pt x="16874" y="4189"/>
                    <a:pt x="16375" y="6254"/>
                  </a:cubicBezTo>
                  <a:cubicBezTo>
                    <a:pt x="15877" y="8319"/>
                    <a:pt x="15877" y="10701"/>
                    <a:pt x="16209" y="13083"/>
                  </a:cubicBezTo>
                  <a:cubicBezTo>
                    <a:pt x="16541" y="15466"/>
                    <a:pt x="17206" y="17848"/>
                    <a:pt x="17704" y="19357"/>
                  </a:cubicBezTo>
                  <a:cubicBezTo>
                    <a:pt x="18203" y="20866"/>
                    <a:pt x="18535" y="21501"/>
                    <a:pt x="18618" y="21342"/>
                  </a:cubicBezTo>
                  <a:cubicBezTo>
                    <a:pt x="18701" y="21183"/>
                    <a:pt x="18535" y="20230"/>
                    <a:pt x="18369" y="192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0" name="Line"/>
            <p:cNvSpPr/>
            <p:nvPr/>
          </p:nvSpPr>
          <p:spPr>
            <a:xfrm>
              <a:off x="7735506" y="719561"/>
              <a:ext cx="243001" cy="65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0358" extrusionOk="0">
                  <a:moveTo>
                    <a:pt x="0" y="6480"/>
                  </a:moveTo>
                  <a:cubicBezTo>
                    <a:pt x="4800" y="10800"/>
                    <a:pt x="9600" y="15120"/>
                    <a:pt x="13350" y="17820"/>
                  </a:cubicBezTo>
                  <a:cubicBezTo>
                    <a:pt x="17100" y="20520"/>
                    <a:pt x="19800" y="21600"/>
                    <a:pt x="20700" y="18360"/>
                  </a:cubicBezTo>
                  <a:cubicBezTo>
                    <a:pt x="21600" y="15120"/>
                    <a:pt x="20700" y="7560"/>
                    <a:pt x="198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1" name="Line"/>
            <p:cNvSpPr/>
            <p:nvPr/>
          </p:nvSpPr>
          <p:spPr>
            <a:xfrm>
              <a:off x="7444914" y="387456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2" name="Line"/>
            <p:cNvSpPr/>
            <p:nvPr/>
          </p:nvSpPr>
          <p:spPr>
            <a:xfrm>
              <a:off x="284720" y="1738262"/>
              <a:ext cx="1124258" cy="115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00" extrusionOk="0">
                  <a:moveTo>
                    <a:pt x="183" y="7707"/>
                  </a:moveTo>
                  <a:cubicBezTo>
                    <a:pt x="183" y="7385"/>
                    <a:pt x="183" y="7063"/>
                    <a:pt x="150" y="6740"/>
                  </a:cubicBezTo>
                  <a:cubicBezTo>
                    <a:pt x="117" y="6418"/>
                    <a:pt x="50" y="6095"/>
                    <a:pt x="17" y="6095"/>
                  </a:cubicBezTo>
                  <a:cubicBezTo>
                    <a:pt x="-16" y="6095"/>
                    <a:pt x="-16" y="6418"/>
                    <a:pt x="150" y="7385"/>
                  </a:cubicBezTo>
                  <a:cubicBezTo>
                    <a:pt x="315" y="8352"/>
                    <a:pt x="647" y="9964"/>
                    <a:pt x="1011" y="10963"/>
                  </a:cubicBezTo>
                  <a:cubicBezTo>
                    <a:pt x="1375" y="11963"/>
                    <a:pt x="1773" y="12350"/>
                    <a:pt x="2204" y="12543"/>
                  </a:cubicBezTo>
                  <a:cubicBezTo>
                    <a:pt x="2634" y="12737"/>
                    <a:pt x="3098" y="12737"/>
                    <a:pt x="3794" y="12221"/>
                  </a:cubicBezTo>
                  <a:cubicBezTo>
                    <a:pt x="4490" y="11705"/>
                    <a:pt x="5417" y="10673"/>
                    <a:pt x="6013" y="9642"/>
                  </a:cubicBezTo>
                  <a:cubicBezTo>
                    <a:pt x="6610" y="8610"/>
                    <a:pt x="6875" y="7578"/>
                    <a:pt x="6842" y="6386"/>
                  </a:cubicBezTo>
                  <a:cubicBezTo>
                    <a:pt x="6809" y="5193"/>
                    <a:pt x="6477" y="3839"/>
                    <a:pt x="6179" y="2871"/>
                  </a:cubicBezTo>
                  <a:cubicBezTo>
                    <a:pt x="5881" y="1904"/>
                    <a:pt x="5616" y="1324"/>
                    <a:pt x="5417" y="840"/>
                  </a:cubicBezTo>
                  <a:cubicBezTo>
                    <a:pt x="5218" y="357"/>
                    <a:pt x="5086" y="-30"/>
                    <a:pt x="5020" y="2"/>
                  </a:cubicBezTo>
                  <a:cubicBezTo>
                    <a:pt x="4953" y="34"/>
                    <a:pt x="4953" y="486"/>
                    <a:pt x="4986" y="1711"/>
                  </a:cubicBezTo>
                  <a:cubicBezTo>
                    <a:pt x="5020" y="2936"/>
                    <a:pt x="5086" y="4935"/>
                    <a:pt x="5185" y="6579"/>
                  </a:cubicBezTo>
                  <a:cubicBezTo>
                    <a:pt x="5285" y="8223"/>
                    <a:pt x="5417" y="9513"/>
                    <a:pt x="5483" y="10319"/>
                  </a:cubicBezTo>
                  <a:cubicBezTo>
                    <a:pt x="5550" y="11125"/>
                    <a:pt x="5550" y="11447"/>
                    <a:pt x="5616" y="11383"/>
                  </a:cubicBezTo>
                  <a:cubicBezTo>
                    <a:pt x="5682" y="11318"/>
                    <a:pt x="5815" y="10867"/>
                    <a:pt x="5947" y="10480"/>
                  </a:cubicBezTo>
                  <a:cubicBezTo>
                    <a:pt x="6080" y="10093"/>
                    <a:pt x="6212" y="9771"/>
                    <a:pt x="6411" y="9706"/>
                  </a:cubicBezTo>
                  <a:cubicBezTo>
                    <a:pt x="6610" y="9642"/>
                    <a:pt x="6875" y="9835"/>
                    <a:pt x="7272" y="10254"/>
                  </a:cubicBezTo>
                  <a:cubicBezTo>
                    <a:pt x="7670" y="10673"/>
                    <a:pt x="8200" y="11318"/>
                    <a:pt x="9094" y="11737"/>
                  </a:cubicBezTo>
                  <a:cubicBezTo>
                    <a:pt x="9989" y="12156"/>
                    <a:pt x="11248" y="12350"/>
                    <a:pt x="12175" y="12253"/>
                  </a:cubicBezTo>
                  <a:cubicBezTo>
                    <a:pt x="13103" y="12156"/>
                    <a:pt x="13699" y="11769"/>
                    <a:pt x="14097" y="11447"/>
                  </a:cubicBezTo>
                  <a:cubicBezTo>
                    <a:pt x="14494" y="11125"/>
                    <a:pt x="14693" y="10867"/>
                    <a:pt x="14793" y="10577"/>
                  </a:cubicBezTo>
                  <a:cubicBezTo>
                    <a:pt x="14892" y="10286"/>
                    <a:pt x="14892" y="9964"/>
                    <a:pt x="14759" y="9706"/>
                  </a:cubicBezTo>
                  <a:cubicBezTo>
                    <a:pt x="14627" y="9448"/>
                    <a:pt x="14362" y="9255"/>
                    <a:pt x="14031" y="9126"/>
                  </a:cubicBezTo>
                  <a:cubicBezTo>
                    <a:pt x="13699" y="8997"/>
                    <a:pt x="13302" y="8932"/>
                    <a:pt x="13004" y="9029"/>
                  </a:cubicBezTo>
                  <a:cubicBezTo>
                    <a:pt x="12705" y="9126"/>
                    <a:pt x="12507" y="9384"/>
                    <a:pt x="12440" y="9900"/>
                  </a:cubicBezTo>
                  <a:cubicBezTo>
                    <a:pt x="12374" y="10415"/>
                    <a:pt x="12440" y="11189"/>
                    <a:pt x="12904" y="11866"/>
                  </a:cubicBezTo>
                  <a:cubicBezTo>
                    <a:pt x="13368" y="12543"/>
                    <a:pt x="14229" y="13123"/>
                    <a:pt x="15058" y="13317"/>
                  </a:cubicBezTo>
                  <a:cubicBezTo>
                    <a:pt x="15886" y="13510"/>
                    <a:pt x="16681" y="13317"/>
                    <a:pt x="17211" y="12930"/>
                  </a:cubicBezTo>
                  <a:cubicBezTo>
                    <a:pt x="17741" y="12543"/>
                    <a:pt x="18006" y="11963"/>
                    <a:pt x="18105" y="11511"/>
                  </a:cubicBezTo>
                  <a:cubicBezTo>
                    <a:pt x="18205" y="11060"/>
                    <a:pt x="18139" y="10738"/>
                    <a:pt x="18039" y="10738"/>
                  </a:cubicBezTo>
                  <a:cubicBezTo>
                    <a:pt x="17940" y="10738"/>
                    <a:pt x="17807" y="11060"/>
                    <a:pt x="17807" y="11383"/>
                  </a:cubicBezTo>
                  <a:cubicBezTo>
                    <a:pt x="17807" y="11705"/>
                    <a:pt x="17940" y="12027"/>
                    <a:pt x="18304" y="12317"/>
                  </a:cubicBezTo>
                  <a:cubicBezTo>
                    <a:pt x="18669" y="12608"/>
                    <a:pt x="19265" y="12866"/>
                    <a:pt x="19729" y="12930"/>
                  </a:cubicBezTo>
                  <a:cubicBezTo>
                    <a:pt x="20193" y="12994"/>
                    <a:pt x="20524" y="12866"/>
                    <a:pt x="20756" y="12640"/>
                  </a:cubicBezTo>
                  <a:cubicBezTo>
                    <a:pt x="20988" y="12414"/>
                    <a:pt x="21120" y="12092"/>
                    <a:pt x="21120" y="11769"/>
                  </a:cubicBezTo>
                  <a:cubicBezTo>
                    <a:pt x="21120" y="11447"/>
                    <a:pt x="20988" y="11125"/>
                    <a:pt x="20921" y="11189"/>
                  </a:cubicBezTo>
                  <a:cubicBezTo>
                    <a:pt x="20855" y="11254"/>
                    <a:pt x="20855" y="11705"/>
                    <a:pt x="20988" y="12930"/>
                  </a:cubicBezTo>
                  <a:cubicBezTo>
                    <a:pt x="21120" y="14155"/>
                    <a:pt x="21385" y="16154"/>
                    <a:pt x="21485" y="17540"/>
                  </a:cubicBezTo>
                  <a:cubicBezTo>
                    <a:pt x="21584" y="18926"/>
                    <a:pt x="21518" y="19700"/>
                    <a:pt x="21385" y="20248"/>
                  </a:cubicBezTo>
                  <a:cubicBezTo>
                    <a:pt x="21253" y="20796"/>
                    <a:pt x="21054" y="21119"/>
                    <a:pt x="20590" y="21312"/>
                  </a:cubicBezTo>
                  <a:cubicBezTo>
                    <a:pt x="20126" y="21506"/>
                    <a:pt x="19397" y="21570"/>
                    <a:pt x="18735" y="21409"/>
                  </a:cubicBezTo>
                  <a:cubicBezTo>
                    <a:pt x="18072" y="21248"/>
                    <a:pt x="17476" y="20861"/>
                    <a:pt x="17112" y="20506"/>
                  </a:cubicBezTo>
                  <a:cubicBezTo>
                    <a:pt x="16747" y="20151"/>
                    <a:pt x="16615" y="19829"/>
                    <a:pt x="16648" y="19539"/>
                  </a:cubicBezTo>
                  <a:cubicBezTo>
                    <a:pt x="16681" y="19249"/>
                    <a:pt x="16880" y="18991"/>
                    <a:pt x="17509" y="18540"/>
                  </a:cubicBezTo>
                  <a:cubicBezTo>
                    <a:pt x="18139" y="18088"/>
                    <a:pt x="19199" y="17443"/>
                    <a:pt x="20259" y="167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3" name="Line"/>
            <p:cNvSpPr/>
            <p:nvPr/>
          </p:nvSpPr>
          <p:spPr>
            <a:xfrm>
              <a:off x="232003" y="2193278"/>
              <a:ext cx="29059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4" name="Line"/>
            <p:cNvSpPr/>
            <p:nvPr/>
          </p:nvSpPr>
          <p:spPr>
            <a:xfrm>
              <a:off x="2340093" y="1962111"/>
              <a:ext cx="361943" cy="49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231" extrusionOk="0">
                  <a:moveTo>
                    <a:pt x="1774" y="1003"/>
                  </a:moveTo>
                  <a:cubicBezTo>
                    <a:pt x="1157" y="415"/>
                    <a:pt x="540" y="-173"/>
                    <a:pt x="232" y="47"/>
                  </a:cubicBezTo>
                  <a:cubicBezTo>
                    <a:pt x="-77" y="268"/>
                    <a:pt x="-77" y="1296"/>
                    <a:pt x="232" y="4088"/>
                  </a:cubicBezTo>
                  <a:cubicBezTo>
                    <a:pt x="540" y="6880"/>
                    <a:pt x="1157" y="11435"/>
                    <a:pt x="1569" y="14154"/>
                  </a:cubicBezTo>
                  <a:cubicBezTo>
                    <a:pt x="1980" y="16872"/>
                    <a:pt x="2186" y="17754"/>
                    <a:pt x="2289" y="18562"/>
                  </a:cubicBezTo>
                  <a:cubicBezTo>
                    <a:pt x="2392" y="19370"/>
                    <a:pt x="2392" y="20105"/>
                    <a:pt x="2494" y="20105"/>
                  </a:cubicBezTo>
                  <a:cubicBezTo>
                    <a:pt x="2597" y="20105"/>
                    <a:pt x="2803" y="19370"/>
                    <a:pt x="3420" y="18121"/>
                  </a:cubicBezTo>
                  <a:cubicBezTo>
                    <a:pt x="4037" y="16872"/>
                    <a:pt x="5066" y="15109"/>
                    <a:pt x="6094" y="14080"/>
                  </a:cubicBezTo>
                  <a:cubicBezTo>
                    <a:pt x="7123" y="13051"/>
                    <a:pt x="8152" y="12758"/>
                    <a:pt x="9077" y="12905"/>
                  </a:cubicBezTo>
                  <a:cubicBezTo>
                    <a:pt x="10003" y="13051"/>
                    <a:pt x="10826" y="13639"/>
                    <a:pt x="11443" y="14668"/>
                  </a:cubicBezTo>
                  <a:cubicBezTo>
                    <a:pt x="12060" y="15696"/>
                    <a:pt x="12472" y="17166"/>
                    <a:pt x="12883" y="18415"/>
                  </a:cubicBezTo>
                  <a:cubicBezTo>
                    <a:pt x="13294" y="19664"/>
                    <a:pt x="13706" y="20692"/>
                    <a:pt x="15146" y="21060"/>
                  </a:cubicBezTo>
                  <a:cubicBezTo>
                    <a:pt x="16586" y="21427"/>
                    <a:pt x="19054" y="21133"/>
                    <a:pt x="21523" y="208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5" name="Line"/>
            <p:cNvSpPr/>
            <p:nvPr/>
          </p:nvSpPr>
          <p:spPr>
            <a:xfrm>
              <a:off x="2745973" y="2303063"/>
              <a:ext cx="308925" cy="170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282" extrusionOk="0">
                  <a:moveTo>
                    <a:pt x="12072" y="546"/>
                  </a:moveTo>
                  <a:cubicBezTo>
                    <a:pt x="8712" y="114"/>
                    <a:pt x="5352" y="-318"/>
                    <a:pt x="3312" y="330"/>
                  </a:cubicBezTo>
                  <a:cubicBezTo>
                    <a:pt x="1272" y="978"/>
                    <a:pt x="552" y="2706"/>
                    <a:pt x="192" y="4650"/>
                  </a:cubicBezTo>
                  <a:cubicBezTo>
                    <a:pt x="-168" y="6594"/>
                    <a:pt x="-168" y="8754"/>
                    <a:pt x="1512" y="10914"/>
                  </a:cubicBezTo>
                  <a:cubicBezTo>
                    <a:pt x="3192" y="13074"/>
                    <a:pt x="6552" y="15234"/>
                    <a:pt x="8832" y="16314"/>
                  </a:cubicBezTo>
                  <a:cubicBezTo>
                    <a:pt x="11112" y="17394"/>
                    <a:pt x="12312" y="17394"/>
                    <a:pt x="13152" y="16314"/>
                  </a:cubicBezTo>
                  <a:cubicBezTo>
                    <a:pt x="13992" y="15234"/>
                    <a:pt x="14472" y="13074"/>
                    <a:pt x="14352" y="10266"/>
                  </a:cubicBezTo>
                  <a:cubicBezTo>
                    <a:pt x="14232" y="7458"/>
                    <a:pt x="13512" y="4002"/>
                    <a:pt x="13272" y="3354"/>
                  </a:cubicBezTo>
                  <a:cubicBezTo>
                    <a:pt x="13032" y="2706"/>
                    <a:pt x="13272" y="4866"/>
                    <a:pt x="14112" y="7890"/>
                  </a:cubicBezTo>
                  <a:cubicBezTo>
                    <a:pt x="14952" y="10914"/>
                    <a:pt x="16392" y="14802"/>
                    <a:pt x="17712" y="17178"/>
                  </a:cubicBezTo>
                  <a:cubicBezTo>
                    <a:pt x="19032" y="19554"/>
                    <a:pt x="20232" y="20418"/>
                    <a:pt x="21432" y="212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6" name="Line"/>
            <p:cNvSpPr/>
            <p:nvPr/>
          </p:nvSpPr>
          <p:spPr>
            <a:xfrm>
              <a:off x="3086032" y="2166908"/>
              <a:ext cx="705725" cy="28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extrusionOk="0">
                  <a:moveTo>
                    <a:pt x="0" y="5749"/>
                  </a:moveTo>
                  <a:cubicBezTo>
                    <a:pt x="1165" y="9052"/>
                    <a:pt x="2329" y="12356"/>
                    <a:pt x="3176" y="14643"/>
                  </a:cubicBezTo>
                  <a:cubicBezTo>
                    <a:pt x="4024" y="16930"/>
                    <a:pt x="4553" y="18200"/>
                    <a:pt x="4924" y="18073"/>
                  </a:cubicBezTo>
                  <a:cubicBezTo>
                    <a:pt x="5294" y="17946"/>
                    <a:pt x="5506" y="16422"/>
                    <a:pt x="5665" y="15024"/>
                  </a:cubicBezTo>
                  <a:cubicBezTo>
                    <a:pt x="5824" y="13626"/>
                    <a:pt x="5929" y="12356"/>
                    <a:pt x="6141" y="11212"/>
                  </a:cubicBezTo>
                  <a:cubicBezTo>
                    <a:pt x="6353" y="10069"/>
                    <a:pt x="6671" y="9052"/>
                    <a:pt x="7094" y="8544"/>
                  </a:cubicBezTo>
                  <a:cubicBezTo>
                    <a:pt x="7518" y="8036"/>
                    <a:pt x="8047" y="8036"/>
                    <a:pt x="9159" y="8163"/>
                  </a:cubicBezTo>
                  <a:cubicBezTo>
                    <a:pt x="10271" y="8290"/>
                    <a:pt x="11965" y="8544"/>
                    <a:pt x="13129" y="8544"/>
                  </a:cubicBezTo>
                  <a:cubicBezTo>
                    <a:pt x="14294" y="8544"/>
                    <a:pt x="14929" y="8290"/>
                    <a:pt x="15459" y="7655"/>
                  </a:cubicBezTo>
                  <a:cubicBezTo>
                    <a:pt x="15988" y="7019"/>
                    <a:pt x="16412" y="6003"/>
                    <a:pt x="16465" y="4859"/>
                  </a:cubicBezTo>
                  <a:cubicBezTo>
                    <a:pt x="16518" y="3716"/>
                    <a:pt x="16200" y="2445"/>
                    <a:pt x="15406" y="1556"/>
                  </a:cubicBezTo>
                  <a:cubicBezTo>
                    <a:pt x="14612" y="666"/>
                    <a:pt x="13341" y="158"/>
                    <a:pt x="12441" y="31"/>
                  </a:cubicBezTo>
                  <a:cubicBezTo>
                    <a:pt x="11541" y="-96"/>
                    <a:pt x="11012" y="158"/>
                    <a:pt x="10641" y="920"/>
                  </a:cubicBezTo>
                  <a:cubicBezTo>
                    <a:pt x="10271" y="1683"/>
                    <a:pt x="10059" y="2953"/>
                    <a:pt x="10006" y="5113"/>
                  </a:cubicBezTo>
                  <a:cubicBezTo>
                    <a:pt x="9953" y="7273"/>
                    <a:pt x="10059" y="10323"/>
                    <a:pt x="10853" y="13245"/>
                  </a:cubicBezTo>
                  <a:cubicBezTo>
                    <a:pt x="11647" y="16168"/>
                    <a:pt x="13129" y="18963"/>
                    <a:pt x="15035" y="20233"/>
                  </a:cubicBezTo>
                  <a:cubicBezTo>
                    <a:pt x="16941" y="21504"/>
                    <a:pt x="19271" y="21250"/>
                    <a:pt x="21600" y="209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7" name="Line"/>
            <p:cNvSpPr/>
            <p:nvPr/>
          </p:nvSpPr>
          <p:spPr>
            <a:xfrm>
              <a:off x="4414453" y="1851724"/>
              <a:ext cx="882156" cy="66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extrusionOk="0">
                  <a:moveTo>
                    <a:pt x="0" y="11994"/>
                  </a:moveTo>
                  <a:cubicBezTo>
                    <a:pt x="85" y="11438"/>
                    <a:pt x="169" y="10881"/>
                    <a:pt x="212" y="10992"/>
                  </a:cubicBezTo>
                  <a:cubicBezTo>
                    <a:pt x="254" y="11104"/>
                    <a:pt x="254" y="11883"/>
                    <a:pt x="296" y="13219"/>
                  </a:cubicBezTo>
                  <a:cubicBezTo>
                    <a:pt x="339" y="14555"/>
                    <a:pt x="424" y="16448"/>
                    <a:pt x="974" y="17784"/>
                  </a:cubicBezTo>
                  <a:cubicBezTo>
                    <a:pt x="1525" y="19120"/>
                    <a:pt x="2541" y="19900"/>
                    <a:pt x="3727" y="20122"/>
                  </a:cubicBezTo>
                  <a:cubicBezTo>
                    <a:pt x="4913" y="20345"/>
                    <a:pt x="6268" y="20011"/>
                    <a:pt x="7369" y="18953"/>
                  </a:cubicBezTo>
                  <a:cubicBezTo>
                    <a:pt x="8471" y="17895"/>
                    <a:pt x="9318" y="16114"/>
                    <a:pt x="9699" y="13943"/>
                  </a:cubicBezTo>
                  <a:cubicBezTo>
                    <a:pt x="10080" y="11772"/>
                    <a:pt x="9995" y="9211"/>
                    <a:pt x="9614" y="6928"/>
                  </a:cubicBezTo>
                  <a:cubicBezTo>
                    <a:pt x="9233" y="4646"/>
                    <a:pt x="8555" y="2642"/>
                    <a:pt x="8089" y="1417"/>
                  </a:cubicBezTo>
                  <a:cubicBezTo>
                    <a:pt x="7624" y="192"/>
                    <a:pt x="7369" y="-253"/>
                    <a:pt x="7242" y="137"/>
                  </a:cubicBezTo>
                  <a:cubicBezTo>
                    <a:pt x="7115" y="526"/>
                    <a:pt x="7115" y="1751"/>
                    <a:pt x="7115" y="4312"/>
                  </a:cubicBezTo>
                  <a:cubicBezTo>
                    <a:pt x="7115" y="6873"/>
                    <a:pt x="7115" y="10770"/>
                    <a:pt x="7158" y="13163"/>
                  </a:cubicBezTo>
                  <a:cubicBezTo>
                    <a:pt x="7200" y="15557"/>
                    <a:pt x="7285" y="16448"/>
                    <a:pt x="7327" y="17172"/>
                  </a:cubicBezTo>
                  <a:cubicBezTo>
                    <a:pt x="7369" y="17895"/>
                    <a:pt x="7369" y="18452"/>
                    <a:pt x="7369" y="19009"/>
                  </a:cubicBezTo>
                  <a:cubicBezTo>
                    <a:pt x="7369" y="19566"/>
                    <a:pt x="7369" y="20122"/>
                    <a:pt x="7412" y="20122"/>
                  </a:cubicBezTo>
                  <a:cubicBezTo>
                    <a:pt x="7454" y="20122"/>
                    <a:pt x="7539" y="19566"/>
                    <a:pt x="7581" y="19009"/>
                  </a:cubicBezTo>
                  <a:cubicBezTo>
                    <a:pt x="7624" y="18452"/>
                    <a:pt x="7624" y="17895"/>
                    <a:pt x="7793" y="17394"/>
                  </a:cubicBezTo>
                  <a:cubicBezTo>
                    <a:pt x="7962" y="16893"/>
                    <a:pt x="8301" y="16448"/>
                    <a:pt x="8682" y="16114"/>
                  </a:cubicBezTo>
                  <a:cubicBezTo>
                    <a:pt x="9064" y="15780"/>
                    <a:pt x="9487" y="15557"/>
                    <a:pt x="9826" y="15724"/>
                  </a:cubicBezTo>
                  <a:cubicBezTo>
                    <a:pt x="10165" y="15891"/>
                    <a:pt x="10419" y="16448"/>
                    <a:pt x="11224" y="17283"/>
                  </a:cubicBezTo>
                  <a:cubicBezTo>
                    <a:pt x="12028" y="18118"/>
                    <a:pt x="13384" y="19232"/>
                    <a:pt x="14569" y="19844"/>
                  </a:cubicBezTo>
                  <a:cubicBezTo>
                    <a:pt x="15755" y="20456"/>
                    <a:pt x="16772" y="20568"/>
                    <a:pt x="17704" y="20122"/>
                  </a:cubicBezTo>
                  <a:cubicBezTo>
                    <a:pt x="18635" y="19677"/>
                    <a:pt x="19482" y="18675"/>
                    <a:pt x="19991" y="17895"/>
                  </a:cubicBezTo>
                  <a:cubicBezTo>
                    <a:pt x="20499" y="17116"/>
                    <a:pt x="20668" y="16559"/>
                    <a:pt x="20753" y="16003"/>
                  </a:cubicBezTo>
                  <a:cubicBezTo>
                    <a:pt x="20838" y="15446"/>
                    <a:pt x="20838" y="14889"/>
                    <a:pt x="20711" y="14388"/>
                  </a:cubicBezTo>
                  <a:cubicBezTo>
                    <a:pt x="20584" y="13887"/>
                    <a:pt x="20329" y="13442"/>
                    <a:pt x="19779" y="13108"/>
                  </a:cubicBezTo>
                  <a:cubicBezTo>
                    <a:pt x="19228" y="12774"/>
                    <a:pt x="18381" y="12551"/>
                    <a:pt x="17788" y="12662"/>
                  </a:cubicBezTo>
                  <a:cubicBezTo>
                    <a:pt x="17195" y="12774"/>
                    <a:pt x="16856" y="13219"/>
                    <a:pt x="16687" y="13776"/>
                  </a:cubicBezTo>
                  <a:cubicBezTo>
                    <a:pt x="16518" y="14333"/>
                    <a:pt x="16518" y="15001"/>
                    <a:pt x="16687" y="15891"/>
                  </a:cubicBezTo>
                  <a:cubicBezTo>
                    <a:pt x="16856" y="16782"/>
                    <a:pt x="17195" y="17895"/>
                    <a:pt x="18042" y="18842"/>
                  </a:cubicBezTo>
                  <a:cubicBezTo>
                    <a:pt x="18889" y="19788"/>
                    <a:pt x="20245" y="20568"/>
                    <a:pt x="21600" y="21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8" name="Line"/>
            <p:cNvSpPr/>
            <p:nvPr/>
          </p:nvSpPr>
          <p:spPr>
            <a:xfrm>
              <a:off x="4279536" y="2295062"/>
              <a:ext cx="259458" cy="2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2592" y="11040"/>
                    <a:pt x="5184" y="1783"/>
                    <a:pt x="8784" y="240"/>
                  </a:cubicBezTo>
                  <a:cubicBezTo>
                    <a:pt x="12384" y="-1303"/>
                    <a:pt x="16992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9" name="Line"/>
            <p:cNvSpPr/>
            <p:nvPr/>
          </p:nvSpPr>
          <p:spPr>
            <a:xfrm>
              <a:off x="5851477" y="2307439"/>
              <a:ext cx="245759" cy="21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47" extrusionOk="0">
                  <a:moveTo>
                    <a:pt x="2251" y="0"/>
                  </a:moveTo>
                  <a:cubicBezTo>
                    <a:pt x="5506" y="343"/>
                    <a:pt x="8761" y="686"/>
                    <a:pt x="11868" y="2914"/>
                  </a:cubicBezTo>
                  <a:cubicBezTo>
                    <a:pt x="14974" y="5143"/>
                    <a:pt x="17933" y="9257"/>
                    <a:pt x="19561" y="12171"/>
                  </a:cubicBezTo>
                  <a:cubicBezTo>
                    <a:pt x="21188" y="15086"/>
                    <a:pt x="21484" y="16800"/>
                    <a:pt x="20300" y="18343"/>
                  </a:cubicBezTo>
                  <a:cubicBezTo>
                    <a:pt x="19117" y="19886"/>
                    <a:pt x="16454" y="21257"/>
                    <a:pt x="12903" y="21429"/>
                  </a:cubicBezTo>
                  <a:cubicBezTo>
                    <a:pt x="9352" y="21600"/>
                    <a:pt x="4914" y="20571"/>
                    <a:pt x="2547" y="19200"/>
                  </a:cubicBezTo>
                  <a:cubicBezTo>
                    <a:pt x="180" y="17829"/>
                    <a:pt x="-116" y="16114"/>
                    <a:pt x="32" y="14400"/>
                  </a:cubicBezTo>
                  <a:cubicBezTo>
                    <a:pt x="180" y="12686"/>
                    <a:pt x="772" y="10971"/>
                    <a:pt x="1955" y="10114"/>
                  </a:cubicBezTo>
                  <a:cubicBezTo>
                    <a:pt x="3139" y="9257"/>
                    <a:pt x="4914" y="9257"/>
                    <a:pt x="6689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0" name="Line"/>
            <p:cNvSpPr/>
            <p:nvPr/>
          </p:nvSpPr>
          <p:spPr>
            <a:xfrm>
              <a:off x="6244823" y="2300520"/>
              <a:ext cx="1542575" cy="25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264" extrusionOk="0">
                  <a:moveTo>
                    <a:pt x="2266" y="7389"/>
                  </a:moveTo>
                  <a:cubicBezTo>
                    <a:pt x="1783" y="6821"/>
                    <a:pt x="1300" y="6253"/>
                    <a:pt x="913" y="6537"/>
                  </a:cubicBezTo>
                  <a:cubicBezTo>
                    <a:pt x="527" y="6821"/>
                    <a:pt x="237" y="7958"/>
                    <a:pt x="92" y="9237"/>
                  </a:cubicBezTo>
                  <a:cubicBezTo>
                    <a:pt x="-53" y="10516"/>
                    <a:pt x="-53" y="11937"/>
                    <a:pt x="285" y="13642"/>
                  </a:cubicBezTo>
                  <a:cubicBezTo>
                    <a:pt x="624" y="15347"/>
                    <a:pt x="1300" y="17337"/>
                    <a:pt x="1759" y="18189"/>
                  </a:cubicBezTo>
                  <a:cubicBezTo>
                    <a:pt x="2218" y="19042"/>
                    <a:pt x="2460" y="18758"/>
                    <a:pt x="2629" y="17905"/>
                  </a:cubicBezTo>
                  <a:cubicBezTo>
                    <a:pt x="2798" y="17053"/>
                    <a:pt x="2895" y="15632"/>
                    <a:pt x="2919" y="13642"/>
                  </a:cubicBezTo>
                  <a:cubicBezTo>
                    <a:pt x="2943" y="11653"/>
                    <a:pt x="2895" y="9095"/>
                    <a:pt x="2774" y="7389"/>
                  </a:cubicBezTo>
                  <a:cubicBezTo>
                    <a:pt x="2653" y="5684"/>
                    <a:pt x="2460" y="4832"/>
                    <a:pt x="2363" y="5258"/>
                  </a:cubicBezTo>
                  <a:cubicBezTo>
                    <a:pt x="2266" y="5684"/>
                    <a:pt x="2266" y="7389"/>
                    <a:pt x="2387" y="9521"/>
                  </a:cubicBezTo>
                  <a:cubicBezTo>
                    <a:pt x="2508" y="11653"/>
                    <a:pt x="2750" y="14211"/>
                    <a:pt x="3112" y="16058"/>
                  </a:cubicBezTo>
                  <a:cubicBezTo>
                    <a:pt x="3475" y="17905"/>
                    <a:pt x="3958" y="19042"/>
                    <a:pt x="4320" y="19468"/>
                  </a:cubicBezTo>
                  <a:cubicBezTo>
                    <a:pt x="4683" y="19895"/>
                    <a:pt x="4924" y="19611"/>
                    <a:pt x="5142" y="17905"/>
                  </a:cubicBezTo>
                  <a:cubicBezTo>
                    <a:pt x="5359" y="16200"/>
                    <a:pt x="5552" y="13074"/>
                    <a:pt x="5722" y="10516"/>
                  </a:cubicBezTo>
                  <a:cubicBezTo>
                    <a:pt x="5891" y="7958"/>
                    <a:pt x="6036" y="5968"/>
                    <a:pt x="6156" y="5826"/>
                  </a:cubicBezTo>
                  <a:cubicBezTo>
                    <a:pt x="6277" y="5684"/>
                    <a:pt x="6374" y="7389"/>
                    <a:pt x="6446" y="9095"/>
                  </a:cubicBezTo>
                  <a:cubicBezTo>
                    <a:pt x="6519" y="10800"/>
                    <a:pt x="6567" y="12505"/>
                    <a:pt x="6591" y="14495"/>
                  </a:cubicBezTo>
                  <a:cubicBezTo>
                    <a:pt x="6615" y="16484"/>
                    <a:pt x="6615" y="18758"/>
                    <a:pt x="6664" y="19184"/>
                  </a:cubicBezTo>
                  <a:cubicBezTo>
                    <a:pt x="6712" y="19611"/>
                    <a:pt x="6809" y="18189"/>
                    <a:pt x="6930" y="15916"/>
                  </a:cubicBezTo>
                  <a:cubicBezTo>
                    <a:pt x="7050" y="13642"/>
                    <a:pt x="7195" y="10516"/>
                    <a:pt x="7340" y="8384"/>
                  </a:cubicBezTo>
                  <a:cubicBezTo>
                    <a:pt x="7485" y="6253"/>
                    <a:pt x="7630" y="5116"/>
                    <a:pt x="7824" y="4547"/>
                  </a:cubicBezTo>
                  <a:cubicBezTo>
                    <a:pt x="8017" y="3979"/>
                    <a:pt x="8258" y="3979"/>
                    <a:pt x="8403" y="4689"/>
                  </a:cubicBezTo>
                  <a:cubicBezTo>
                    <a:pt x="8548" y="5400"/>
                    <a:pt x="8597" y="6821"/>
                    <a:pt x="8645" y="8242"/>
                  </a:cubicBezTo>
                  <a:cubicBezTo>
                    <a:pt x="8693" y="9663"/>
                    <a:pt x="8742" y="11084"/>
                    <a:pt x="8790" y="12505"/>
                  </a:cubicBezTo>
                  <a:cubicBezTo>
                    <a:pt x="8838" y="13926"/>
                    <a:pt x="8887" y="15347"/>
                    <a:pt x="8911" y="15205"/>
                  </a:cubicBezTo>
                  <a:cubicBezTo>
                    <a:pt x="8935" y="15063"/>
                    <a:pt x="8935" y="13358"/>
                    <a:pt x="8959" y="11795"/>
                  </a:cubicBezTo>
                  <a:cubicBezTo>
                    <a:pt x="8983" y="10232"/>
                    <a:pt x="9032" y="8811"/>
                    <a:pt x="9152" y="7532"/>
                  </a:cubicBezTo>
                  <a:cubicBezTo>
                    <a:pt x="9273" y="6253"/>
                    <a:pt x="9466" y="5116"/>
                    <a:pt x="9684" y="4263"/>
                  </a:cubicBezTo>
                  <a:cubicBezTo>
                    <a:pt x="9901" y="3411"/>
                    <a:pt x="10143" y="2842"/>
                    <a:pt x="10312" y="3268"/>
                  </a:cubicBezTo>
                  <a:cubicBezTo>
                    <a:pt x="10481" y="3695"/>
                    <a:pt x="10578" y="5116"/>
                    <a:pt x="10868" y="7958"/>
                  </a:cubicBezTo>
                  <a:cubicBezTo>
                    <a:pt x="11158" y="10800"/>
                    <a:pt x="11641" y="15063"/>
                    <a:pt x="12293" y="17337"/>
                  </a:cubicBezTo>
                  <a:cubicBezTo>
                    <a:pt x="12946" y="19611"/>
                    <a:pt x="13767" y="19895"/>
                    <a:pt x="14637" y="18474"/>
                  </a:cubicBezTo>
                  <a:cubicBezTo>
                    <a:pt x="15507" y="17053"/>
                    <a:pt x="16425" y="13926"/>
                    <a:pt x="16981" y="11653"/>
                  </a:cubicBezTo>
                  <a:cubicBezTo>
                    <a:pt x="17536" y="9379"/>
                    <a:pt x="17730" y="7958"/>
                    <a:pt x="17802" y="6537"/>
                  </a:cubicBezTo>
                  <a:cubicBezTo>
                    <a:pt x="17875" y="5116"/>
                    <a:pt x="17826" y="3695"/>
                    <a:pt x="17681" y="2700"/>
                  </a:cubicBezTo>
                  <a:cubicBezTo>
                    <a:pt x="17536" y="1705"/>
                    <a:pt x="17295" y="1137"/>
                    <a:pt x="16981" y="711"/>
                  </a:cubicBezTo>
                  <a:cubicBezTo>
                    <a:pt x="16666" y="284"/>
                    <a:pt x="16280" y="0"/>
                    <a:pt x="15966" y="0"/>
                  </a:cubicBezTo>
                  <a:cubicBezTo>
                    <a:pt x="15652" y="0"/>
                    <a:pt x="15410" y="284"/>
                    <a:pt x="15265" y="1137"/>
                  </a:cubicBezTo>
                  <a:cubicBezTo>
                    <a:pt x="15120" y="1989"/>
                    <a:pt x="15072" y="3411"/>
                    <a:pt x="15193" y="5400"/>
                  </a:cubicBezTo>
                  <a:cubicBezTo>
                    <a:pt x="15313" y="7389"/>
                    <a:pt x="15603" y="9947"/>
                    <a:pt x="16546" y="12789"/>
                  </a:cubicBezTo>
                  <a:cubicBezTo>
                    <a:pt x="17488" y="15632"/>
                    <a:pt x="19083" y="18758"/>
                    <a:pt x="20025" y="20179"/>
                  </a:cubicBezTo>
                  <a:cubicBezTo>
                    <a:pt x="20967" y="21600"/>
                    <a:pt x="21257" y="21316"/>
                    <a:pt x="21547" y="210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1" name="Line"/>
            <p:cNvSpPr/>
            <p:nvPr/>
          </p:nvSpPr>
          <p:spPr>
            <a:xfrm>
              <a:off x="8219543" y="1997994"/>
              <a:ext cx="645708" cy="52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271" extrusionOk="0">
                  <a:moveTo>
                    <a:pt x="467" y="11357"/>
                  </a:moveTo>
                  <a:cubicBezTo>
                    <a:pt x="1038" y="11216"/>
                    <a:pt x="1610" y="11075"/>
                    <a:pt x="2410" y="11710"/>
                  </a:cubicBezTo>
                  <a:cubicBezTo>
                    <a:pt x="3210" y="12346"/>
                    <a:pt x="4238" y="13757"/>
                    <a:pt x="4581" y="15240"/>
                  </a:cubicBezTo>
                  <a:cubicBezTo>
                    <a:pt x="4924" y="16722"/>
                    <a:pt x="4581" y="18275"/>
                    <a:pt x="4124" y="19263"/>
                  </a:cubicBezTo>
                  <a:cubicBezTo>
                    <a:pt x="3667" y="20252"/>
                    <a:pt x="3095" y="20675"/>
                    <a:pt x="2295" y="20957"/>
                  </a:cubicBezTo>
                  <a:cubicBezTo>
                    <a:pt x="1495" y="21240"/>
                    <a:pt x="467" y="21381"/>
                    <a:pt x="124" y="21169"/>
                  </a:cubicBezTo>
                  <a:cubicBezTo>
                    <a:pt x="-219" y="20957"/>
                    <a:pt x="124" y="20393"/>
                    <a:pt x="1495" y="19334"/>
                  </a:cubicBezTo>
                  <a:cubicBezTo>
                    <a:pt x="2867" y="18275"/>
                    <a:pt x="5267" y="16722"/>
                    <a:pt x="7095" y="15099"/>
                  </a:cubicBezTo>
                  <a:cubicBezTo>
                    <a:pt x="8924" y="13475"/>
                    <a:pt x="10181" y="11781"/>
                    <a:pt x="10810" y="9875"/>
                  </a:cubicBezTo>
                  <a:cubicBezTo>
                    <a:pt x="11438" y="7969"/>
                    <a:pt x="11438" y="5852"/>
                    <a:pt x="11381" y="4369"/>
                  </a:cubicBezTo>
                  <a:cubicBezTo>
                    <a:pt x="11324" y="2887"/>
                    <a:pt x="11210" y="2040"/>
                    <a:pt x="11038" y="1263"/>
                  </a:cubicBezTo>
                  <a:cubicBezTo>
                    <a:pt x="10867" y="487"/>
                    <a:pt x="10638" y="-219"/>
                    <a:pt x="10467" y="63"/>
                  </a:cubicBezTo>
                  <a:cubicBezTo>
                    <a:pt x="10295" y="346"/>
                    <a:pt x="10181" y="1616"/>
                    <a:pt x="10067" y="3946"/>
                  </a:cubicBezTo>
                  <a:cubicBezTo>
                    <a:pt x="9952" y="6275"/>
                    <a:pt x="9838" y="9663"/>
                    <a:pt x="10352" y="12416"/>
                  </a:cubicBezTo>
                  <a:cubicBezTo>
                    <a:pt x="10867" y="15169"/>
                    <a:pt x="12010" y="17287"/>
                    <a:pt x="13495" y="18487"/>
                  </a:cubicBezTo>
                  <a:cubicBezTo>
                    <a:pt x="14981" y="19687"/>
                    <a:pt x="16810" y="19969"/>
                    <a:pt x="18010" y="19899"/>
                  </a:cubicBezTo>
                  <a:cubicBezTo>
                    <a:pt x="19210" y="19828"/>
                    <a:pt x="19781" y="19405"/>
                    <a:pt x="20238" y="18910"/>
                  </a:cubicBezTo>
                  <a:cubicBezTo>
                    <a:pt x="20695" y="18416"/>
                    <a:pt x="21038" y="17852"/>
                    <a:pt x="21210" y="17216"/>
                  </a:cubicBezTo>
                  <a:cubicBezTo>
                    <a:pt x="21381" y="16581"/>
                    <a:pt x="21381" y="15875"/>
                    <a:pt x="21152" y="15310"/>
                  </a:cubicBezTo>
                  <a:cubicBezTo>
                    <a:pt x="20924" y="14746"/>
                    <a:pt x="20467" y="14322"/>
                    <a:pt x="19724" y="14040"/>
                  </a:cubicBezTo>
                  <a:cubicBezTo>
                    <a:pt x="18981" y="13757"/>
                    <a:pt x="17952" y="13616"/>
                    <a:pt x="17267" y="13828"/>
                  </a:cubicBezTo>
                  <a:cubicBezTo>
                    <a:pt x="16581" y="14040"/>
                    <a:pt x="16238" y="14605"/>
                    <a:pt x="16238" y="15522"/>
                  </a:cubicBezTo>
                  <a:cubicBezTo>
                    <a:pt x="16238" y="16440"/>
                    <a:pt x="16581" y="17710"/>
                    <a:pt x="17210" y="18557"/>
                  </a:cubicBezTo>
                  <a:cubicBezTo>
                    <a:pt x="17838" y="19405"/>
                    <a:pt x="18752" y="19828"/>
                    <a:pt x="19667" y="202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2" name="Line"/>
            <p:cNvSpPr/>
            <p:nvPr/>
          </p:nvSpPr>
          <p:spPr>
            <a:xfrm>
              <a:off x="8980902" y="2286683"/>
              <a:ext cx="601941" cy="559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0" y="0"/>
                  </a:moveTo>
                  <a:cubicBezTo>
                    <a:pt x="497" y="2120"/>
                    <a:pt x="993" y="4240"/>
                    <a:pt x="1366" y="7090"/>
                  </a:cubicBezTo>
                  <a:cubicBezTo>
                    <a:pt x="1738" y="9939"/>
                    <a:pt x="1986" y="13517"/>
                    <a:pt x="2172" y="15637"/>
                  </a:cubicBezTo>
                  <a:cubicBezTo>
                    <a:pt x="2359" y="17757"/>
                    <a:pt x="2483" y="18420"/>
                    <a:pt x="2607" y="19281"/>
                  </a:cubicBezTo>
                  <a:cubicBezTo>
                    <a:pt x="2731" y="20142"/>
                    <a:pt x="2855" y="21202"/>
                    <a:pt x="2917" y="21401"/>
                  </a:cubicBezTo>
                  <a:cubicBezTo>
                    <a:pt x="2979" y="21600"/>
                    <a:pt x="2979" y="20937"/>
                    <a:pt x="2731" y="18751"/>
                  </a:cubicBezTo>
                  <a:cubicBezTo>
                    <a:pt x="2483" y="16564"/>
                    <a:pt x="1986" y="12854"/>
                    <a:pt x="1924" y="9872"/>
                  </a:cubicBezTo>
                  <a:cubicBezTo>
                    <a:pt x="1862" y="6891"/>
                    <a:pt x="2234" y="4638"/>
                    <a:pt x="2669" y="3247"/>
                  </a:cubicBezTo>
                  <a:cubicBezTo>
                    <a:pt x="3103" y="1855"/>
                    <a:pt x="3600" y="1325"/>
                    <a:pt x="4159" y="994"/>
                  </a:cubicBezTo>
                  <a:cubicBezTo>
                    <a:pt x="4717" y="663"/>
                    <a:pt x="5338" y="530"/>
                    <a:pt x="5897" y="729"/>
                  </a:cubicBezTo>
                  <a:cubicBezTo>
                    <a:pt x="6455" y="928"/>
                    <a:pt x="6952" y="1458"/>
                    <a:pt x="7262" y="2054"/>
                  </a:cubicBezTo>
                  <a:cubicBezTo>
                    <a:pt x="7572" y="2650"/>
                    <a:pt x="7697" y="3313"/>
                    <a:pt x="7759" y="3975"/>
                  </a:cubicBezTo>
                  <a:cubicBezTo>
                    <a:pt x="7821" y="4638"/>
                    <a:pt x="7821" y="5301"/>
                    <a:pt x="7634" y="5897"/>
                  </a:cubicBezTo>
                  <a:cubicBezTo>
                    <a:pt x="7448" y="6493"/>
                    <a:pt x="7076" y="7023"/>
                    <a:pt x="6579" y="7421"/>
                  </a:cubicBezTo>
                  <a:cubicBezTo>
                    <a:pt x="6083" y="7818"/>
                    <a:pt x="5462" y="8083"/>
                    <a:pt x="4841" y="8282"/>
                  </a:cubicBezTo>
                  <a:cubicBezTo>
                    <a:pt x="4221" y="8481"/>
                    <a:pt x="3600" y="8613"/>
                    <a:pt x="2979" y="8680"/>
                  </a:cubicBezTo>
                  <a:cubicBezTo>
                    <a:pt x="2359" y="8746"/>
                    <a:pt x="1738" y="8746"/>
                    <a:pt x="1738" y="8614"/>
                  </a:cubicBezTo>
                  <a:cubicBezTo>
                    <a:pt x="1738" y="8481"/>
                    <a:pt x="2359" y="8216"/>
                    <a:pt x="3910" y="7951"/>
                  </a:cubicBezTo>
                  <a:cubicBezTo>
                    <a:pt x="5462" y="7686"/>
                    <a:pt x="7945" y="7421"/>
                    <a:pt x="9869" y="7090"/>
                  </a:cubicBezTo>
                  <a:cubicBezTo>
                    <a:pt x="11793" y="6758"/>
                    <a:pt x="13159" y="6361"/>
                    <a:pt x="14090" y="5963"/>
                  </a:cubicBezTo>
                  <a:cubicBezTo>
                    <a:pt x="15021" y="5566"/>
                    <a:pt x="15517" y="5168"/>
                    <a:pt x="15703" y="4638"/>
                  </a:cubicBezTo>
                  <a:cubicBezTo>
                    <a:pt x="15890" y="4108"/>
                    <a:pt x="15766" y="3445"/>
                    <a:pt x="15331" y="2915"/>
                  </a:cubicBezTo>
                  <a:cubicBezTo>
                    <a:pt x="14897" y="2385"/>
                    <a:pt x="14152" y="1988"/>
                    <a:pt x="13345" y="1723"/>
                  </a:cubicBezTo>
                  <a:cubicBezTo>
                    <a:pt x="12538" y="1458"/>
                    <a:pt x="11669" y="1325"/>
                    <a:pt x="11172" y="1656"/>
                  </a:cubicBezTo>
                  <a:cubicBezTo>
                    <a:pt x="10676" y="1988"/>
                    <a:pt x="10552" y="2783"/>
                    <a:pt x="11234" y="4042"/>
                  </a:cubicBezTo>
                  <a:cubicBezTo>
                    <a:pt x="11917" y="5301"/>
                    <a:pt x="13407" y="7023"/>
                    <a:pt x="15269" y="8282"/>
                  </a:cubicBezTo>
                  <a:cubicBezTo>
                    <a:pt x="17131" y="9541"/>
                    <a:pt x="19366" y="10336"/>
                    <a:pt x="21600" y="111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3" name="Line"/>
            <p:cNvSpPr/>
            <p:nvPr/>
          </p:nvSpPr>
          <p:spPr>
            <a:xfrm>
              <a:off x="1342480" y="3698130"/>
              <a:ext cx="37370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extrusionOk="0">
                  <a:moveTo>
                    <a:pt x="0" y="0"/>
                  </a:moveTo>
                  <a:cubicBezTo>
                    <a:pt x="6341" y="0"/>
                    <a:pt x="12683" y="0"/>
                    <a:pt x="16349" y="0"/>
                  </a:cubicBezTo>
                  <a:cubicBezTo>
                    <a:pt x="20015" y="0"/>
                    <a:pt x="21006" y="0"/>
                    <a:pt x="21303" y="3600"/>
                  </a:cubicBezTo>
                  <a:cubicBezTo>
                    <a:pt x="21600" y="7200"/>
                    <a:pt x="21204" y="14400"/>
                    <a:pt x="2080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4" name="Line"/>
            <p:cNvSpPr/>
            <p:nvPr/>
          </p:nvSpPr>
          <p:spPr>
            <a:xfrm>
              <a:off x="2362366" y="3313284"/>
              <a:ext cx="360427" cy="23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230" extrusionOk="0">
                  <a:moveTo>
                    <a:pt x="10324" y="2853"/>
                  </a:moveTo>
                  <a:cubicBezTo>
                    <a:pt x="9707" y="1618"/>
                    <a:pt x="9090" y="384"/>
                    <a:pt x="7547" y="76"/>
                  </a:cubicBezTo>
                  <a:cubicBezTo>
                    <a:pt x="6004" y="-233"/>
                    <a:pt x="3536" y="384"/>
                    <a:pt x="1993" y="2236"/>
                  </a:cubicBezTo>
                  <a:cubicBezTo>
                    <a:pt x="450" y="4087"/>
                    <a:pt x="-167" y="7173"/>
                    <a:pt x="39" y="10258"/>
                  </a:cubicBezTo>
                  <a:cubicBezTo>
                    <a:pt x="244" y="13344"/>
                    <a:pt x="1273" y="16430"/>
                    <a:pt x="3124" y="17973"/>
                  </a:cubicBezTo>
                  <a:cubicBezTo>
                    <a:pt x="4976" y="19516"/>
                    <a:pt x="7650" y="19516"/>
                    <a:pt x="9502" y="17973"/>
                  </a:cubicBezTo>
                  <a:cubicBezTo>
                    <a:pt x="11353" y="16430"/>
                    <a:pt x="12382" y="13344"/>
                    <a:pt x="12896" y="11030"/>
                  </a:cubicBezTo>
                  <a:cubicBezTo>
                    <a:pt x="13410" y="8716"/>
                    <a:pt x="13410" y="7173"/>
                    <a:pt x="13204" y="5630"/>
                  </a:cubicBezTo>
                  <a:cubicBezTo>
                    <a:pt x="12999" y="4087"/>
                    <a:pt x="12587" y="2544"/>
                    <a:pt x="12176" y="2544"/>
                  </a:cubicBezTo>
                  <a:cubicBezTo>
                    <a:pt x="11764" y="2544"/>
                    <a:pt x="11353" y="4087"/>
                    <a:pt x="11662" y="7018"/>
                  </a:cubicBezTo>
                  <a:cubicBezTo>
                    <a:pt x="11970" y="9950"/>
                    <a:pt x="12999" y="14270"/>
                    <a:pt x="13822" y="17047"/>
                  </a:cubicBezTo>
                  <a:cubicBezTo>
                    <a:pt x="14644" y="19824"/>
                    <a:pt x="15262" y="21058"/>
                    <a:pt x="16496" y="21213"/>
                  </a:cubicBezTo>
                  <a:cubicBezTo>
                    <a:pt x="17730" y="21367"/>
                    <a:pt x="19582" y="20441"/>
                    <a:pt x="21433" y="195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5" name="Line"/>
            <p:cNvSpPr/>
            <p:nvPr/>
          </p:nvSpPr>
          <p:spPr>
            <a:xfrm>
              <a:off x="2816197" y="3449051"/>
              <a:ext cx="20757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6" name="Line"/>
            <p:cNvSpPr/>
            <p:nvPr/>
          </p:nvSpPr>
          <p:spPr>
            <a:xfrm>
              <a:off x="2245391" y="3791535"/>
              <a:ext cx="66421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13" y="0"/>
                    <a:pt x="9225" y="0"/>
                    <a:pt x="12825" y="3600"/>
                  </a:cubicBezTo>
                  <a:cubicBezTo>
                    <a:pt x="16425" y="7200"/>
                    <a:pt x="19013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7" name="Line"/>
            <p:cNvSpPr/>
            <p:nvPr/>
          </p:nvSpPr>
          <p:spPr>
            <a:xfrm>
              <a:off x="2473713" y="3978344"/>
              <a:ext cx="268055" cy="30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273" extrusionOk="0">
                  <a:moveTo>
                    <a:pt x="4101" y="0"/>
                  </a:moveTo>
                  <a:cubicBezTo>
                    <a:pt x="3828" y="2640"/>
                    <a:pt x="3554" y="5280"/>
                    <a:pt x="3554" y="8040"/>
                  </a:cubicBezTo>
                  <a:cubicBezTo>
                    <a:pt x="3554" y="10800"/>
                    <a:pt x="3828" y="13680"/>
                    <a:pt x="3965" y="16080"/>
                  </a:cubicBezTo>
                  <a:cubicBezTo>
                    <a:pt x="4101" y="18480"/>
                    <a:pt x="4101" y="20400"/>
                    <a:pt x="4101" y="20760"/>
                  </a:cubicBezTo>
                  <a:cubicBezTo>
                    <a:pt x="4101" y="21120"/>
                    <a:pt x="4101" y="19920"/>
                    <a:pt x="4785" y="18240"/>
                  </a:cubicBezTo>
                  <a:cubicBezTo>
                    <a:pt x="5468" y="16560"/>
                    <a:pt x="6835" y="14400"/>
                    <a:pt x="8886" y="12840"/>
                  </a:cubicBezTo>
                  <a:cubicBezTo>
                    <a:pt x="10937" y="11280"/>
                    <a:pt x="13671" y="10320"/>
                    <a:pt x="15995" y="11040"/>
                  </a:cubicBezTo>
                  <a:cubicBezTo>
                    <a:pt x="18319" y="11760"/>
                    <a:pt x="20233" y="14160"/>
                    <a:pt x="20916" y="15960"/>
                  </a:cubicBezTo>
                  <a:cubicBezTo>
                    <a:pt x="21600" y="17760"/>
                    <a:pt x="21053" y="18960"/>
                    <a:pt x="18456" y="19920"/>
                  </a:cubicBezTo>
                  <a:cubicBezTo>
                    <a:pt x="15858" y="20880"/>
                    <a:pt x="11210" y="21600"/>
                    <a:pt x="7792" y="21120"/>
                  </a:cubicBezTo>
                  <a:cubicBezTo>
                    <a:pt x="4375" y="20640"/>
                    <a:pt x="2187" y="18960"/>
                    <a:pt x="0" y="172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8" name="Line"/>
            <p:cNvSpPr/>
            <p:nvPr/>
          </p:nvSpPr>
          <p:spPr>
            <a:xfrm>
              <a:off x="2888845" y="4258558"/>
              <a:ext cx="5189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9" name="Line"/>
            <p:cNvSpPr/>
            <p:nvPr/>
          </p:nvSpPr>
          <p:spPr>
            <a:xfrm>
              <a:off x="3615325" y="3760400"/>
              <a:ext cx="34248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0" name="Line"/>
            <p:cNvSpPr/>
            <p:nvPr/>
          </p:nvSpPr>
          <p:spPr>
            <a:xfrm>
              <a:off x="3656838" y="3916074"/>
              <a:ext cx="35286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41" y="3600"/>
                    <a:pt x="12282" y="7200"/>
                    <a:pt x="15882" y="9900"/>
                  </a:cubicBezTo>
                  <a:cubicBezTo>
                    <a:pt x="19482" y="12600"/>
                    <a:pt x="20541" y="14400"/>
                    <a:pt x="21071" y="16200"/>
                  </a:cubicBezTo>
                  <a:cubicBezTo>
                    <a:pt x="21600" y="18000"/>
                    <a:pt x="21600" y="19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1" name="Line"/>
            <p:cNvSpPr/>
            <p:nvPr/>
          </p:nvSpPr>
          <p:spPr>
            <a:xfrm>
              <a:off x="4632397" y="3822670"/>
              <a:ext cx="33210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2" name="Line"/>
            <p:cNvSpPr/>
            <p:nvPr/>
          </p:nvSpPr>
          <p:spPr>
            <a:xfrm>
              <a:off x="5763631" y="3259301"/>
              <a:ext cx="269837" cy="272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extrusionOk="0">
                  <a:moveTo>
                    <a:pt x="12462" y="3470"/>
                  </a:moveTo>
                  <a:cubicBezTo>
                    <a:pt x="11631" y="2390"/>
                    <a:pt x="10800" y="1310"/>
                    <a:pt x="9000" y="635"/>
                  </a:cubicBezTo>
                  <a:cubicBezTo>
                    <a:pt x="7200" y="-40"/>
                    <a:pt x="4431" y="-310"/>
                    <a:pt x="2631" y="500"/>
                  </a:cubicBezTo>
                  <a:cubicBezTo>
                    <a:pt x="831" y="1310"/>
                    <a:pt x="0" y="3200"/>
                    <a:pt x="0" y="5495"/>
                  </a:cubicBezTo>
                  <a:cubicBezTo>
                    <a:pt x="0" y="7790"/>
                    <a:pt x="831" y="10490"/>
                    <a:pt x="2492" y="12245"/>
                  </a:cubicBezTo>
                  <a:cubicBezTo>
                    <a:pt x="4154" y="14000"/>
                    <a:pt x="6646" y="14810"/>
                    <a:pt x="9138" y="14675"/>
                  </a:cubicBezTo>
                  <a:cubicBezTo>
                    <a:pt x="11631" y="14540"/>
                    <a:pt x="14123" y="13460"/>
                    <a:pt x="15646" y="11570"/>
                  </a:cubicBezTo>
                  <a:cubicBezTo>
                    <a:pt x="17169" y="9680"/>
                    <a:pt x="17723" y="6980"/>
                    <a:pt x="17446" y="5225"/>
                  </a:cubicBezTo>
                  <a:cubicBezTo>
                    <a:pt x="17169" y="3470"/>
                    <a:pt x="16062" y="2660"/>
                    <a:pt x="15508" y="2930"/>
                  </a:cubicBezTo>
                  <a:cubicBezTo>
                    <a:pt x="14954" y="3200"/>
                    <a:pt x="14954" y="4550"/>
                    <a:pt x="15369" y="7385"/>
                  </a:cubicBezTo>
                  <a:cubicBezTo>
                    <a:pt x="15785" y="10220"/>
                    <a:pt x="16615" y="14540"/>
                    <a:pt x="17723" y="17105"/>
                  </a:cubicBezTo>
                  <a:cubicBezTo>
                    <a:pt x="18831" y="19670"/>
                    <a:pt x="20215" y="20480"/>
                    <a:pt x="21600" y="212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3" name="Line"/>
            <p:cNvSpPr/>
            <p:nvPr/>
          </p:nvSpPr>
          <p:spPr>
            <a:xfrm>
              <a:off x="6178762" y="3427374"/>
              <a:ext cx="114163" cy="15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extrusionOk="0">
                  <a:moveTo>
                    <a:pt x="0" y="1533"/>
                  </a:moveTo>
                  <a:cubicBezTo>
                    <a:pt x="3273" y="594"/>
                    <a:pt x="6546" y="-345"/>
                    <a:pt x="9164" y="125"/>
                  </a:cubicBezTo>
                  <a:cubicBezTo>
                    <a:pt x="11782" y="594"/>
                    <a:pt x="13746" y="2472"/>
                    <a:pt x="13091" y="6229"/>
                  </a:cubicBezTo>
                  <a:cubicBezTo>
                    <a:pt x="12436" y="9985"/>
                    <a:pt x="9164" y="15620"/>
                    <a:pt x="10146" y="18438"/>
                  </a:cubicBezTo>
                  <a:cubicBezTo>
                    <a:pt x="11127" y="21255"/>
                    <a:pt x="16364" y="21255"/>
                    <a:pt x="21600" y="212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4" name="Line"/>
            <p:cNvSpPr/>
            <p:nvPr/>
          </p:nvSpPr>
          <p:spPr>
            <a:xfrm>
              <a:off x="5618335" y="3774238"/>
              <a:ext cx="736859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535" y="10800"/>
                    <a:pt x="5070" y="0"/>
                    <a:pt x="8417" y="0"/>
                  </a:cubicBezTo>
                  <a:cubicBezTo>
                    <a:pt x="11763" y="0"/>
                    <a:pt x="15921" y="10800"/>
                    <a:pt x="18254" y="16200"/>
                  </a:cubicBezTo>
                  <a:cubicBezTo>
                    <a:pt x="20586" y="21600"/>
                    <a:pt x="21093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5" name="Line"/>
            <p:cNvSpPr/>
            <p:nvPr/>
          </p:nvSpPr>
          <p:spPr>
            <a:xfrm>
              <a:off x="5898549" y="3916074"/>
              <a:ext cx="230485" cy="30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357" extrusionOk="0">
                  <a:moveTo>
                    <a:pt x="3812" y="0"/>
                  </a:moveTo>
                  <a:cubicBezTo>
                    <a:pt x="4447" y="5097"/>
                    <a:pt x="5082" y="10193"/>
                    <a:pt x="5400" y="13348"/>
                  </a:cubicBezTo>
                  <a:cubicBezTo>
                    <a:pt x="5718" y="16503"/>
                    <a:pt x="5718" y="17717"/>
                    <a:pt x="6035" y="18930"/>
                  </a:cubicBezTo>
                  <a:cubicBezTo>
                    <a:pt x="6353" y="20144"/>
                    <a:pt x="6988" y="21357"/>
                    <a:pt x="7306" y="21357"/>
                  </a:cubicBezTo>
                  <a:cubicBezTo>
                    <a:pt x="7624" y="21357"/>
                    <a:pt x="7624" y="20144"/>
                    <a:pt x="7624" y="18930"/>
                  </a:cubicBezTo>
                  <a:cubicBezTo>
                    <a:pt x="7624" y="17717"/>
                    <a:pt x="7624" y="16503"/>
                    <a:pt x="9212" y="15169"/>
                  </a:cubicBezTo>
                  <a:cubicBezTo>
                    <a:pt x="10800" y="13834"/>
                    <a:pt x="13976" y="12378"/>
                    <a:pt x="16200" y="12013"/>
                  </a:cubicBezTo>
                  <a:cubicBezTo>
                    <a:pt x="18424" y="11649"/>
                    <a:pt x="19694" y="12378"/>
                    <a:pt x="20488" y="13470"/>
                  </a:cubicBezTo>
                  <a:cubicBezTo>
                    <a:pt x="21282" y="14562"/>
                    <a:pt x="21600" y="16018"/>
                    <a:pt x="20171" y="17596"/>
                  </a:cubicBezTo>
                  <a:cubicBezTo>
                    <a:pt x="18741" y="19173"/>
                    <a:pt x="15565" y="20872"/>
                    <a:pt x="11912" y="21236"/>
                  </a:cubicBezTo>
                  <a:cubicBezTo>
                    <a:pt x="8259" y="21600"/>
                    <a:pt x="4129" y="20629"/>
                    <a:pt x="0" y="196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6" name="Line"/>
            <p:cNvSpPr/>
            <p:nvPr/>
          </p:nvSpPr>
          <p:spPr>
            <a:xfrm>
              <a:off x="6281672" y="4185910"/>
              <a:ext cx="177305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600" extrusionOk="0">
                  <a:moveTo>
                    <a:pt x="4994" y="0"/>
                  </a:moveTo>
                  <a:cubicBezTo>
                    <a:pt x="7031" y="0"/>
                    <a:pt x="9069" y="0"/>
                    <a:pt x="10903" y="600"/>
                  </a:cubicBezTo>
                  <a:cubicBezTo>
                    <a:pt x="12737" y="1200"/>
                    <a:pt x="14367" y="2400"/>
                    <a:pt x="14775" y="4000"/>
                  </a:cubicBezTo>
                  <a:cubicBezTo>
                    <a:pt x="15182" y="5600"/>
                    <a:pt x="14367" y="7600"/>
                    <a:pt x="12126" y="10000"/>
                  </a:cubicBezTo>
                  <a:cubicBezTo>
                    <a:pt x="9884" y="12400"/>
                    <a:pt x="6216" y="15200"/>
                    <a:pt x="3567" y="17200"/>
                  </a:cubicBezTo>
                  <a:cubicBezTo>
                    <a:pt x="918" y="19200"/>
                    <a:pt x="-712" y="20400"/>
                    <a:pt x="307" y="21000"/>
                  </a:cubicBezTo>
                  <a:cubicBezTo>
                    <a:pt x="1326" y="21600"/>
                    <a:pt x="4994" y="21600"/>
                    <a:pt x="8865" y="21600"/>
                  </a:cubicBezTo>
                  <a:cubicBezTo>
                    <a:pt x="12737" y="21600"/>
                    <a:pt x="16813" y="21600"/>
                    <a:pt x="2088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7" name="Line"/>
            <p:cNvSpPr/>
            <p:nvPr/>
          </p:nvSpPr>
          <p:spPr>
            <a:xfrm>
              <a:off x="180111" y="5369035"/>
              <a:ext cx="42551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917" y="14400"/>
                    <a:pt x="9834" y="7200"/>
                    <a:pt x="13434" y="3600"/>
                  </a:cubicBezTo>
                  <a:cubicBezTo>
                    <a:pt x="17034" y="0"/>
                    <a:pt x="19317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8" name="Line"/>
            <p:cNvSpPr/>
            <p:nvPr/>
          </p:nvSpPr>
          <p:spPr>
            <a:xfrm>
              <a:off x="242381" y="5452061"/>
              <a:ext cx="38399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65" y="14400"/>
                    <a:pt x="9730" y="7200"/>
                    <a:pt x="13330" y="3600"/>
                  </a:cubicBezTo>
                  <a:cubicBezTo>
                    <a:pt x="16930" y="0"/>
                    <a:pt x="19265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9" name="Line"/>
            <p:cNvSpPr/>
            <p:nvPr/>
          </p:nvSpPr>
          <p:spPr>
            <a:xfrm>
              <a:off x="449947" y="5223739"/>
              <a:ext cx="220719" cy="38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600" extrusionOk="0">
                  <a:moveTo>
                    <a:pt x="0" y="0"/>
                  </a:moveTo>
                  <a:cubicBezTo>
                    <a:pt x="6314" y="2919"/>
                    <a:pt x="12628" y="5838"/>
                    <a:pt x="16449" y="7686"/>
                  </a:cubicBezTo>
                  <a:cubicBezTo>
                    <a:pt x="20271" y="9535"/>
                    <a:pt x="21600" y="10314"/>
                    <a:pt x="21102" y="11773"/>
                  </a:cubicBezTo>
                  <a:cubicBezTo>
                    <a:pt x="20603" y="13232"/>
                    <a:pt x="18277" y="15373"/>
                    <a:pt x="14788" y="17124"/>
                  </a:cubicBezTo>
                  <a:cubicBezTo>
                    <a:pt x="11298" y="18876"/>
                    <a:pt x="6646" y="20238"/>
                    <a:pt x="199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0" name="Line"/>
            <p:cNvSpPr/>
            <p:nvPr/>
          </p:nvSpPr>
          <p:spPr>
            <a:xfrm>
              <a:off x="127672" y="5265252"/>
              <a:ext cx="230711" cy="34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9" h="21503" extrusionOk="0">
                  <a:moveTo>
                    <a:pt x="12825" y="0"/>
                  </a:moveTo>
                  <a:cubicBezTo>
                    <a:pt x="10087" y="1091"/>
                    <a:pt x="7349" y="2182"/>
                    <a:pt x="5372" y="3164"/>
                  </a:cubicBezTo>
                  <a:cubicBezTo>
                    <a:pt x="3394" y="4145"/>
                    <a:pt x="2177" y="5018"/>
                    <a:pt x="1112" y="5891"/>
                  </a:cubicBezTo>
                  <a:cubicBezTo>
                    <a:pt x="48" y="6764"/>
                    <a:pt x="-865" y="7636"/>
                    <a:pt x="1417" y="9927"/>
                  </a:cubicBezTo>
                  <a:cubicBezTo>
                    <a:pt x="3698" y="12218"/>
                    <a:pt x="9174" y="15927"/>
                    <a:pt x="13129" y="18218"/>
                  </a:cubicBezTo>
                  <a:cubicBezTo>
                    <a:pt x="17084" y="20509"/>
                    <a:pt x="19518" y="21382"/>
                    <a:pt x="20127" y="21491"/>
                  </a:cubicBezTo>
                  <a:cubicBezTo>
                    <a:pt x="20735" y="21600"/>
                    <a:pt x="19518" y="20945"/>
                    <a:pt x="18301" y="202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1" name="Line"/>
            <p:cNvSpPr/>
            <p:nvPr/>
          </p:nvSpPr>
          <p:spPr>
            <a:xfrm>
              <a:off x="1953069" y="5427308"/>
              <a:ext cx="447997" cy="25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20" extrusionOk="0">
                  <a:moveTo>
                    <a:pt x="10471" y="2034"/>
                  </a:moveTo>
                  <a:cubicBezTo>
                    <a:pt x="9976" y="897"/>
                    <a:pt x="9481" y="-240"/>
                    <a:pt x="7915" y="44"/>
                  </a:cubicBezTo>
                  <a:cubicBezTo>
                    <a:pt x="6348" y="328"/>
                    <a:pt x="3710" y="2034"/>
                    <a:pt x="2061" y="4734"/>
                  </a:cubicBezTo>
                  <a:cubicBezTo>
                    <a:pt x="413" y="7434"/>
                    <a:pt x="-247" y="11128"/>
                    <a:pt x="83" y="13828"/>
                  </a:cubicBezTo>
                  <a:cubicBezTo>
                    <a:pt x="413" y="16528"/>
                    <a:pt x="1732" y="18234"/>
                    <a:pt x="3628" y="18660"/>
                  </a:cubicBezTo>
                  <a:cubicBezTo>
                    <a:pt x="5524" y="19086"/>
                    <a:pt x="7997" y="18234"/>
                    <a:pt x="9646" y="16528"/>
                  </a:cubicBezTo>
                  <a:cubicBezTo>
                    <a:pt x="11295" y="14823"/>
                    <a:pt x="12119" y="12265"/>
                    <a:pt x="12532" y="10276"/>
                  </a:cubicBezTo>
                  <a:cubicBezTo>
                    <a:pt x="12944" y="8286"/>
                    <a:pt x="12944" y="6865"/>
                    <a:pt x="12697" y="5586"/>
                  </a:cubicBezTo>
                  <a:cubicBezTo>
                    <a:pt x="12449" y="4307"/>
                    <a:pt x="11955" y="3171"/>
                    <a:pt x="11542" y="3313"/>
                  </a:cubicBezTo>
                  <a:cubicBezTo>
                    <a:pt x="11130" y="3455"/>
                    <a:pt x="10800" y="4876"/>
                    <a:pt x="10883" y="7434"/>
                  </a:cubicBezTo>
                  <a:cubicBezTo>
                    <a:pt x="10965" y="9992"/>
                    <a:pt x="11460" y="13686"/>
                    <a:pt x="12449" y="16386"/>
                  </a:cubicBezTo>
                  <a:cubicBezTo>
                    <a:pt x="13439" y="19086"/>
                    <a:pt x="14922" y="20792"/>
                    <a:pt x="16489" y="21076"/>
                  </a:cubicBezTo>
                  <a:cubicBezTo>
                    <a:pt x="18055" y="21360"/>
                    <a:pt x="19704" y="20223"/>
                    <a:pt x="21353" y="190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2" name="Line"/>
            <p:cNvSpPr/>
            <p:nvPr/>
          </p:nvSpPr>
          <p:spPr>
            <a:xfrm>
              <a:off x="2484091" y="5628492"/>
              <a:ext cx="41515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2805819" y="5327521"/>
              <a:ext cx="237990" cy="41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73" extrusionOk="0">
                  <a:moveTo>
                    <a:pt x="1851" y="0"/>
                  </a:moveTo>
                  <a:cubicBezTo>
                    <a:pt x="2469" y="5177"/>
                    <a:pt x="3086" y="10354"/>
                    <a:pt x="3394" y="13388"/>
                  </a:cubicBezTo>
                  <a:cubicBezTo>
                    <a:pt x="3703" y="16423"/>
                    <a:pt x="3703" y="17316"/>
                    <a:pt x="3857" y="18208"/>
                  </a:cubicBezTo>
                  <a:cubicBezTo>
                    <a:pt x="4011" y="19101"/>
                    <a:pt x="4320" y="19993"/>
                    <a:pt x="4474" y="19993"/>
                  </a:cubicBezTo>
                  <a:cubicBezTo>
                    <a:pt x="4629" y="19993"/>
                    <a:pt x="4629" y="19101"/>
                    <a:pt x="5554" y="17494"/>
                  </a:cubicBezTo>
                  <a:cubicBezTo>
                    <a:pt x="6480" y="15888"/>
                    <a:pt x="8331" y="13567"/>
                    <a:pt x="10183" y="12139"/>
                  </a:cubicBezTo>
                  <a:cubicBezTo>
                    <a:pt x="12034" y="10711"/>
                    <a:pt x="13886" y="10175"/>
                    <a:pt x="15583" y="10086"/>
                  </a:cubicBezTo>
                  <a:cubicBezTo>
                    <a:pt x="17280" y="9997"/>
                    <a:pt x="18823" y="10354"/>
                    <a:pt x="19903" y="11068"/>
                  </a:cubicBezTo>
                  <a:cubicBezTo>
                    <a:pt x="20983" y="11782"/>
                    <a:pt x="21600" y="12853"/>
                    <a:pt x="20983" y="14549"/>
                  </a:cubicBezTo>
                  <a:cubicBezTo>
                    <a:pt x="20366" y="16245"/>
                    <a:pt x="18514" y="18565"/>
                    <a:pt x="15429" y="19904"/>
                  </a:cubicBezTo>
                  <a:cubicBezTo>
                    <a:pt x="12343" y="21243"/>
                    <a:pt x="8023" y="21600"/>
                    <a:pt x="5246" y="21243"/>
                  </a:cubicBezTo>
                  <a:cubicBezTo>
                    <a:pt x="2469" y="20886"/>
                    <a:pt x="1234" y="19815"/>
                    <a:pt x="0" y="187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3181743" y="5676685"/>
              <a:ext cx="194882" cy="211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276" extrusionOk="0">
                  <a:moveTo>
                    <a:pt x="5248" y="373"/>
                  </a:moveTo>
                  <a:cubicBezTo>
                    <a:pt x="7078" y="24"/>
                    <a:pt x="8909" y="-324"/>
                    <a:pt x="10373" y="547"/>
                  </a:cubicBezTo>
                  <a:cubicBezTo>
                    <a:pt x="11838" y="1418"/>
                    <a:pt x="12936" y="3508"/>
                    <a:pt x="12204" y="5947"/>
                  </a:cubicBezTo>
                  <a:cubicBezTo>
                    <a:pt x="11471" y="8386"/>
                    <a:pt x="8909" y="11173"/>
                    <a:pt x="6895" y="13263"/>
                  </a:cubicBezTo>
                  <a:cubicBezTo>
                    <a:pt x="4882" y="15353"/>
                    <a:pt x="3417" y="16747"/>
                    <a:pt x="1953" y="17966"/>
                  </a:cubicBezTo>
                  <a:cubicBezTo>
                    <a:pt x="488" y="19186"/>
                    <a:pt x="-976" y="20231"/>
                    <a:pt x="855" y="20753"/>
                  </a:cubicBezTo>
                  <a:cubicBezTo>
                    <a:pt x="2685" y="21276"/>
                    <a:pt x="7810" y="21276"/>
                    <a:pt x="11655" y="21276"/>
                  </a:cubicBezTo>
                  <a:cubicBezTo>
                    <a:pt x="15499" y="21276"/>
                    <a:pt x="18061" y="21276"/>
                    <a:pt x="20624" y="212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5" name="Line"/>
            <p:cNvSpPr/>
            <p:nvPr/>
          </p:nvSpPr>
          <p:spPr>
            <a:xfrm>
              <a:off x="3937052" y="5473411"/>
              <a:ext cx="356561" cy="2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982" extrusionOk="0">
                  <a:moveTo>
                    <a:pt x="0" y="10182"/>
                  </a:moveTo>
                  <a:cubicBezTo>
                    <a:pt x="6023" y="6582"/>
                    <a:pt x="12046" y="2982"/>
                    <a:pt x="15681" y="1182"/>
                  </a:cubicBezTo>
                  <a:cubicBezTo>
                    <a:pt x="19315" y="-618"/>
                    <a:pt x="20562" y="-618"/>
                    <a:pt x="21081" y="2982"/>
                  </a:cubicBezTo>
                  <a:cubicBezTo>
                    <a:pt x="21600" y="6582"/>
                    <a:pt x="21392" y="13782"/>
                    <a:pt x="21185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6" name="Line"/>
            <p:cNvSpPr/>
            <p:nvPr/>
          </p:nvSpPr>
          <p:spPr>
            <a:xfrm>
              <a:off x="4020078" y="5586979"/>
              <a:ext cx="2698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7" name="Line"/>
            <p:cNvSpPr/>
            <p:nvPr/>
          </p:nvSpPr>
          <p:spPr>
            <a:xfrm>
              <a:off x="4990918" y="5370820"/>
              <a:ext cx="305691" cy="31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377" extrusionOk="0">
                  <a:moveTo>
                    <a:pt x="11847" y="4863"/>
                  </a:moveTo>
                  <a:cubicBezTo>
                    <a:pt x="11847" y="3676"/>
                    <a:pt x="11847" y="2489"/>
                    <a:pt x="11247" y="1658"/>
                  </a:cubicBezTo>
                  <a:cubicBezTo>
                    <a:pt x="10647" y="827"/>
                    <a:pt x="9447" y="353"/>
                    <a:pt x="8247" y="115"/>
                  </a:cubicBezTo>
                  <a:cubicBezTo>
                    <a:pt x="7047" y="-122"/>
                    <a:pt x="5847" y="-122"/>
                    <a:pt x="4287" y="1421"/>
                  </a:cubicBezTo>
                  <a:cubicBezTo>
                    <a:pt x="2727" y="2964"/>
                    <a:pt x="807" y="6049"/>
                    <a:pt x="207" y="8660"/>
                  </a:cubicBezTo>
                  <a:cubicBezTo>
                    <a:pt x="-393" y="11271"/>
                    <a:pt x="327" y="13408"/>
                    <a:pt x="2127" y="14951"/>
                  </a:cubicBezTo>
                  <a:cubicBezTo>
                    <a:pt x="3927" y="16493"/>
                    <a:pt x="6807" y="17443"/>
                    <a:pt x="9207" y="17324"/>
                  </a:cubicBezTo>
                  <a:cubicBezTo>
                    <a:pt x="11607" y="17205"/>
                    <a:pt x="13527" y="16019"/>
                    <a:pt x="14727" y="14238"/>
                  </a:cubicBezTo>
                  <a:cubicBezTo>
                    <a:pt x="15927" y="12458"/>
                    <a:pt x="16407" y="10085"/>
                    <a:pt x="16287" y="8423"/>
                  </a:cubicBezTo>
                  <a:cubicBezTo>
                    <a:pt x="16167" y="6761"/>
                    <a:pt x="15447" y="5812"/>
                    <a:pt x="14967" y="5931"/>
                  </a:cubicBezTo>
                  <a:cubicBezTo>
                    <a:pt x="14487" y="6049"/>
                    <a:pt x="14247" y="7236"/>
                    <a:pt x="14487" y="9135"/>
                  </a:cubicBezTo>
                  <a:cubicBezTo>
                    <a:pt x="14727" y="11034"/>
                    <a:pt x="15447" y="13645"/>
                    <a:pt x="16047" y="15544"/>
                  </a:cubicBezTo>
                  <a:cubicBezTo>
                    <a:pt x="16647" y="17443"/>
                    <a:pt x="17127" y="18630"/>
                    <a:pt x="17847" y="19579"/>
                  </a:cubicBezTo>
                  <a:cubicBezTo>
                    <a:pt x="18567" y="20529"/>
                    <a:pt x="19527" y="21241"/>
                    <a:pt x="20127" y="21359"/>
                  </a:cubicBezTo>
                  <a:cubicBezTo>
                    <a:pt x="20727" y="21478"/>
                    <a:pt x="20967" y="21003"/>
                    <a:pt x="21207" y="205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8" name="Line"/>
            <p:cNvSpPr/>
            <p:nvPr/>
          </p:nvSpPr>
          <p:spPr>
            <a:xfrm>
              <a:off x="5390013" y="5602086"/>
              <a:ext cx="134918" cy="21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extrusionOk="0">
                  <a:moveTo>
                    <a:pt x="0" y="569"/>
                  </a:moveTo>
                  <a:cubicBezTo>
                    <a:pt x="2769" y="220"/>
                    <a:pt x="5538" y="-128"/>
                    <a:pt x="8308" y="46"/>
                  </a:cubicBezTo>
                  <a:cubicBezTo>
                    <a:pt x="11077" y="220"/>
                    <a:pt x="13846" y="917"/>
                    <a:pt x="15231" y="2137"/>
                  </a:cubicBezTo>
                  <a:cubicBezTo>
                    <a:pt x="16615" y="3356"/>
                    <a:pt x="16615" y="5098"/>
                    <a:pt x="14677" y="7188"/>
                  </a:cubicBezTo>
                  <a:cubicBezTo>
                    <a:pt x="12738" y="9278"/>
                    <a:pt x="8862" y="11717"/>
                    <a:pt x="6369" y="13808"/>
                  </a:cubicBezTo>
                  <a:cubicBezTo>
                    <a:pt x="3877" y="15898"/>
                    <a:pt x="2769" y="17640"/>
                    <a:pt x="4154" y="18685"/>
                  </a:cubicBezTo>
                  <a:cubicBezTo>
                    <a:pt x="5538" y="19730"/>
                    <a:pt x="9415" y="20079"/>
                    <a:pt x="12738" y="20427"/>
                  </a:cubicBezTo>
                  <a:cubicBezTo>
                    <a:pt x="16062" y="20775"/>
                    <a:pt x="18831" y="21124"/>
                    <a:pt x="21600" y="21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9" name="Line"/>
            <p:cNvSpPr/>
            <p:nvPr/>
          </p:nvSpPr>
          <p:spPr>
            <a:xfrm>
              <a:off x="5815522" y="5317143"/>
              <a:ext cx="299482" cy="403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12" extrusionOk="0">
                  <a:moveTo>
                    <a:pt x="0" y="2215"/>
                  </a:moveTo>
                  <a:cubicBezTo>
                    <a:pt x="497" y="1108"/>
                    <a:pt x="993" y="0"/>
                    <a:pt x="1614" y="0"/>
                  </a:cubicBezTo>
                  <a:cubicBezTo>
                    <a:pt x="2234" y="0"/>
                    <a:pt x="2979" y="1108"/>
                    <a:pt x="3476" y="4154"/>
                  </a:cubicBezTo>
                  <a:cubicBezTo>
                    <a:pt x="3972" y="7200"/>
                    <a:pt x="4221" y="12185"/>
                    <a:pt x="4345" y="15323"/>
                  </a:cubicBezTo>
                  <a:cubicBezTo>
                    <a:pt x="4469" y="18462"/>
                    <a:pt x="4469" y="19754"/>
                    <a:pt x="4593" y="19846"/>
                  </a:cubicBezTo>
                  <a:cubicBezTo>
                    <a:pt x="4717" y="19938"/>
                    <a:pt x="4966" y="18831"/>
                    <a:pt x="6207" y="17077"/>
                  </a:cubicBezTo>
                  <a:cubicBezTo>
                    <a:pt x="7448" y="15323"/>
                    <a:pt x="9683" y="12923"/>
                    <a:pt x="11421" y="11538"/>
                  </a:cubicBezTo>
                  <a:cubicBezTo>
                    <a:pt x="13159" y="10154"/>
                    <a:pt x="14400" y="9785"/>
                    <a:pt x="15641" y="9600"/>
                  </a:cubicBezTo>
                  <a:cubicBezTo>
                    <a:pt x="16883" y="9415"/>
                    <a:pt x="18124" y="9415"/>
                    <a:pt x="19117" y="9969"/>
                  </a:cubicBezTo>
                  <a:cubicBezTo>
                    <a:pt x="20110" y="10523"/>
                    <a:pt x="20855" y="11631"/>
                    <a:pt x="21228" y="13015"/>
                  </a:cubicBezTo>
                  <a:cubicBezTo>
                    <a:pt x="21600" y="14400"/>
                    <a:pt x="21600" y="16062"/>
                    <a:pt x="21103" y="17262"/>
                  </a:cubicBezTo>
                  <a:cubicBezTo>
                    <a:pt x="20607" y="18462"/>
                    <a:pt x="19614" y="19200"/>
                    <a:pt x="17628" y="19846"/>
                  </a:cubicBezTo>
                  <a:cubicBezTo>
                    <a:pt x="15641" y="20492"/>
                    <a:pt x="12662" y="21046"/>
                    <a:pt x="10552" y="21323"/>
                  </a:cubicBezTo>
                  <a:cubicBezTo>
                    <a:pt x="8441" y="21600"/>
                    <a:pt x="7200" y="21600"/>
                    <a:pt x="6083" y="21138"/>
                  </a:cubicBezTo>
                  <a:cubicBezTo>
                    <a:pt x="4966" y="20677"/>
                    <a:pt x="3972" y="19754"/>
                    <a:pt x="3848" y="18738"/>
                  </a:cubicBezTo>
                  <a:cubicBezTo>
                    <a:pt x="3724" y="17723"/>
                    <a:pt x="4469" y="16615"/>
                    <a:pt x="5214" y="155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0" name="Line"/>
            <p:cNvSpPr/>
            <p:nvPr/>
          </p:nvSpPr>
          <p:spPr>
            <a:xfrm>
              <a:off x="6282546" y="5659627"/>
              <a:ext cx="20757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1" name="Line"/>
            <p:cNvSpPr/>
            <p:nvPr/>
          </p:nvSpPr>
          <p:spPr>
            <a:xfrm>
              <a:off x="314947" y="6650336"/>
              <a:ext cx="436415" cy="38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280" extrusionOk="0">
                  <a:moveTo>
                    <a:pt x="510" y="3784"/>
                  </a:moveTo>
                  <a:cubicBezTo>
                    <a:pt x="172" y="2627"/>
                    <a:pt x="-165" y="1470"/>
                    <a:pt x="88" y="795"/>
                  </a:cubicBezTo>
                  <a:cubicBezTo>
                    <a:pt x="341" y="120"/>
                    <a:pt x="1185" y="-73"/>
                    <a:pt x="3041" y="23"/>
                  </a:cubicBezTo>
                  <a:cubicBezTo>
                    <a:pt x="4898" y="120"/>
                    <a:pt x="7766" y="506"/>
                    <a:pt x="10551" y="1181"/>
                  </a:cubicBezTo>
                  <a:cubicBezTo>
                    <a:pt x="13335" y="1856"/>
                    <a:pt x="16035" y="2820"/>
                    <a:pt x="17976" y="3206"/>
                  </a:cubicBezTo>
                  <a:cubicBezTo>
                    <a:pt x="19916" y="3591"/>
                    <a:pt x="21097" y="3398"/>
                    <a:pt x="21266" y="3109"/>
                  </a:cubicBezTo>
                  <a:cubicBezTo>
                    <a:pt x="21435" y="2820"/>
                    <a:pt x="20591" y="2434"/>
                    <a:pt x="19663" y="2241"/>
                  </a:cubicBezTo>
                  <a:cubicBezTo>
                    <a:pt x="18735" y="2048"/>
                    <a:pt x="17722" y="2048"/>
                    <a:pt x="16794" y="2048"/>
                  </a:cubicBezTo>
                  <a:cubicBezTo>
                    <a:pt x="15866" y="2048"/>
                    <a:pt x="15022" y="2048"/>
                    <a:pt x="14347" y="2434"/>
                  </a:cubicBezTo>
                  <a:cubicBezTo>
                    <a:pt x="13673" y="2820"/>
                    <a:pt x="13166" y="3591"/>
                    <a:pt x="12998" y="5038"/>
                  </a:cubicBezTo>
                  <a:cubicBezTo>
                    <a:pt x="12829" y="6484"/>
                    <a:pt x="12998" y="8606"/>
                    <a:pt x="13419" y="10920"/>
                  </a:cubicBezTo>
                  <a:cubicBezTo>
                    <a:pt x="13841" y="13234"/>
                    <a:pt x="14516" y="15741"/>
                    <a:pt x="14854" y="17477"/>
                  </a:cubicBezTo>
                  <a:cubicBezTo>
                    <a:pt x="15191" y="19213"/>
                    <a:pt x="15191" y="20177"/>
                    <a:pt x="14769" y="20756"/>
                  </a:cubicBezTo>
                  <a:cubicBezTo>
                    <a:pt x="14348" y="21334"/>
                    <a:pt x="13504" y="21527"/>
                    <a:pt x="11985" y="20852"/>
                  </a:cubicBezTo>
                  <a:cubicBezTo>
                    <a:pt x="10466" y="20177"/>
                    <a:pt x="8273" y="18634"/>
                    <a:pt x="7091" y="17381"/>
                  </a:cubicBezTo>
                  <a:cubicBezTo>
                    <a:pt x="5910" y="16127"/>
                    <a:pt x="5741" y="15163"/>
                    <a:pt x="5573" y="141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2" name="Line"/>
            <p:cNvSpPr/>
            <p:nvPr/>
          </p:nvSpPr>
          <p:spPr>
            <a:xfrm>
              <a:off x="829051" y="6323392"/>
              <a:ext cx="575699" cy="695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07" extrusionOk="0">
                  <a:moveTo>
                    <a:pt x="959" y="976"/>
                  </a:moveTo>
                  <a:cubicBezTo>
                    <a:pt x="571" y="442"/>
                    <a:pt x="183" y="-93"/>
                    <a:pt x="53" y="14"/>
                  </a:cubicBezTo>
                  <a:cubicBezTo>
                    <a:pt x="-76" y="121"/>
                    <a:pt x="53" y="869"/>
                    <a:pt x="183" y="3222"/>
                  </a:cubicBezTo>
                  <a:cubicBezTo>
                    <a:pt x="312" y="5574"/>
                    <a:pt x="441" y="9531"/>
                    <a:pt x="441" y="12151"/>
                  </a:cubicBezTo>
                  <a:cubicBezTo>
                    <a:pt x="441" y="14770"/>
                    <a:pt x="312" y="16054"/>
                    <a:pt x="247" y="16962"/>
                  </a:cubicBezTo>
                  <a:cubicBezTo>
                    <a:pt x="183" y="17871"/>
                    <a:pt x="183" y="18406"/>
                    <a:pt x="183" y="18406"/>
                  </a:cubicBezTo>
                  <a:cubicBezTo>
                    <a:pt x="183" y="18406"/>
                    <a:pt x="183" y="17871"/>
                    <a:pt x="183" y="17337"/>
                  </a:cubicBezTo>
                  <a:cubicBezTo>
                    <a:pt x="183" y="16802"/>
                    <a:pt x="183" y="16267"/>
                    <a:pt x="377" y="15733"/>
                  </a:cubicBezTo>
                  <a:cubicBezTo>
                    <a:pt x="571" y="15198"/>
                    <a:pt x="959" y="14663"/>
                    <a:pt x="1476" y="14556"/>
                  </a:cubicBezTo>
                  <a:cubicBezTo>
                    <a:pt x="1993" y="14450"/>
                    <a:pt x="2640" y="14770"/>
                    <a:pt x="3222" y="15465"/>
                  </a:cubicBezTo>
                  <a:cubicBezTo>
                    <a:pt x="3804" y="16160"/>
                    <a:pt x="4322" y="17230"/>
                    <a:pt x="5098" y="18246"/>
                  </a:cubicBezTo>
                  <a:cubicBezTo>
                    <a:pt x="5874" y="19261"/>
                    <a:pt x="6908" y="20224"/>
                    <a:pt x="8202" y="20758"/>
                  </a:cubicBezTo>
                  <a:cubicBezTo>
                    <a:pt x="9495" y="21293"/>
                    <a:pt x="11047" y="21400"/>
                    <a:pt x="12405" y="21079"/>
                  </a:cubicBezTo>
                  <a:cubicBezTo>
                    <a:pt x="13764" y="20758"/>
                    <a:pt x="14928" y="20010"/>
                    <a:pt x="15639" y="19368"/>
                  </a:cubicBezTo>
                  <a:cubicBezTo>
                    <a:pt x="16350" y="18727"/>
                    <a:pt x="16609" y="18192"/>
                    <a:pt x="16609" y="17657"/>
                  </a:cubicBezTo>
                  <a:cubicBezTo>
                    <a:pt x="16609" y="17123"/>
                    <a:pt x="16350" y="16588"/>
                    <a:pt x="15833" y="16267"/>
                  </a:cubicBezTo>
                  <a:cubicBezTo>
                    <a:pt x="15316" y="15947"/>
                    <a:pt x="14540" y="15840"/>
                    <a:pt x="14022" y="16054"/>
                  </a:cubicBezTo>
                  <a:cubicBezTo>
                    <a:pt x="13505" y="16267"/>
                    <a:pt x="13246" y="16802"/>
                    <a:pt x="13505" y="17657"/>
                  </a:cubicBezTo>
                  <a:cubicBezTo>
                    <a:pt x="13764" y="18513"/>
                    <a:pt x="14540" y="19689"/>
                    <a:pt x="15962" y="20384"/>
                  </a:cubicBezTo>
                  <a:cubicBezTo>
                    <a:pt x="17385" y="21079"/>
                    <a:pt x="19455" y="21293"/>
                    <a:pt x="21524" y="215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3" name="Line"/>
            <p:cNvSpPr/>
            <p:nvPr/>
          </p:nvSpPr>
          <p:spPr>
            <a:xfrm>
              <a:off x="1929928" y="6754026"/>
              <a:ext cx="252499" cy="55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357" extrusionOk="0">
                  <a:moveTo>
                    <a:pt x="15030" y="624"/>
                  </a:moveTo>
                  <a:cubicBezTo>
                    <a:pt x="13878" y="221"/>
                    <a:pt x="12726" y="-181"/>
                    <a:pt x="10134" y="87"/>
                  </a:cubicBezTo>
                  <a:cubicBezTo>
                    <a:pt x="7542" y="356"/>
                    <a:pt x="3510" y="1295"/>
                    <a:pt x="1494" y="2167"/>
                  </a:cubicBezTo>
                  <a:cubicBezTo>
                    <a:pt x="-522" y="3039"/>
                    <a:pt x="-522" y="3844"/>
                    <a:pt x="1638" y="4582"/>
                  </a:cubicBezTo>
                  <a:cubicBezTo>
                    <a:pt x="3798" y="5320"/>
                    <a:pt x="8118" y="5990"/>
                    <a:pt x="10998" y="6326"/>
                  </a:cubicBezTo>
                  <a:cubicBezTo>
                    <a:pt x="13878" y="6661"/>
                    <a:pt x="15318" y="6661"/>
                    <a:pt x="16758" y="6125"/>
                  </a:cubicBezTo>
                  <a:cubicBezTo>
                    <a:pt x="18198" y="5588"/>
                    <a:pt x="19638" y="4515"/>
                    <a:pt x="19926" y="3508"/>
                  </a:cubicBezTo>
                  <a:cubicBezTo>
                    <a:pt x="20214" y="2502"/>
                    <a:pt x="19350" y="1563"/>
                    <a:pt x="18918" y="1496"/>
                  </a:cubicBezTo>
                  <a:cubicBezTo>
                    <a:pt x="18486" y="1429"/>
                    <a:pt x="18486" y="2234"/>
                    <a:pt x="18774" y="4112"/>
                  </a:cubicBezTo>
                  <a:cubicBezTo>
                    <a:pt x="19062" y="5990"/>
                    <a:pt x="19638" y="8942"/>
                    <a:pt x="20070" y="11759"/>
                  </a:cubicBezTo>
                  <a:cubicBezTo>
                    <a:pt x="20502" y="14577"/>
                    <a:pt x="20790" y="17260"/>
                    <a:pt x="20934" y="18937"/>
                  </a:cubicBezTo>
                  <a:cubicBezTo>
                    <a:pt x="21078" y="20614"/>
                    <a:pt x="21078" y="21285"/>
                    <a:pt x="20646" y="21352"/>
                  </a:cubicBezTo>
                  <a:cubicBezTo>
                    <a:pt x="20214" y="21419"/>
                    <a:pt x="19350" y="20882"/>
                    <a:pt x="18918" y="20212"/>
                  </a:cubicBezTo>
                  <a:cubicBezTo>
                    <a:pt x="18486" y="19541"/>
                    <a:pt x="18486" y="18736"/>
                    <a:pt x="18486" y="179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4" name="Line"/>
            <p:cNvSpPr/>
            <p:nvPr/>
          </p:nvSpPr>
          <p:spPr>
            <a:xfrm>
              <a:off x="2338796" y="6853131"/>
              <a:ext cx="311349" cy="16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extrusionOk="0">
                  <a:moveTo>
                    <a:pt x="0" y="0"/>
                  </a:moveTo>
                  <a:cubicBezTo>
                    <a:pt x="480" y="4408"/>
                    <a:pt x="960" y="8816"/>
                    <a:pt x="1680" y="11682"/>
                  </a:cubicBezTo>
                  <a:cubicBezTo>
                    <a:pt x="2400" y="14547"/>
                    <a:pt x="3360" y="15869"/>
                    <a:pt x="4920" y="15649"/>
                  </a:cubicBezTo>
                  <a:cubicBezTo>
                    <a:pt x="6480" y="15429"/>
                    <a:pt x="8640" y="13665"/>
                    <a:pt x="9720" y="11682"/>
                  </a:cubicBezTo>
                  <a:cubicBezTo>
                    <a:pt x="10800" y="9698"/>
                    <a:pt x="10800" y="7494"/>
                    <a:pt x="10680" y="5290"/>
                  </a:cubicBezTo>
                  <a:cubicBezTo>
                    <a:pt x="10560" y="3086"/>
                    <a:pt x="10320" y="882"/>
                    <a:pt x="10080" y="882"/>
                  </a:cubicBezTo>
                  <a:cubicBezTo>
                    <a:pt x="9840" y="882"/>
                    <a:pt x="9600" y="3086"/>
                    <a:pt x="9720" y="5951"/>
                  </a:cubicBezTo>
                  <a:cubicBezTo>
                    <a:pt x="9840" y="8816"/>
                    <a:pt x="10320" y="12343"/>
                    <a:pt x="11880" y="15429"/>
                  </a:cubicBezTo>
                  <a:cubicBezTo>
                    <a:pt x="13440" y="18514"/>
                    <a:pt x="16080" y="21159"/>
                    <a:pt x="17880" y="21380"/>
                  </a:cubicBezTo>
                  <a:cubicBezTo>
                    <a:pt x="19680" y="21600"/>
                    <a:pt x="20640" y="19396"/>
                    <a:pt x="21600" y="171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5" name="Line"/>
            <p:cNvSpPr/>
            <p:nvPr/>
          </p:nvSpPr>
          <p:spPr>
            <a:xfrm>
              <a:off x="2776225" y="6501690"/>
              <a:ext cx="1181585" cy="59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248" extrusionOk="0">
                  <a:moveTo>
                    <a:pt x="2056" y="14473"/>
                  </a:moveTo>
                  <a:cubicBezTo>
                    <a:pt x="1867" y="13977"/>
                    <a:pt x="1677" y="13480"/>
                    <a:pt x="1393" y="13232"/>
                  </a:cubicBezTo>
                  <a:cubicBezTo>
                    <a:pt x="1109" y="12984"/>
                    <a:pt x="730" y="12984"/>
                    <a:pt x="446" y="13232"/>
                  </a:cubicBezTo>
                  <a:cubicBezTo>
                    <a:pt x="161" y="13480"/>
                    <a:pt x="-28" y="13977"/>
                    <a:pt x="4" y="14784"/>
                  </a:cubicBezTo>
                  <a:cubicBezTo>
                    <a:pt x="35" y="15591"/>
                    <a:pt x="288" y="16708"/>
                    <a:pt x="730" y="17267"/>
                  </a:cubicBezTo>
                  <a:cubicBezTo>
                    <a:pt x="1172" y="17825"/>
                    <a:pt x="1804" y="17825"/>
                    <a:pt x="2246" y="17639"/>
                  </a:cubicBezTo>
                  <a:cubicBezTo>
                    <a:pt x="2688" y="17453"/>
                    <a:pt x="2940" y="17080"/>
                    <a:pt x="3067" y="16584"/>
                  </a:cubicBezTo>
                  <a:cubicBezTo>
                    <a:pt x="3193" y="16087"/>
                    <a:pt x="3193" y="15467"/>
                    <a:pt x="3067" y="14970"/>
                  </a:cubicBezTo>
                  <a:cubicBezTo>
                    <a:pt x="2940" y="14473"/>
                    <a:pt x="2688" y="14101"/>
                    <a:pt x="2593" y="14349"/>
                  </a:cubicBezTo>
                  <a:cubicBezTo>
                    <a:pt x="2498" y="14598"/>
                    <a:pt x="2561" y="15467"/>
                    <a:pt x="2719" y="16149"/>
                  </a:cubicBezTo>
                  <a:cubicBezTo>
                    <a:pt x="2877" y="16832"/>
                    <a:pt x="3130" y="17329"/>
                    <a:pt x="3540" y="17825"/>
                  </a:cubicBezTo>
                  <a:cubicBezTo>
                    <a:pt x="3951" y="18322"/>
                    <a:pt x="4519" y="18818"/>
                    <a:pt x="5088" y="18880"/>
                  </a:cubicBezTo>
                  <a:cubicBezTo>
                    <a:pt x="5656" y="18942"/>
                    <a:pt x="6225" y="18570"/>
                    <a:pt x="6604" y="17763"/>
                  </a:cubicBezTo>
                  <a:cubicBezTo>
                    <a:pt x="6983" y="16956"/>
                    <a:pt x="7172" y="15715"/>
                    <a:pt x="7298" y="14784"/>
                  </a:cubicBezTo>
                  <a:cubicBezTo>
                    <a:pt x="7425" y="13853"/>
                    <a:pt x="7488" y="13232"/>
                    <a:pt x="7551" y="13232"/>
                  </a:cubicBezTo>
                  <a:cubicBezTo>
                    <a:pt x="7614" y="13232"/>
                    <a:pt x="7677" y="13853"/>
                    <a:pt x="7709" y="14846"/>
                  </a:cubicBezTo>
                  <a:cubicBezTo>
                    <a:pt x="7740" y="15839"/>
                    <a:pt x="7740" y="17204"/>
                    <a:pt x="7740" y="18198"/>
                  </a:cubicBezTo>
                  <a:cubicBezTo>
                    <a:pt x="7740" y="19191"/>
                    <a:pt x="7740" y="19811"/>
                    <a:pt x="7835" y="19873"/>
                  </a:cubicBezTo>
                  <a:cubicBezTo>
                    <a:pt x="7930" y="19935"/>
                    <a:pt x="8119" y="19439"/>
                    <a:pt x="8309" y="18632"/>
                  </a:cubicBezTo>
                  <a:cubicBezTo>
                    <a:pt x="8498" y="17825"/>
                    <a:pt x="8688" y="16708"/>
                    <a:pt x="8877" y="15901"/>
                  </a:cubicBezTo>
                  <a:cubicBezTo>
                    <a:pt x="9067" y="15094"/>
                    <a:pt x="9256" y="14598"/>
                    <a:pt x="9446" y="14598"/>
                  </a:cubicBezTo>
                  <a:cubicBezTo>
                    <a:pt x="9635" y="14598"/>
                    <a:pt x="9825" y="15094"/>
                    <a:pt x="9951" y="15653"/>
                  </a:cubicBezTo>
                  <a:cubicBezTo>
                    <a:pt x="10077" y="16211"/>
                    <a:pt x="10140" y="16832"/>
                    <a:pt x="10267" y="17639"/>
                  </a:cubicBezTo>
                  <a:cubicBezTo>
                    <a:pt x="10393" y="18446"/>
                    <a:pt x="10583" y="19439"/>
                    <a:pt x="10898" y="19935"/>
                  </a:cubicBezTo>
                  <a:cubicBezTo>
                    <a:pt x="11214" y="20432"/>
                    <a:pt x="11656" y="20432"/>
                    <a:pt x="12288" y="19439"/>
                  </a:cubicBezTo>
                  <a:cubicBezTo>
                    <a:pt x="12919" y="18446"/>
                    <a:pt x="13740" y="16460"/>
                    <a:pt x="14340" y="13791"/>
                  </a:cubicBezTo>
                  <a:cubicBezTo>
                    <a:pt x="14940" y="11122"/>
                    <a:pt x="15319" y="7770"/>
                    <a:pt x="15414" y="5473"/>
                  </a:cubicBezTo>
                  <a:cubicBezTo>
                    <a:pt x="15509" y="3177"/>
                    <a:pt x="15319" y="1935"/>
                    <a:pt x="15130" y="1067"/>
                  </a:cubicBezTo>
                  <a:cubicBezTo>
                    <a:pt x="14940" y="198"/>
                    <a:pt x="14751" y="-299"/>
                    <a:pt x="14656" y="198"/>
                  </a:cubicBezTo>
                  <a:cubicBezTo>
                    <a:pt x="14561" y="694"/>
                    <a:pt x="14561" y="2184"/>
                    <a:pt x="14561" y="4853"/>
                  </a:cubicBezTo>
                  <a:cubicBezTo>
                    <a:pt x="14561" y="7522"/>
                    <a:pt x="14561" y="11370"/>
                    <a:pt x="14625" y="13915"/>
                  </a:cubicBezTo>
                  <a:cubicBezTo>
                    <a:pt x="14688" y="16460"/>
                    <a:pt x="14814" y="17701"/>
                    <a:pt x="14940" y="18632"/>
                  </a:cubicBezTo>
                  <a:cubicBezTo>
                    <a:pt x="15067" y="19563"/>
                    <a:pt x="15193" y="20184"/>
                    <a:pt x="15414" y="20618"/>
                  </a:cubicBezTo>
                  <a:cubicBezTo>
                    <a:pt x="15635" y="21053"/>
                    <a:pt x="15951" y="21301"/>
                    <a:pt x="16267" y="21239"/>
                  </a:cubicBezTo>
                  <a:cubicBezTo>
                    <a:pt x="16583" y="21177"/>
                    <a:pt x="16898" y="20804"/>
                    <a:pt x="17309" y="20060"/>
                  </a:cubicBezTo>
                  <a:cubicBezTo>
                    <a:pt x="17719" y="19315"/>
                    <a:pt x="18225" y="18198"/>
                    <a:pt x="18635" y="17267"/>
                  </a:cubicBezTo>
                  <a:cubicBezTo>
                    <a:pt x="19046" y="16335"/>
                    <a:pt x="19361" y="15591"/>
                    <a:pt x="19551" y="15529"/>
                  </a:cubicBezTo>
                  <a:cubicBezTo>
                    <a:pt x="19740" y="15467"/>
                    <a:pt x="19804" y="16087"/>
                    <a:pt x="19930" y="16646"/>
                  </a:cubicBezTo>
                  <a:cubicBezTo>
                    <a:pt x="20056" y="17204"/>
                    <a:pt x="20246" y="17701"/>
                    <a:pt x="20498" y="17887"/>
                  </a:cubicBezTo>
                  <a:cubicBezTo>
                    <a:pt x="20751" y="18073"/>
                    <a:pt x="21067" y="17949"/>
                    <a:pt x="21256" y="17577"/>
                  </a:cubicBezTo>
                  <a:cubicBezTo>
                    <a:pt x="21446" y="17204"/>
                    <a:pt x="21509" y="16584"/>
                    <a:pt x="21572" y="159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6" name="Line"/>
            <p:cNvSpPr/>
            <p:nvPr/>
          </p:nvSpPr>
          <p:spPr>
            <a:xfrm>
              <a:off x="3885160" y="6780482"/>
              <a:ext cx="8302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7" name="Line"/>
            <p:cNvSpPr/>
            <p:nvPr/>
          </p:nvSpPr>
          <p:spPr>
            <a:xfrm>
              <a:off x="3459651" y="6853131"/>
              <a:ext cx="2490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8" name="Line"/>
            <p:cNvSpPr/>
            <p:nvPr/>
          </p:nvSpPr>
          <p:spPr>
            <a:xfrm>
              <a:off x="4186131" y="6541781"/>
              <a:ext cx="373619" cy="91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extrusionOk="0">
                  <a:moveTo>
                    <a:pt x="0" y="0"/>
                  </a:moveTo>
                  <a:cubicBezTo>
                    <a:pt x="0" y="3260"/>
                    <a:pt x="0" y="6521"/>
                    <a:pt x="0" y="8355"/>
                  </a:cubicBezTo>
                  <a:cubicBezTo>
                    <a:pt x="0" y="10189"/>
                    <a:pt x="0" y="10596"/>
                    <a:pt x="200" y="11004"/>
                  </a:cubicBezTo>
                  <a:cubicBezTo>
                    <a:pt x="400" y="11411"/>
                    <a:pt x="800" y="11819"/>
                    <a:pt x="1500" y="11982"/>
                  </a:cubicBezTo>
                  <a:cubicBezTo>
                    <a:pt x="2200" y="12145"/>
                    <a:pt x="3200" y="12063"/>
                    <a:pt x="4200" y="11656"/>
                  </a:cubicBezTo>
                  <a:cubicBezTo>
                    <a:pt x="5200" y="11248"/>
                    <a:pt x="6200" y="10515"/>
                    <a:pt x="6900" y="9944"/>
                  </a:cubicBezTo>
                  <a:cubicBezTo>
                    <a:pt x="7600" y="9374"/>
                    <a:pt x="8000" y="8966"/>
                    <a:pt x="8300" y="8559"/>
                  </a:cubicBezTo>
                  <a:cubicBezTo>
                    <a:pt x="8600" y="8151"/>
                    <a:pt x="8800" y="7743"/>
                    <a:pt x="8700" y="7743"/>
                  </a:cubicBezTo>
                  <a:cubicBezTo>
                    <a:pt x="8600" y="7743"/>
                    <a:pt x="8200" y="8151"/>
                    <a:pt x="8000" y="8559"/>
                  </a:cubicBezTo>
                  <a:cubicBezTo>
                    <a:pt x="7800" y="8966"/>
                    <a:pt x="7800" y="9374"/>
                    <a:pt x="8200" y="9700"/>
                  </a:cubicBezTo>
                  <a:cubicBezTo>
                    <a:pt x="8600" y="10026"/>
                    <a:pt x="9400" y="10270"/>
                    <a:pt x="11000" y="10392"/>
                  </a:cubicBezTo>
                  <a:cubicBezTo>
                    <a:pt x="12600" y="10515"/>
                    <a:pt x="15000" y="10515"/>
                    <a:pt x="16600" y="10392"/>
                  </a:cubicBezTo>
                  <a:cubicBezTo>
                    <a:pt x="18200" y="10270"/>
                    <a:pt x="19000" y="10026"/>
                    <a:pt x="19500" y="9700"/>
                  </a:cubicBezTo>
                  <a:cubicBezTo>
                    <a:pt x="20000" y="9374"/>
                    <a:pt x="20200" y="8966"/>
                    <a:pt x="19800" y="8559"/>
                  </a:cubicBezTo>
                  <a:cubicBezTo>
                    <a:pt x="19400" y="8151"/>
                    <a:pt x="18400" y="7743"/>
                    <a:pt x="18100" y="7947"/>
                  </a:cubicBezTo>
                  <a:cubicBezTo>
                    <a:pt x="17800" y="8151"/>
                    <a:pt x="18200" y="8966"/>
                    <a:pt x="18700" y="10718"/>
                  </a:cubicBezTo>
                  <a:cubicBezTo>
                    <a:pt x="19200" y="12471"/>
                    <a:pt x="19800" y="15161"/>
                    <a:pt x="19800" y="17076"/>
                  </a:cubicBezTo>
                  <a:cubicBezTo>
                    <a:pt x="19800" y="18992"/>
                    <a:pt x="19200" y="20133"/>
                    <a:pt x="17900" y="20785"/>
                  </a:cubicBezTo>
                  <a:cubicBezTo>
                    <a:pt x="16600" y="21437"/>
                    <a:pt x="14600" y="21600"/>
                    <a:pt x="12700" y="21355"/>
                  </a:cubicBezTo>
                  <a:cubicBezTo>
                    <a:pt x="10800" y="21111"/>
                    <a:pt x="9000" y="20459"/>
                    <a:pt x="7900" y="19929"/>
                  </a:cubicBezTo>
                  <a:cubicBezTo>
                    <a:pt x="6800" y="19399"/>
                    <a:pt x="6400" y="18992"/>
                    <a:pt x="7900" y="18136"/>
                  </a:cubicBezTo>
                  <a:cubicBezTo>
                    <a:pt x="9400" y="17280"/>
                    <a:pt x="12800" y="15976"/>
                    <a:pt x="15400" y="15038"/>
                  </a:cubicBezTo>
                  <a:cubicBezTo>
                    <a:pt x="18000" y="14101"/>
                    <a:pt x="19800" y="13531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9" name="Line"/>
            <p:cNvSpPr/>
            <p:nvPr/>
          </p:nvSpPr>
          <p:spPr>
            <a:xfrm>
              <a:off x="4103104" y="6707834"/>
              <a:ext cx="332107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600" y="15840"/>
                    <a:pt x="7200" y="10080"/>
                    <a:pt x="10800" y="6480"/>
                  </a:cubicBezTo>
                  <a:cubicBezTo>
                    <a:pt x="14400" y="2880"/>
                    <a:pt x="18000" y="14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0" name="Line"/>
            <p:cNvSpPr/>
            <p:nvPr/>
          </p:nvSpPr>
          <p:spPr>
            <a:xfrm>
              <a:off x="5433692" y="6740897"/>
              <a:ext cx="350697" cy="26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73" extrusionOk="0">
                  <a:moveTo>
                    <a:pt x="8761" y="8154"/>
                  </a:moveTo>
                  <a:cubicBezTo>
                    <a:pt x="8973" y="6769"/>
                    <a:pt x="9185" y="5384"/>
                    <a:pt x="9291" y="4000"/>
                  </a:cubicBezTo>
                  <a:cubicBezTo>
                    <a:pt x="9396" y="2615"/>
                    <a:pt x="9396" y="1231"/>
                    <a:pt x="8655" y="538"/>
                  </a:cubicBezTo>
                  <a:cubicBezTo>
                    <a:pt x="7914" y="-154"/>
                    <a:pt x="6432" y="-154"/>
                    <a:pt x="5161" y="400"/>
                  </a:cubicBezTo>
                  <a:cubicBezTo>
                    <a:pt x="3891" y="954"/>
                    <a:pt x="2832" y="2061"/>
                    <a:pt x="1985" y="3861"/>
                  </a:cubicBezTo>
                  <a:cubicBezTo>
                    <a:pt x="1138" y="5661"/>
                    <a:pt x="502" y="8154"/>
                    <a:pt x="185" y="10092"/>
                  </a:cubicBezTo>
                  <a:cubicBezTo>
                    <a:pt x="-133" y="12031"/>
                    <a:pt x="-133" y="13415"/>
                    <a:pt x="926" y="14661"/>
                  </a:cubicBezTo>
                  <a:cubicBezTo>
                    <a:pt x="1985" y="15908"/>
                    <a:pt x="4102" y="17015"/>
                    <a:pt x="6114" y="17154"/>
                  </a:cubicBezTo>
                  <a:cubicBezTo>
                    <a:pt x="8126" y="17292"/>
                    <a:pt x="10032" y="16461"/>
                    <a:pt x="11302" y="15215"/>
                  </a:cubicBezTo>
                  <a:cubicBezTo>
                    <a:pt x="12573" y="13969"/>
                    <a:pt x="13208" y="12308"/>
                    <a:pt x="13526" y="10784"/>
                  </a:cubicBezTo>
                  <a:cubicBezTo>
                    <a:pt x="13843" y="9261"/>
                    <a:pt x="13843" y="7877"/>
                    <a:pt x="13420" y="6769"/>
                  </a:cubicBezTo>
                  <a:cubicBezTo>
                    <a:pt x="12996" y="5661"/>
                    <a:pt x="12149" y="4831"/>
                    <a:pt x="11726" y="5246"/>
                  </a:cubicBezTo>
                  <a:cubicBezTo>
                    <a:pt x="11302" y="5661"/>
                    <a:pt x="11302" y="7323"/>
                    <a:pt x="11408" y="9538"/>
                  </a:cubicBezTo>
                  <a:cubicBezTo>
                    <a:pt x="11514" y="11754"/>
                    <a:pt x="11726" y="14523"/>
                    <a:pt x="12043" y="16600"/>
                  </a:cubicBezTo>
                  <a:cubicBezTo>
                    <a:pt x="12361" y="18677"/>
                    <a:pt x="12785" y="20061"/>
                    <a:pt x="13526" y="20754"/>
                  </a:cubicBezTo>
                  <a:cubicBezTo>
                    <a:pt x="14267" y="21446"/>
                    <a:pt x="15326" y="21446"/>
                    <a:pt x="16702" y="20754"/>
                  </a:cubicBezTo>
                  <a:cubicBezTo>
                    <a:pt x="18079" y="20061"/>
                    <a:pt x="19773" y="18677"/>
                    <a:pt x="21467" y="17292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1" name="Line"/>
            <p:cNvSpPr/>
            <p:nvPr/>
          </p:nvSpPr>
          <p:spPr>
            <a:xfrm>
              <a:off x="5825901" y="6936157"/>
              <a:ext cx="51892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2" name="Line"/>
            <p:cNvSpPr/>
            <p:nvPr/>
          </p:nvSpPr>
          <p:spPr>
            <a:xfrm>
              <a:off x="6133790" y="6629191"/>
              <a:ext cx="214486" cy="38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extrusionOk="0">
                  <a:moveTo>
                    <a:pt x="1394" y="2034"/>
                  </a:moveTo>
                  <a:cubicBezTo>
                    <a:pt x="697" y="897"/>
                    <a:pt x="0" y="-240"/>
                    <a:pt x="0" y="44"/>
                  </a:cubicBezTo>
                  <a:cubicBezTo>
                    <a:pt x="0" y="328"/>
                    <a:pt x="697" y="2034"/>
                    <a:pt x="1394" y="4876"/>
                  </a:cubicBezTo>
                  <a:cubicBezTo>
                    <a:pt x="2090" y="7718"/>
                    <a:pt x="2787" y="11697"/>
                    <a:pt x="3135" y="14160"/>
                  </a:cubicBezTo>
                  <a:cubicBezTo>
                    <a:pt x="3484" y="16623"/>
                    <a:pt x="3484" y="17571"/>
                    <a:pt x="3658" y="17571"/>
                  </a:cubicBezTo>
                  <a:cubicBezTo>
                    <a:pt x="3832" y="17571"/>
                    <a:pt x="4181" y="16623"/>
                    <a:pt x="5574" y="15297"/>
                  </a:cubicBezTo>
                  <a:cubicBezTo>
                    <a:pt x="6968" y="13971"/>
                    <a:pt x="9406" y="12265"/>
                    <a:pt x="12019" y="11413"/>
                  </a:cubicBezTo>
                  <a:cubicBezTo>
                    <a:pt x="14632" y="10560"/>
                    <a:pt x="17419" y="10560"/>
                    <a:pt x="19161" y="11034"/>
                  </a:cubicBezTo>
                  <a:cubicBezTo>
                    <a:pt x="20903" y="11507"/>
                    <a:pt x="21600" y="12455"/>
                    <a:pt x="21600" y="13876"/>
                  </a:cubicBezTo>
                  <a:cubicBezTo>
                    <a:pt x="21600" y="15297"/>
                    <a:pt x="20903" y="17192"/>
                    <a:pt x="18987" y="18518"/>
                  </a:cubicBezTo>
                  <a:cubicBezTo>
                    <a:pt x="17071" y="19844"/>
                    <a:pt x="13935" y="20602"/>
                    <a:pt x="11497" y="20981"/>
                  </a:cubicBezTo>
                  <a:cubicBezTo>
                    <a:pt x="9058" y="21360"/>
                    <a:pt x="7316" y="21360"/>
                    <a:pt x="5748" y="20507"/>
                  </a:cubicBezTo>
                  <a:cubicBezTo>
                    <a:pt x="4181" y="19655"/>
                    <a:pt x="2787" y="17949"/>
                    <a:pt x="1394" y="16244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3" name="Line"/>
            <p:cNvSpPr/>
            <p:nvPr/>
          </p:nvSpPr>
          <p:spPr>
            <a:xfrm>
              <a:off x="6517787" y="7004810"/>
              <a:ext cx="117622" cy="18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extrusionOk="0">
                  <a:moveTo>
                    <a:pt x="635" y="470"/>
                  </a:moveTo>
                  <a:cubicBezTo>
                    <a:pt x="3812" y="63"/>
                    <a:pt x="6988" y="-345"/>
                    <a:pt x="9212" y="470"/>
                  </a:cubicBezTo>
                  <a:cubicBezTo>
                    <a:pt x="11435" y="1285"/>
                    <a:pt x="12706" y="3323"/>
                    <a:pt x="12071" y="6176"/>
                  </a:cubicBezTo>
                  <a:cubicBezTo>
                    <a:pt x="11435" y="9029"/>
                    <a:pt x="8894" y="12697"/>
                    <a:pt x="6035" y="15346"/>
                  </a:cubicBezTo>
                  <a:cubicBezTo>
                    <a:pt x="3176" y="17995"/>
                    <a:pt x="0" y="19625"/>
                    <a:pt x="0" y="20440"/>
                  </a:cubicBezTo>
                  <a:cubicBezTo>
                    <a:pt x="0" y="21255"/>
                    <a:pt x="3176" y="21255"/>
                    <a:pt x="7306" y="21255"/>
                  </a:cubicBezTo>
                  <a:cubicBezTo>
                    <a:pt x="11435" y="21255"/>
                    <a:pt x="16518" y="21255"/>
                    <a:pt x="21600" y="21255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4" name="Line"/>
            <p:cNvSpPr/>
            <p:nvPr/>
          </p:nvSpPr>
          <p:spPr>
            <a:xfrm>
              <a:off x="6894865" y="6853130"/>
              <a:ext cx="26793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600" extrusionOk="0">
                  <a:moveTo>
                    <a:pt x="0" y="0"/>
                  </a:moveTo>
                  <a:cubicBezTo>
                    <a:pt x="5195" y="3600"/>
                    <a:pt x="10390" y="7200"/>
                    <a:pt x="14218" y="10800"/>
                  </a:cubicBezTo>
                  <a:cubicBezTo>
                    <a:pt x="18046" y="14400"/>
                    <a:pt x="20506" y="18000"/>
                    <a:pt x="21053" y="19800"/>
                  </a:cubicBezTo>
                  <a:cubicBezTo>
                    <a:pt x="21600" y="21600"/>
                    <a:pt x="20233" y="21600"/>
                    <a:pt x="18866" y="2160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5" name="Line"/>
            <p:cNvSpPr/>
            <p:nvPr/>
          </p:nvSpPr>
          <p:spPr>
            <a:xfrm>
              <a:off x="7507961" y="6729889"/>
              <a:ext cx="248303" cy="23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83" extrusionOk="0">
                  <a:moveTo>
                    <a:pt x="13249" y="4579"/>
                  </a:moveTo>
                  <a:cubicBezTo>
                    <a:pt x="12657" y="3013"/>
                    <a:pt x="12065" y="1448"/>
                    <a:pt x="11030" y="666"/>
                  </a:cubicBezTo>
                  <a:cubicBezTo>
                    <a:pt x="9994" y="-117"/>
                    <a:pt x="8515" y="-117"/>
                    <a:pt x="6739" y="196"/>
                  </a:cubicBezTo>
                  <a:cubicBezTo>
                    <a:pt x="4964" y="509"/>
                    <a:pt x="2893" y="1135"/>
                    <a:pt x="1561" y="3013"/>
                  </a:cubicBezTo>
                  <a:cubicBezTo>
                    <a:pt x="230" y="4892"/>
                    <a:pt x="-362" y="8022"/>
                    <a:pt x="230" y="10840"/>
                  </a:cubicBezTo>
                  <a:cubicBezTo>
                    <a:pt x="822" y="13657"/>
                    <a:pt x="2597" y="16161"/>
                    <a:pt x="4964" y="17413"/>
                  </a:cubicBezTo>
                  <a:cubicBezTo>
                    <a:pt x="7331" y="18666"/>
                    <a:pt x="10290" y="18666"/>
                    <a:pt x="12361" y="17257"/>
                  </a:cubicBezTo>
                  <a:cubicBezTo>
                    <a:pt x="14433" y="15848"/>
                    <a:pt x="15616" y="13031"/>
                    <a:pt x="15764" y="10526"/>
                  </a:cubicBezTo>
                  <a:cubicBezTo>
                    <a:pt x="15912" y="8022"/>
                    <a:pt x="15024" y="5831"/>
                    <a:pt x="14580" y="5518"/>
                  </a:cubicBezTo>
                  <a:cubicBezTo>
                    <a:pt x="14137" y="5205"/>
                    <a:pt x="14137" y="6770"/>
                    <a:pt x="15320" y="9744"/>
                  </a:cubicBezTo>
                  <a:cubicBezTo>
                    <a:pt x="16504" y="12718"/>
                    <a:pt x="18871" y="17100"/>
                    <a:pt x="21238" y="21483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6" name="Line"/>
            <p:cNvSpPr/>
            <p:nvPr/>
          </p:nvSpPr>
          <p:spPr>
            <a:xfrm>
              <a:off x="7890736" y="6942540"/>
              <a:ext cx="93850" cy="17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235" extrusionOk="0">
                  <a:moveTo>
                    <a:pt x="99" y="499"/>
                  </a:moveTo>
                  <a:cubicBezTo>
                    <a:pt x="3957" y="67"/>
                    <a:pt x="7814" y="-365"/>
                    <a:pt x="10514" y="499"/>
                  </a:cubicBezTo>
                  <a:cubicBezTo>
                    <a:pt x="13214" y="1363"/>
                    <a:pt x="14757" y="3523"/>
                    <a:pt x="14757" y="5683"/>
                  </a:cubicBezTo>
                  <a:cubicBezTo>
                    <a:pt x="14757" y="7843"/>
                    <a:pt x="13214" y="10003"/>
                    <a:pt x="9742" y="12595"/>
                  </a:cubicBezTo>
                  <a:cubicBezTo>
                    <a:pt x="6271" y="15187"/>
                    <a:pt x="871" y="18211"/>
                    <a:pt x="99" y="19723"/>
                  </a:cubicBezTo>
                  <a:cubicBezTo>
                    <a:pt x="-672" y="21235"/>
                    <a:pt x="3185" y="21235"/>
                    <a:pt x="7428" y="21235"/>
                  </a:cubicBezTo>
                  <a:cubicBezTo>
                    <a:pt x="11671" y="21235"/>
                    <a:pt x="16299" y="21235"/>
                    <a:pt x="20928" y="21235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7" name="Line"/>
            <p:cNvSpPr/>
            <p:nvPr/>
          </p:nvSpPr>
          <p:spPr>
            <a:xfrm>
              <a:off x="8244042" y="6591828"/>
              <a:ext cx="237212" cy="43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14" extrusionOk="0">
                  <a:moveTo>
                    <a:pt x="939" y="2149"/>
                  </a:moveTo>
                  <a:cubicBezTo>
                    <a:pt x="939" y="1120"/>
                    <a:pt x="939" y="91"/>
                    <a:pt x="1096" y="6"/>
                  </a:cubicBezTo>
                  <a:cubicBezTo>
                    <a:pt x="1252" y="-80"/>
                    <a:pt x="1565" y="777"/>
                    <a:pt x="2035" y="3777"/>
                  </a:cubicBezTo>
                  <a:cubicBezTo>
                    <a:pt x="2504" y="6777"/>
                    <a:pt x="3130" y="11920"/>
                    <a:pt x="3443" y="15091"/>
                  </a:cubicBezTo>
                  <a:cubicBezTo>
                    <a:pt x="3757" y="18263"/>
                    <a:pt x="3757" y="19463"/>
                    <a:pt x="3913" y="19463"/>
                  </a:cubicBezTo>
                  <a:cubicBezTo>
                    <a:pt x="4070" y="19463"/>
                    <a:pt x="4383" y="18263"/>
                    <a:pt x="5322" y="16806"/>
                  </a:cubicBezTo>
                  <a:cubicBezTo>
                    <a:pt x="6261" y="15349"/>
                    <a:pt x="7826" y="13634"/>
                    <a:pt x="9391" y="12520"/>
                  </a:cubicBezTo>
                  <a:cubicBezTo>
                    <a:pt x="10957" y="11406"/>
                    <a:pt x="12522" y="10891"/>
                    <a:pt x="14087" y="10891"/>
                  </a:cubicBezTo>
                  <a:cubicBezTo>
                    <a:pt x="15652" y="10891"/>
                    <a:pt x="17217" y="11406"/>
                    <a:pt x="18470" y="12177"/>
                  </a:cubicBezTo>
                  <a:cubicBezTo>
                    <a:pt x="19722" y="12949"/>
                    <a:pt x="20661" y="13977"/>
                    <a:pt x="21130" y="15177"/>
                  </a:cubicBezTo>
                  <a:cubicBezTo>
                    <a:pt x="21600" y="16377"/>
                    <a:pt x="21600" y="17749"/>
                    <a:pt x="20974" y="18777"/>
                  </a:cubicBezTo>
                  <a:cubicBezTo>
                    <a:pt x="20348" y="19806"/>
                    <a:pt x="19096" y="20491"/>
                    <a:pt x="17530" y="20920"/>
                  </a:cubicBezTo>
                  <a:cubicBezTo>
                    <a:pt x="15965" y="21349"/>
                    <a:pt x="14087" y="21520"/>
                    <a:pt x="11426" y="21349"/>
                  </a:cubicBezTo>
                  <a:cubicBezTo>
                    <a:pt x="8765" y="21177"/>
                    <a:pt x="5322" y="20663"/>
                    <a:pt x="3287" y="19806"/>
                  </a:cubicBezTo>
                  <a:cubicBezTo>
                    <a:pt x="1252" y="18949"/>
                    <a:pt x="626" y="17749"/>
                    <a:pt x="0" y="16549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8" name="Line"/>
            <p:cNvSpPr/>
            <p:nvPr/>
          </p:nvSpPr>
          <p:spPr>
            <a:xfrm>
              <a:off x="8648796" y="6946535"/>
              <a:ext cx="41514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3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9" name="Line"/>
            <p:cNvSpPr/>
            <p:nvPr/>
          </p:nvSpPr>
          <p:spPr>
            <a:xfrm>
              <a:off x="491460" y="7879423"/>
              <a:ext cx="403106" cy="304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98" extrusionOk="0">
                  <a:moveTo>
                    <a:pt x="0" y="2960"/>
                  </a:moveTo>
                  <a:cubicBezTo>
                    <a:pt x="554" y="7280"/>
                    <a:pt x="1108" y="11600"/>
                    <a:pt x="1662" y="14240"/>
                  </a:cubicBezTo>
                  <a:cubicBezTo>
                    <a:pt x="2215" y="16880"/>
                    <a:pt x="2769" y="17840"/>
                    <a:pt x="3508" y="18440"/>
                  </a:cubicBezTo>
                  <a:cubicBezTo>
                    <a:pt x="4246" y="19040"/>
                    <a:pt x="5169" y="19280"/>
                    <a:pt x="6092" y="18320"/>
                  </a:cubicBezTo>
                  <a:cubicBezTo>
                    <a:pt x="7015" y="17360"/>
                    <a:pt x="7938" y="15200"/>
                    <a:pt x="8862" y="12920"/>
                  </a:cubicBezTo>
                  <a:cubicBezTo>
                    <a:pt x="9785" y="10640"/>
                    <a:pt x="10708" y="8240"/>
                    <a:pt x="11354" y="6080"/>
                  </a:cubicBezTo>
                  <a:cubicBezTo>
                    <a:pt x="12000" y="3920"/>
                    <a:pt x="12369" y="2000"/>
                    <a:pt x="13015" y="920"/>
                  </a:cubicBezTo>
                  <a:cubicBezTo>
                    <a:pt x="13662" y="-160"/>
                    <a:pt x="14585" y="-400"/>
                    <a:pt x="15785" y="800"/>
                  </a:cubicBezTo>
                  <a:cubicBezTo>
                    <a:pt x="16985" y="2000"/>
                    <a:pt x="18462" y="4640"/>
                    <a:pt x="19477" y="7280"/>
                  </a:cubicBezTo>
                  <a:cubicBezTo>
                    <a:pt x="20492" y="9920"/>
                    <a:pt x="21046" y="12560"/>
                    <a:pt x="21323" y="14720"/>
                  </a:cubicBezTo>
                  <a:cubicBezTo>
                    <a:pt x="21600" y="16880"/>
                    <a:pt x="21600" y="18560"/>
                    <a:pt x="21138" y="19640"/>
                  </a:cubicBezTo>
                  <a:cubicBezTo>
                    <a:pt x="20677" y="20720"/>
                    <a:pt x="19754" y="21200"/>
                    <a:pt x="18277" y="21080"/>
                  </a:cubicBezTo>
                  <a:cubicBezTo>
                    <a:pt x="16800" y="20960"/>
                    <a:pt x="14769" y="20240"/>
                    <a:pt x="12738" y="18560"/>
                  </a:cubicBezTo>
                  <a:cubicBezTo>
                    <a:pt x="10708" y="16880"/>
                    <a:pt x="8677" y="14240"/>
                    <a:pt x="6646" y="1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0" name="Line"/>
            <p:cNvSpPr/>
            <p:nvPr/>
          </p:nvSpPr>
          <p:spPr>
            <a:xfrm>
              <a:off x="366920" y="7704150"/>
              <a:ext cx="11416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1" name="Line"/>
            <p:cNvSpPr/>
            <p:nvPr/>
          </p:nvSpPr>
          <p:spPr>
            <a:xfrm>
              <a:off x="1574694" y="7966396"/>
              <a:ext cx="348971" cy="22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03" extrusionOk="0">
                  <a:moveTo>
                    <a:pt x="11197" y="6510"/>
                  </a:moveTo>
                  <a:cubicBezTo>
                    <a:pt x="11197" y="4898"/>
                    <a:pt x="11197" y="3286"/>
                    <a:pt x="10774" y="1997"/>
                  </a:cubicBezTo>
                  <a:cubicBezTo>
                    <a:pt x="10350" y="707"/>
                    <a:pt x="9503" y="-260"/>
                    <a:pt x="7809" y="62"/>
                  </a:cubicBezTo>
                  <a:cubicBezTo>
                    <a:pt x="6115" y="385"/>
                    <a:pt x="3574" y="1997"/>
                    <a:pt x="1986" y="4253"/>
                  </a:cubicBezTo>
                  <a:cubicBezTo>
                    <a:pt x="397" y="6510"/>
                    <a:pt x="-238" y="9412"/>
                    <a:pt x="80" y="12152"/>
                  </a:cubicBezTo>
                  <a:cubicBezTo>
                    <a:pt x="397" y="14892"/>
                    <a:pt x="1668" y="17471"/>
                    <a:pt x="4633" y="19083"/>
                  </a:cubicBezTo>
                  <a:cubicBezTo>
                    <a:pt x="7597" y="20695"/>
                    <a:pt x="12256" y="21340"/>
                    <a:pt x="15327" y="21179"/>
                  </a:cubicBezTo>
                  <a:cubicBezTo>
                    <a:pt x="18397" y="21018"/>
                    <a:pt x="19880" y="20050"/>
                    <a:pt x="21362" y="190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2" name="Line"/>
            <p:cNvSpPr/>
            <p:nvPr/>
          </p:nvSpPr>
          <p:spPr>
            <a:xfrm>
              <a:off x="1914933" y="7462278"/>
              <a:ext cx="1233370" cy="791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98" extrusionOk="0">
                  <a:moveTo>
                    <a:pt x="1968" y="17554"/>
                  </a:moveTo>
                  <a:cubicBezTo>
                    <a:pt x="1786" y="17178"/>
                    <a:pt x="1605" y="16802"/>
                    <a:pt x="1363" y="16661"/>
                  </a:cubicBezTo>
                  <a:cubicBezTo>
                    <a:pt x="1121" y="16521"/>
                    <a:pt x="818" y="16615"/>
                    <a:pt x="576" y="16849"/>
                  </a:cubicBezTo>
                  <a:cubicBezTo>
                    <a:pt x="334" y="17084"/>
                    <a:pt x="153" y="17460"/>
                    <a:pt x="62" y="17882"/>
                  </a:cubicBezTo>
                  <a:cubicBezTo>
                    <a:pt x="-29" y="18305"/>
                    <a:pt x="-29" y="18775"/>
                    <a:pt x="122" y="19056"/>
                  </a:cubicBezTo>
                  <a:cubicBezTo>
                    <a:pt x="274" y="19338"/>
                    <a:pt x="576" y="19432"/>
                    <a:pt x="879" y="19432"/>
                  </a:cubicBezTo>
                  <a:cubicBezTo>
                    <a:pt x="1181" y="19432"/>
                    <a:pt x="1484" y="19338"/>
                    <a:pt x="1756" y="19150"/>
                  </a:cubicBezTo>
                  <a:cubicBezTo>
                    <a:pt x="2028" y="18962"/>
                    <a:pt x="2270" y="18681"/>
                    <a:pt x="2573" y="18868"/>
                  </a:cubicBezTo>
                  <a:cubicBezTo>
                    <a:pt x="2875" y="19056"/>
                    <a:pt x="3238" y="19714"/>
                    <a:pt x="3632" y="20089"/>
                  </a:cubicBezTo>
                  <a:cubicBezTo>
                    <a:pt x="4025" y="20465"/>
                    <a:pt x="4448" y="20559"/>
                    <a:pt x="5023" y="19948"/>
                  </a:cubicBezTo>
                  <a:cubicBezTo>
                    <a:pt x="5598" y="19338"/>
                    <a:pt x="6324" y="18023"/>
                    <a:pt x="7050" y="15675"/>
                  </a:cubicBezTo>
                  <a:cubicBezTo>
                    <a:pt x="7776" y="13328"/>
                    <a:pt x="8502" y="9947"/>
                    <a:pt x="8865" y="7740"/>
                  </a:cubicBezTo>
                  <a:cubicBezTo>
                    <a:pt x="9228" y="5533"/>
                    <a:pt x="9228" y="4500"/>
                    <a:pt x="9137" y="3795"/>
                  </a:cubicBezTo>
                  <a:cubicBezTo>
                    <a:pt x="9047" y="3091"/>
                    <a:pt x="8865" y="2715"/>
                    <a:pt x="8623" y="2434"/>
                  </a:cubicBezTo>
                  <a:cubicBezTo>
                    <a:pt x="8381" y="2152"/>
                    <a:pt x="8079" y="1964"/>
                    <a:pt x="7685" y="1870"/>
                  </a:cubicBezTo>
                  <a:cubicBezTo>
                    <a:pt x="7292" y="1776"/>
                    <a:pt x="6808" y="1776"/>
                    <a:pt x="6475" y="2105"/>
                  </a:cubicBezTo>
                  <a:cubicBezTo>
                    <a:pt x="6142" y="2434"/>
                    <a:pt x="5961" y="3091"/>
                    <a:pt x="5870" y="5063"/>
                  </a:cubicBezTo>
                  <a:cubicBezTo>
                    <a:pt x="5779" y="7035"/>
                    <a:pt x="5779" y="10322"/>
                    <a:pt x="6021" y="12905"/>
                  </a:cubicBezTo>
                  <a:cubicBezTo>
                    <a:pt x="6263" y="15488"/>
                    <a:pt x="6747" y="17366"/>
                    <a:pt x="7262" y="18446"/>
                  </a:cubicBezTo>
                  <a:cubicBezTo>
                    <a:pt x="7776" y="19526"/>
                    <a:pt x="8321" y="19808"/>
                    <a:pt x="8986" y="19338"/>
                  </a:cubicBezTo>
                  <a:cubicBezTo>
                    <a:pt x="9652" y="18868"/>
                    <a:pt x="10438" y="17648"/>
                    <a:pt x="11255" y="15628"/>
                  </a:cubicBezTo>
                  <a:cubicBezTo>
                    <a:pt x="12072" y="13609"/>
                    <a:pt x="12919" y="10792"/>
                    <a:pt x="13312" y="8303"/>
                  </a:cubicBezTo>
                  <a:cubicBezTo>
                    <a:pt x="13705" y="5815"/>
                    <a:pt x="13645" y="3655"/>
                    <a:pt x="13524" y="2340"/>
                  </a:cubicBezTo>
                  <a:cubicBezTo>
                    <a:pt x="13403" y="1025"/>
                    <a:pt x="13221" y="555"/>
                    <a:pt x="12949" y="274"/>
                  </a:cubicBezTo>
                  <a:cubicBezTo>
                    <a:pt x="12677" y="-8"/>
                    <a:pt x="12314" y="-102"/>
                    <a:pt x="12072" y="133"/>
                  </a:cubicBezTo>
                  <a:cubicBezTo>
                    <a:pt x="11830" y="368"/>
                    <a:pt x="11709" y="931"/>
                    <a:pt x="11588" y="2621"/>
                  </a:cubicBezTo>
                  <a:cubicBezTo>
                    <a:pt x="11467" y="4312"/>
                    <a:pt x="11346" y="7129"/>
                    <a:pt x="11346" y="9853"/>
                  </a:cubicBezTo>
                  <a:cubicBezTo>
                    <a:pt x="11346" y="12576"/>
                    <a:pt x="11467" y="15206"/>
                    <a:pt x="11800" y="16990"/>
                  </a:cubicBezTo>
                  <a:cubicBezTo>
                    <a:pt x="12132" y="18775"/>
                    <a:pt x="12677" y="19714"/>
                    <a:pt x="13312" y="20183"/>
                  </a:cubicBezTo>
                  <a:cubicBezTo>
                    <a:pt x="13947" y="20653"/>
                    <a:pt x="14674" y="20653"/>
                    <a:pt x="15369" y="20371"/>
                  </a:cubicBezTo>
                  <a:cubicBezTo>
                    <a:pt x="16065" y="20089"/>
                    <a:pt x="16731" y="19526"/>
                    <a:pt x="17184" y="19056"/>
                  </a:cubicBezTo>
                  <a:cubicBezTo>
                    <a:pt x="17638" y="18587"/>
                    <a:pt x="17880" y="18211"/>
                    <a:pt x="18032" y="17788"/>
                  </a:cubicBezTo>
                  <a:cubicBezTo>
                    <a:pt x="18183" y="17366"/>
                    <a:pt x="18243" y="16896"/>
                    <a:pt x="18122" y="16568"/>
                  </a:cubicBezTo>
                  <a:cubicBezTo>
                    <a:pt x="18001" y="16239"/>
                    <a:pt x="17699" y="16051"/>
                    <a:pt x="17336" y="15957"/>
                  </a:cubicBezTo>
                  <a:cubicBezTo>
                    <a:pt x="16973" y="15863"/>
                    <a:pt x="16549" y="15863"/>
                    <a:pt x="16186" y="15957"/>
                  </a:cubicBezTo>
                  <a:cubicBezTo>
                    <a:pt x="15823" y="16051"/>
                    <a:pt x="15521" y="16239"/>
                    <a:pt x="15369" y="16615"/>
                  </a:cubicBezTo>
                  <a:cubicBezTo>
                    <a:pt x="15218" y="16990"/>
                    <a:pt x="15218" y="17554"/>
                    <a:pt x="15460" y="18211"/>
                  </a:cubicBezTo>
                  <a:cubicBezTo>
                    <a:pt x="15702" y="18868"/>
                    <a:pt x="16186" y="19620"/>
                    <a:pt x="17245" y="20183"/>
                  </a:cubicBezTo>
                  <a:cubicBezTo>
                    <a:pt x="18304" y="20747"/>
                    <a:pt x="19937" y="21122"/>
                    <a:pt x="21571" y="214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3" name="Line"/>
            <p:cNvSpPr/>
            <p:nvPr/>
          </p:nvSpPr>
          <p:spPr>
            <a:xfrm>
              <a:off x="3184201" y="7650411"/>
              <a:ext cx="296207" cy="58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44" extrusionOk="0">
                  <a:moveTo>
                    <a:pt x="7189" y="19015"/>
                  </a:moveTo>
                  <a:cubicBezTo>
                    <a:pt x="7942" y="18509"/>
                    <a:pt x="8696" y="18004"/>
                    <a:pt x="8193" y="17625"/>
                  </a:cubicBezTo>
                  <a:cubicBezTo>
                    <a:pt x="7691" y="17246"/>
                    <a:pt x="5933" y="16994"/>
                    <a:pt x="4426" y="16994"/>
                  </a:cubicBezTo>
                  <a:cubicBezTo>
                    <a:pt x="2919" y="16994"/>
                    <a:pt x="1663" y="17246"/>
                    <a:pt x="910" y="17688"/>
                  </a:cubicBezTo>
                  <a:cubicBezTo>
                    <a:pt x="156" y="18130"/>
                    <a:pt x="-95" y="18762"/>
                    <a:pt x="31" y="19394"/>
                  </a:cubicBezTo>
                  <a:cubicBezTo>
                    <a:pt x="156" y="20025"/>
                    <a:pt x="658" y="20657"/>
                    <a:pt x="2291" y="21036"/>
                  </a:cubicBezTo>
                  <a:cubicBezTo>
                    <a:pt x="3924" y="21415"/>
                    <a:pt x="6686" y="21541"/>
                    <a:pt x="9324" y="20846"/>
                  </a:cubicBezTo>
                  <a:cubicBezTo>
                    <a:pt x="11961" y="20152"/>
                    <a:pt x="14472" y="18636"/>
                    <a:pt x="15603" y="16299"/>
                  </a:cubicBezTo>
                  <a:cubicBezTo>
                    <a:pt x="16733" y="13962"/>
                    <a:pt x="16482" y="10804"/>
                    <a:pt x="16105" y="8152"/>
                  </a:cubicBezTo>
                  <a:cubicBezTo>
                    <a:pt x="15728" y="5499"/>
                    <a:pt x="15226" y="3352"/>
                    <a:pt x="14724" y="1962"/>
                  </a:cubicBezTo>
                  <a:cubicBezTo>
                    <a:pt x="14221" y="573"/>
                    <a:pt x="13719" y="-59"/>
                    <a:pt x="13593" y="4"/>
                  </a:cubicBezTo>
                  <a:cubicBezTo>
                    <a:pt x="13468" y="67"/>
                    <a:pt x="13719" y="825"/>
                    <a:pt x="14347" y="3162"/>
                  </a:cubicBezTo>
                  <a:cubicBezTo>
                    <a:pt x="14975" y="5499"/>
                    <a:pt x="15979" y="9415"/>
                    <a:pt x="16607" y="12383"/>
                  </a:cubicBezTo>
                  <a:cubicBezTo>
                    <a:pt x="17235" y="15352"/>
                    <a:pt x="17486" y="17373"/>
                    <a:pt x="17863" y="18825"/>
                  </a:cubicBezTo>
                  <a:cubicBezTo>
                    <a:pt x="18240" y="20278"/>
                    <a:pt x="18742" y="21162"/>
                    <a:pt x="19370" y="21288"/>
                  </a:cubicBezTo>
                  <a:cubicBezTo>
                    <a:pt x="19998" y="21415"/>
                    <a:pt x="20752" y="20783"/>
                    <a:pt x="21505" y="201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4" name="Line"/>
            <p:cNvSpPr/>
            <p:nvPr/>
          </p:nvSpPr>
          <p:spPr>
            <a:xfrm>
              <a:off x="4378502" y="7683472"/>
              <a:ext cx="918189" cy="71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50" extrusionOk="0">
                  <a:moveTo>
                    <a:pt x="841" y="10489"/>
                  </a:moveTo>
                  <a:cubicBezTo>
                    <a:pt x="841" y="9975"/>
                    <a:pt x="841" y="9461"/>
                    <a:pt x="720" y="9564"/>
                  </a:cubicBezTo>
                  <a:cubicBezTo>
                    <a:pt x="598" y="9666"/>
                    <a:pt x="355" y="10386"/>
                    <a:pt x="194" y="11364"/>
                  </a:cubicBezTo>
                  <a:cubicBezTo>
                    <a:pt x="32" y="12341"/>
                    <a:pt x="-49" y="13575"/>
                    <a:pt x="32" y="14706"/>
                  </a:cubicBezTo>
                  <a:cubicBezTo>
                    <a:pt x="113" y="15838"/>
                    <a:pt x="355" y="16866"/>
                    <a:pt x="1488" y="17175"/>
                  </a:cubicBezTo>
                  <a:cubicBezTo>
                    <a:pt x="2621" y="17484"/>
                    <a:pt x="4643" y="17072"/>
                    <a:pt x="5938" y="15735"/>
                  </a:cubicBezTo>
                  <a:cubicBezTo>
                    <a:pt x="7232" y="14398"/>
                    <a:pt x="7798" y="12135"/>
                    <a:pt x="7960" y="9924"/>
                  </a:cubicBezTo>
                  <a:cubicBezTo>
                    <a:pt x="8122" y="7712"/>
                    <a:pt x="7879" y="5552"/>
                    <a:pt x="7555" y="3958"/>
                  </a:cubicBezTo>
                  <a:cubicBezTo>
                    <a:pt x="7232" y="2364"/>
                    <a:pt x="6827" y="1335"/>
                    <a:pt x="6423" y="718"/>
                  </a:cubicBezTo>
                  <a:cubicBezTo>
                    <a:pt x="6018" y="101"/>
                    <a:pt x="5614" y="-105"/>
                    <a:pt x="5412" y="49"/>
                  </a:cubicBezTo>
                  <a:cubicBezTo>
                    <a:pt x="5209" y="204"/>
                    <a:pt x="5209" y="718"/>
                    <a:pt x="5290" y="2261"/>
                  </a:cubicBezTo>
                  <a:cubicBezTo>
                    <a:pt x="5371" y="3804"/>
                    <a:pt x="5533" y="6375"/>
                    <a:pt x="5654" y="8844"/>
                  </a:cubicBezTo>
                  <a:cubicBezTo>
                    <a:pt x="5776" y="11312"/>
                    <a:pt x="5857" y="13678"/>
                    <a:pt x="5897" y="15118"/>
                  </a:cubicBezTo>
                  <a:cubicBezTo>
                    <a:pt x="5938" y="16558"/>
                    <a:pt x="5938" y="17072"/>
                    <a:pt x="5978" y="17586"/>
                  </a:cubicBezTo>
                  <a:cubicBezTo>
                    <a:pt x="6018" y="18101"/>
                    <a:pt x="6099" y="18615"/>
                    <a:pt x="6221" y="18615"/>
                  </a:cubicBezTo>
                  <a:cubicBezTo>
                    <a:pt x="6342" y="18615"/>
                    <a:pt x="6504" y="18101"/>
                    <a:pt x="6706" y="17484"/>
                  </a:cubicBezTo>
                  <a:cubicBezTo>
                    <a:pt x="6908" y="16866"/>
                    <a:pt x="7151" y="16146"/>
                    <a:pt x="7475" y="15684"/>
                  </a:cubicBezTo>
                  <a:cubicBezTo>
                    <a:pt x="7798" y="15221"/>
                    <a:pt x="8203" y="15015"/>
                    <a:pt x="8648" y="15169"/>
                  </a:cubicBezTo>
                  <a:cubicBezTo>
                    <a:pt x="9093" y="15324"/>
                    <a:pt x="9578" y="15838"/>
                    <a:pt x="10387" y="16558"/>
                  </a:cubicBezTo>
                  <a:cubicBezTo>
                    <a:pt x="11196" y="17278"/>
                    <a:pt x="12329" y="18204"/>
                    <a:pt x="13582" y="18409"/>
                  </a:cubicBezTo>
                  <a:cubicBezTo>
                    <a:pt x="14836" y="18615"/>
                    <a:pt x="16212" y="18101"/>
                    <a:pt x="17142" y="17329"/>
                  </a:cubicBezTo>
                  <a:cubicBezTo>
                    <a:pt x="18072" y="16558"/>
                    <a:pt x="18558" y="15529"/>
                    <a:pt x="18800" y="14758"/>
                  </a:cubicBezTo>
                  <a:cubicBezTo>
                    <a:pt x="19043" y="13986"/>
                    <a:pt x="19043" y="13472"/>
                    <a:pt x="18922" y="13009"/>
                  </a:cubicBezTo>
                  <a:cubicBezTo>
                    <a:pt x="18800" y="12546"/>
                    <a:pt x="18558" y="12135"/>
                    <a:pt x="18234" y="11826"/>
                  </a:cubicBezTo>
                  <a:cubicBezTo>
                    <a:pt x="17911" y="11518"/>
                    <a:pt x="17506" y="11312"/>
                    <a:pt x="17061" y="11209"/>
                  </a:cubicBezTo>
                  <a:cubicBezTo>
                    <a:pt x="16616" y="11106"/>
                    <a:pt x="16131" y="11106"/>
                    <a:pt x="15807" y="11364"/>
                  </a:cubicBezTo>
                  <a:cubicBezTo>
                    <a:pt x="15484" y="11621"/>
                    <a:pt x="15322" y="12135"/>
                    <a:pt x="15524" y="13421"/>
                  </a:cubicBezTo>
                  <a:cubicBezTo>
                    <a:pt x="15726" y="14706"/>
                    <a:pt x="16293" y="16764"/>
                    <a:pt x="17182" y="18255"/>
                  </a:cubicBezTo>
                  <a:cubicBezTo>
                    <a:pt x="18072" y="19746"/>
                    <a:pt x="19286" y="20672"/>
                    <a:pt x="20095" y="21084"/>
                  </a:cubicBezTo>
                  <a:cubicBezTo>
                    <a:pt x="20904" y="21495"/>
                    <a:pt x="21308" y="21392"/>
                    <a:pt x="21430" y="21032"/>
                  </a:cubicBezTo>
                  <a:cubicBezTo>
                    <a:pt x="21551" y="20672"/>
                    <a:pt x="21389" y="20055"/>
                    <a:pt x="21227" y="194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5" name="Line"/>
            <p:cNvSpPr/>
            <p:nvPr/>
          </p:nvSpPr>
          <p:spPr>
            <a:xfrm>
              <a:off x="4248401" y="8067391"/>
              <a:ext cx="29059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6" name="Line"/>
            <p:cNvSpPr/>
            <p:nvPr/>
          </p:nvSpPr>
          <p:spPr>
            <a:xfrm>
              <a:off x="6039939" y="7799186"/>
              <a:ext cx="657739" cy="52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29" extrusionOk="0">
                  <a:moveTo>
                    <a:pt x="4877" y="17186"/>
                  </a:moveTo>
                  <a:cubicBezTo>
                    <a:pt x="4877" y="16485"/>
                    <a:pt x="4877" y="15783"/>
                    <a:pt x="4594" y="15363"/>
                  </a:cubicBezTo>
                  <a:cubicBezTo>
                    <a:pt x="4311" y="14942"/>
                    <a:pt x="3746" y="14802"/>
                    <a:pt x="3124" y="15012"/>
                  </a:cubicBezTo>
                  <a:cubicBezTo>
                    <a:pt x="2502" y="15222"/>
                    <a:pt x="1824" y="15783"/>
                    <a:pt x="1258" y="16274"/>
                  </a:cubicBezTo>
                  <a:cubicBezTo>
                    <a:pt x="693" y="16765"/>
                    <a:pt x="240" y="17186"/>
                    <a:pt x="71" y="17747"/>
                  </a:cubicBezTo>
                  <a:cubicBezTo>
                    <a:pt x="-99" y="18308"/>
                    <a:pt x="14" y="19009"/>
                    <a:pt x="636" y="19570"/>
                  </a:cubicBezTo>
                  <a:cubicBezTo>
                    <a:pt x="1258" y="20131"/>
                    <a:pt x="2389" y="20552"/>
                    <a:pt x="3463" y="20482"/>
                  </a:cubicBezTo>
                  <a:cubicBezTo>
                    <a:pt x="4538" y="20412"/>
                    <a:pt x="5555" y="19851"/>
                    <a:pt x="6347" y="18448"/>
                  </a:cubicBezTo>
                  <a:cubicBezTo>
                    <a:pt x="7139" y="17046"/>
                    <a:pt x="7704" y="14802"/>
                    <a:pt x="7704" y="11856"/>
                  </a:cubicBezTo>
                  <a:cubicBezTo>
                    <a:pt x="7704" y="8911"/>
                    <a:pt x="7139" y="5264"/>
                    <a:pt x="6686" y="3020"/>
                  </a:cubicBezTo>
                  <a:cubicBezTo>
                    <a:pt x="6234" y="776"/>
                    <a:pt x="5895" y="-66"/>
                    <a:pt x="5782" y="4"/>
                  </a:cubicBezTo>
                  <a:cubicBezTo>
                    <a:pt x="5669" y="74"/>
                    <a:pt x="5782" y="1056"/>
                    <a:pt x="5951" y="3090"/>
                  </a:cubicBezTo>
                  <a:cubicBezTo>
                    <a:pt x="6121" y="5124"/>
                    <a:pt x="6347" y="8209"/>
                    <a:pt x="6743" y="11225"/>
                  </a:cubicBezTo>
                  <a:cubicBezTo>
                    <a:pt x="7139" y="14240"/>
                    <a:pt x="7704" y="17186"/>
                    <a:pt x="8496" y="18939"/>
                  </a:cubicBezTo>
                  <a:cubicBezTo>
                    <a:pt x="9287" y="20692"/>
                    <a:pt x="10305" y="21253"/>
                    <a:pt x="11380" y="21394"/>
                  </a:cubicBezTo>
                  <a:cubicBezTo>
                    <a:pt x="12454" y="21534"/>
                    <a:pt x="13585" y="21253"/>
                    <a:pt x="14546" y="20552"/>
                  </a:cubicBezTo>
                  <a:cubicBezTo>
                    <a:pt x="15507" y="19851"/>
                    <a:pt x="16299" y="18729"/>
                    <a:pt x="16751" y="17677"/>
                  </a:cubicBezTo>
                  <a:cubicBezTo>
                    <a:pt x="17204" y="16625"/>
                    <a:pt x="17317" y="15643"/>
                    <a:pt x="17147" y="14942"/>
                  </a:cubicBezTo>
                  <a:cubicBezTo>
                    <a:pt x="16977" y="14240"/>
                    <a:pt x="16525" y="13820"/>
                    <a:pt x="16016" y="13679"/>
                  </a:cubicBezTo>
                  <a:cubicBezTo>
                    <a:pt x="15507" y="13539"/>
                    <a:pt x="14942" y="13679"/>
                    <a:pt x="14433" y="14030"/>
                  </a:cubicBezTo>
                  <a:cubicBezTo>
                    <a:pt x="13924" y="14381"/>
                    <a:pt x="13472" y="14942"/>
                    <a:pt x="13189" y="15713"/>
                  </a:cubicBezTo>
                  <a:cubicBezTo>
                    <a:pt x="12906" y="16485"/>
                    <a:pt x="12793" y="17466"/>
                    <a:pt x="13132" y="18448"/>
                  </a:cubicBezTo>
                  <a:cubicBezTo>
                    <a:pt x="13472" y="19430"/>
                    <a:pt x="14263" y="20412"/>
                    <a:pt x="15733" y="20833"/>
                  </a:cubicBezTo>
                  <a:cubicBezTo>
                    <a:pt x="17204" y="21253"/>
                    <a:pt x="19352" y="21113"/>
                    <a:pt x="21501" y="2097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7" name="Line"/>
            <p:cNvSpPr/>
            <p:nvPr/>
          </p:nvSpPr>
          <p:spPr>
            <a:xfrm>
              <a:off x="6808379" y="7769513"/>
              <a:ext cx="761076" cy="54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extrusionOk="0">
                  <a:moveTo>
                    <a:pt x="98" y="2339"/>
                  </a:moveTo>
                  <a:cubicBezTo>
                    <a:pt x="196" y="1245"/>
                    <a:pt x="295" y="151"/>
                    <a:pt x="344" y="15"/>
                  </a:cubicBezTo>
                  <a:cubicBezTo>
                    <a:pt x="393" y="-122"/>
                    <a:pt x="393" y="698"/>
                    <a:pt x="295" y="3022"/>
                  </a:cubicBezTo>
                  <a:cubicBezTo>
                    <a:pt x="196" y="5346"/>
                    <a:pt x="0" y="9174"/>
                    <a:pt x="0" y="12113"/>
                  </a:cubicBezTo>
                  <a:cubicBezTo>
                    <a:pt x="0" y="15053"/>
                    <a:pt x="196" y="17103"/>
                    <a:pt x="491" y="18402"/>
                  </a:cubicBezTo>
                  <a:cubicBezTo>
                    <a:pt x="785" y="19701"/>
                    <a:pt x="1178" y="20248"/>
                    <a:pt x="1865" y="20521"/>
                  </a:cubicBezTo>
                  <a:cubicBezTo>
                    <a:pt x="2553" y="20794"/>
                    <a:pt x="3535" y="20794"/>
                    <a:pt x="4811" y="20384"/>
                  </a:cubicBezTo>
                  <a:cubicBezTo>
                    <a:pt x="6087" y="19974"/>
                    <a:pt x="7658" y="19154"/>
                    <a:pt x="8640" y="18402"/>
                  </a:cubicBezTo>
                  <a:cubicBezTo>
                    <a:pt x="9622" y="17650"/>
                    <a:pt x="10015" y="16967"/>
                    <a:pt x="10211" y="16215"/>
                  </a:cubicBezTo>
                  <a:cubicBezTo>
                    <a:pt x="10407" y="15463"/>
                    <a:pt x="10407" y="14643"/>
                    <a:pt x="10113" y="14164"/>
                  </a:cubicBezTo>
                  <a:cubicBezTo>
                    <a:pt x="9818" y="13686"/>
                    <a:pt x="9229" y="13549"/>
                    <a:pt x="8689" y="13481"/>
                  </a:cubicBezTo>
                  <a:cubicBezTo>
                    <a:pt x="8149" y="13412"/>
                    <a:pt x="7658" y="13412"/>
                    <a:pt x="7216" y="13617"/>
                  </a:cubicBezTo>
                  <a:cubicBezTo>
                    <a:pt x="6775" y="13822"/>
                    <a:pt x="6382" y="14232"/>
                    <a:pt x="6136" y="14848"/>
                  </a:cubicBezTo>
                  <a:cubicBezTo>
                    <a:pt x="5891" y="15463"/>
                    <a:pt x="5793" y="16283"/>
                    <a:pt x="5989" y="17035"/>
                  </a:cubicBezTo>
                  <a:cubicBezTo>
                    <a:pt x="6185" y="17787"/>
                    <a:pt x="6676" y="18470"/>
                    <a:pt x="7364" y="19086"/>
                  </a:cubicBezTo>
                  <a:cubicBezTo>
                    <a:pt x="8051" y="19701"/>
                    <a:pt x="8935" y="20248"/>
                    <a:pt x="9867" y="20453"/>
                  </a:cubicBezTo>
                  <a:cubicBezTo>
                    <a:pt x="10800" y="20658"/>
                    <a:pt x="11782" y="20521"/>
                    <a:pt x="12469" y="20248"/>
                  </a:cubicBezTo>
                  <a:cubicBezTo>
                    <a:pt x="13156" y="19974"/>
                    <a:pt x="13549" y="19564"/>
                    <a:pt x="13893" y="19086"/>
                  </a:cubicBezTo>
                  <a:cubicBezTo>
                    <a:pt x="14236" y="18607"/>
                    <a:pt x="14531" y="18060"/>
                    <a:pt x="14924" y="17855"/>
                  </a:cubicBezTo>
                  <a:cubicBezTo>
                    <a:pt x="15316" y="17650"/>
                    <a:pt x="15807" y="17787"/>
                    <a:pt x="16396" y="18334"/>
                  </a:cubicBezTo>
                  <a:cubicBezTo>
                    <a:pt x="16985" y="18881"/>
                    <a:pt x="17673" y="19837"/>
                    <a:pt x="18311" y="20453"/>
                  </a:cubicBezTo>
                  <a:cubicBezTo>
                    <a:pt x="18949" y="21068"/>
                    <a:pt x="19538" y="21341"/>
                    <a:pt x="20078" y="21410"/>
                  </a:cubicBezTo>
                  <a:cubicBezTo>
                    <a:pt x="20618" y="21478"/>
                    <a:pt x="21109" y="21341"/>
                    <a:pt x="21355" y="21000"/>
                  </a:cubicBezTo>
                  <a:cubicBezTo>
                    <a:pt x="21600" y="20658"/>
                    <a:pt x="21600" y="20111"/>
                    <a:pt x="21600" y="1956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8" name="Line"/>
            <p:cNvSpPr/>
            <p:nvPr/>
          </p:nvSpPr>
          <p:spPr>
            <a:xfrm>
              <a:off x="6614651" y="8015499"/>
              <a:ext cx="300971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45" y="15840"/>
                    <a:pt x="1490" y="10080"/>
                    <a:pt x="5090" y="6480"/>
                  </a:cubicBezTo>
                  <a:cubicBezTo>
                    <a:pt x="8690" y="2880"/>
                    <a:pt x="15145" y="14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9" name="Line"/>
            <p:cNvSpPr/>
            <p:nvPr/>
          </p:nvSpPr>
          <p:spPr>
            <a:xfrm>
              <a:off x="7579832" y="8132024"/>
              <a:ext cx="799129" cy="20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0" y="6340"/>
                  </a:moveTo>
                  <a:cubicBezTo>
                    <a:pt x="842" y="4143"/>
                    <a:pt x="1683" y="1947"/>
                    <a:pt x="2338" y="848"/>
                  </a:cubicBezTo>
                  <a:cubicBezTo>
                    <a:pt x="2992" y="-250"/>
                    <a:pt x="3460" y="-250"/>
                    <a:pt x="3740" y="665"/>
                  </a:cubicBezTo>
                  <a:cubicBezTo>
                    <a:pt x="4021" y="1581"/>
                    <a:pt x="4114" y="3411"/>
                    <a:pt x="4208" y="5425"/>
                  </a:cubicBezTo>
                  <a:cubicBezTo>
                    <a:pt x="4301" y="7438"/>
                    <a:pt x="4395" y="9635"/>
                    <a:pt x="4395" y="11648"/>
                  </a:cubicBezTo>
                  <a:cubicBezTo>
                    <a:pt x="4395" y="13662"/>
                    <a:pt x="4301" y="15492"/>
                    <a:pt x="4348" y="15492"/>
                  </a:cubicBezTo>
                  <a:cubicBezTo>
                    <a:pt x="4395" y="15492"/>
                    <a:pt x="4582" y="13662"/>
                    <a:pt x="4956" y="11282"/>
                  </a:cubicBezTo>
                  <a:cubicBezTo>
                    <a:pt x="5330" y="8903"/>
                    <a:pt x="5891" y="5974"/>
                    <a:pt x="6358" y="3960"/>
                  </a:cubicBezTo>
                  <a:cubicBezTo>
                    <a:pt x="6826" y="1947"/>
                    <a:pt x="7200" y="848"/>
                    <a:pt x="7387" y="1214"/>
                  </a:cubicBezTo>
                  <a:cubicBezTo>
                    <a:pt x="7574" y="1581"/>
                    <a:pt x="7574" y="3411"/>
                    <a:pt x="7621" y="5791"/>
                  </a:cubicBezTo>
                  <a:cubicBezTo>
                    <a:pt x="7668" y="8170"/>
                    <a:pt x="7761" y="11099"/>
                    <a:pt x="7995" y="13113"/>
                  </a:cubicBezTo>
                  <a:cubicBezTo>
                    <a:pt x="8229" y="15126"/>
                    <a:pt x="8603" y="16225"/>
                    <a:pt x="9023" y="16225"/>
                  </a:cubicBezTo>
                  <a:cubicBezTo>
                    <a:pt x="9444" y="16225"/>
                    <a:pt x="9912" y="15126"/>
                    <a:pt x="10286" y="13845"/>
                  </a:cubicBezTo>
                  <a:cubicBezTo>
                    <a:pt x="10660" y="12564"/>
                    <a:pt x="10940" y="11099"/>
                    <a:pt x="11221" y="9635"/>
                  </a:cubicBezTo>
                  <a:cubicBezTo>
                    <a:pt x="11501" y="8170"/>
                    <a:pt x="11782" y="6706"/>
                    <a:pt x="12016" y="6889"/>
                  </a:cubicBezTo>
                  <a:cubicBezTo>
                    <a:pt x="12249" y="7072"/>
                    <a:pt x="12436" y="8903"/>
                    <a:pt x="12577" y="10733"/>
                  </a:cubicBezTo>
                  <a:cubicBezTo>
                    <a:pt x="12717" y="12564"/>
                    <a:pt x="12810" y="14394"/>
                    <a:pt x="12997" y="16042"/>
                  </a:cubicBezTo>
                  <a:cubicBezTo>
                    <a:pt x="13184" y="17689"/>
                    <a:pt x="13465" y="19153"/>
                    <a:pt x="13839" y="20069"/>
                  </a:cubicBezTo>
                  <a:cubicBezTo>
                    <a:pt x="14213" y="20984"/>
                    <a:pt x="14681" y="21350"/>
                    <a:pt x="15148" y="21167"/>
                  </a:cubicBezTo>
                  <a:cubicBezTo>
                    <a:pt x="15616" y="20984"/>
                    <a:pt x="16083" y="20252"/>
                    <a:pt x="16504" y="19153"/>
                  </a:cubicBezTo>
                  <a:cubicBezTo>
                    <a:pt x="16925" y="18055"/>
                    <a:pt x="17299" y="16591"/>
                    <a:pt x="17579" y="14943"/>
                  </a:cubicBezTo>
                  <a:cubicBezTo>
                    <a:pt x="17860" y="13296"/>
                    <a:pt x="18047" y="11465"/>
                    <a:pt x="18094" y="11465"/>
                  </a:cubicBezTo>
                  <a:cubicBezTo>
                    <a:pt x="18140" y="11465"/>
                    <a:pt x="18047" y="13296"/>
                    <a:pt x="18234" y="14760"/>
                  </a:cubicBezTo>
                  <a:cubicBezTo>
                    <a:pt x="18421" y="16225"/>
                    <a:pt x="18888" y="17323"/>
                    <a:pt x="19356" y="17872"/>
                  </a:cubicBezTo>
                  <a:cubicBezTo>
                    <a:pt x="19823" y="18421"/>
                    <a:pt x="20291" y="18421"/>
                    <a:pt x="20665" y="16774"/>
                  </a:cubicBezTo>
                  <a:cubicBezTo>
                    <a:pt x="21039" y="15126"/>
                    <a:pt x="21319" y="11831"/>
                    <a:pt x="21600" y="853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0" name="Line"/>
            <p:cNvSpPr/>
            <p:nvPr/>
          </p:nvSpPr>
          <p:spPr>
            <a:xfrm>
              <a:off x="8160063" y="8005889"/>
              <a:ext cx="125494" cy="40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200" extrusionOk="0">
                  <a:moveTo>
                    <a:pt x="3567" y="21200"/>
                  </a:moveTo>
                  <a:cubicBezTo>
                    <a:pt x="1294" y="14000"/>
                    <a:pt x="-980" y="6800"/>
                    <a:pt x="441" y="3200"/>
                  </a:cubicBezTo>
                  <a:cubicBezTo>
                    <a:pt x="1862" y="-400"/>
                    <a:pt x="6978" y="-400"/>
                    <a:pt x="10957" y="500"/>
                  </a:cubicBezTo>
                  <a:cubicBezTo>
                    <a:pt x="14936" y="1400"/>
                    <a:pt x="17778" y="3200"/>
                    <a:pt x="20620" y="50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1" name="Line"/>
            <p:cNvSpPr/>
            <p:nvPr/>
          </p:nvSpPr>
          <p:spPr>
            <a:xfrm>
              <a:off x="8399717" y="8108904"/>
              <a:ext cx="373619" cy="22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0"/>
                  </a:moveTo>
                  <a:cubicBezTo>
                    <a:pt x="1400" y="2326"/>
                    <a:pt x="2800" y="4652"/>
                    <a:pt x="3600" y="7311"/>
                  </a:cubicBezTo>
                  <a:cubicBezTo>
                    <a:pt x="4400" y="9969"/>
                    <a:pt x="4600" y="12960"/>
                    <a:pt x="4700" y="13625"/>
                  </a:cubicBezTo>
                  <a:cubicBezTo>
                    <a:pt x="4800" y="14289"/>
                    <a:pt x="4800" y="12628"/>
                    <a:pt x="5100" y="11132"/>
                  </a:cubicBezTo>
                  <a:cubicBezTo>
                    <a:pt x="5400" y="9637"/>
                    <a:pt x="6000" y="8308"/>
                    <a:pt x="6800" y="7145"/>
                  </a:cubicBezTo>
                  <a:cubicBezTo>
                    <a:pt x="7600" y="5981"/>
                    <a:pt x="8600" y="4985"/>
                    <a:pt x="9400" y="5151"/>
                  </a:cubicBezTo>
                  <a:cubicBezTo>
                    <a:pt x="10200" y="5317"/>
                    <a:pt x="10800" y="6646"/>
                    <a:pt x="11100" y="8474"/>
                  </a:cubicBezTo>
                  <a:cubicBezTo>
                    <a:pt x="11400" y="10302"/>
                    <a:pt x="11400" y="12628"/>
                    <a:pt x="11600" y="14788"/>
                  </a:cubicBezTo>
                  <a:cubicBezTo>
                    <a:pt x="11800" y="16948"/>
                    <a:pt x="12200" y="18942"/>
                    <a:pt x="13400" y="20105"/>
                  </a:cubicBezTo>
                  <a:cubicBezTo>
                    <a:pt x="14600" y="21268"/>
                    <a:pt x="16600" y="21600"/>
                    <a:pt x="18100" y="20935"/>
                  </a:cubicBezTo>
                  <a:cubicBezTo>
                    <a:pt x="19600" y="20271"/>
                    <a:pt x="20600" y="18609"/>
                    <a:pt x="21600" y="1694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2" name="Line"/>
            <p:cNvSpPr/>
            <p:nvPr/>
          </p:nvSpPr>
          <p:spPr>
            <a:xfrm>
              <a:off x="8865356" y="7983939"/>
              <a:ext cx="1049592" cy="42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66" extrusionOk="0">
                  <a:moveTo>
                    <a:pt x="3853" y="11085"/>
                  </a:moveTo>
                  <a:cubicBezTo>
                    <a:pt x="3853" y="10207"/>
                    <a:pt x="3853" y="9329"/>
                    <a:pt x="3605" y="8890"/>
                  </a:cubicBezTo>
                  <a:cubicBezTo>
                    <a:pt x="3357" y="8451"/>
                    <a:pt x="2861" y="8451"/>
                    <a:pt x="2224" y="8978"/>
                  </a:cubicBezTo>
                  <a:cubicBezTo>
                    <a:pt x="1587" y="9505"/>
                    <a:pt x="808" y="10558"/>
                    <a:pt x="383" y="11524"/>
                  </a:cubicBezTo>
                  <a:cubicBezTo>
                    <a:pt x="-42" y="12490"/>
                    <a:pt x="-113" y="13368"/>
                    <a:pt x="170" y="14334"/>
                  </a:cubicBezTo>
                  <a:cubicBezTo>
                    <a:pt x="454" y="15300"/>
                    <a:pt x="1091" y="16353"/>
                    <a:pt x="1764" y="16968"/>
                  </a:cubicBezTo>
                  <a:cubicBezTo>
                    <a:pt x="2437" y="17583"/>
                    <a:pt x="3145" y="17758"/>
                    <a:pt x="3676" y="17144"/>
                  </a:cubicBezTo>
                  <a:cubicBezTo>
                    <a:pt x="4207" y="16529"/>
                    <a:pt x="4561" y="15124"/>
                    <a:pt x="4597" y="13895"/>
                  </a:cubicBezTo>
                  <a:cubicBezTo>
                    <a:pt x="4632" y="12666"/>
                    <a:pt x="4349" y="11612"/>
                    <a:pt x="4242" y="11524"/>
                  </a:cubicBezTo>
                  <a:cubicBezTo>
                    <a:pt x="4136" y="11436"/>
                    <a:pt x="4207" y="12314"/>
                    <a:pt x="4419" y="13631"/>
                  </a:cubicBezTo>
                  <a:cubicBezTo>
                    <a:pt x="4632" y="14948"/>
                    <a:pt x="4986" y="16705"/>
                    <a:pt x="5340" y="17758"/>
                  </a:cubicBezTo>
                  <a:cubicBezTo>
                    <a:pt x="5694" y="18812"/>
                    <a:pt x="6048" y="19163"/>
                    <a:pt x="6509" y="18548"/>
                  </a:cubicBezTo>
                  <a:cubicBezTo>
                    <a:pt x="6969" y="17934"/>
                    <a:pt x="7536" y="16353"/>
                    <a:pt x="8031" y="15036"/>
                  </a:cubicBezTo>
                  <a:cubicBezTo>
                    <a:pt x="8527" y="13719"/>
                    <a:pt x="8952" y="12666"/>
                    <a:pt x="9200" y="12578"/>
                  </a:cubicBezTo>
                  <a:cubicBezTo>
                    <a:pt x="9448" y="12490"/>
                    <a:pt x="9518" y="13368"/>
                    <a:pt x="9518" y="14246"/>
                  </a:cubicBezTo>
                  <a:cubicBezTo>
                    <a:pt x="9518" y="15124"/>
                    <a:pt x="9448" y="16002"/>
                    <a:pt x="9412" y="16880"/>
                  </a:cubicBezTo>
                  <a:cubicBezTo>
                    <a:pt x="9377" y="17758"/>
                    <a:pt x="9377" y="18636"/>
                    <a:pt x="9554" y="18987"/>
                  </a:cubicBezTo>
                  <a:cubicBezTo>
                    <a:pt x="9731" y="19339"/>
                    <a:pt x="10085" y="19163"/>
                    <a:pt x="10368" y="18636"/>
                  </a:cubicBezTo>
                  <a:cubicBezTo>
                    <a:pt x="10652" y="18109"/>
                    <a:pt x="10864" y="17231"/>
                    <a:pt x="11112" y="16266"/>
                  </a:cubicBezTo>
                  <a:cubicBezTo>
                    <a:pt x="11360" y="15300"/>
                    <a:pt x="11643" y="14246"/>
                    <a:pt x="11820" y="14246"/>
                  </a:cubicBezTo>
                  <a:cubicBezTo>
                    <a:pt x="11997" y="14246"/>
                    <a:pt x="12068" y="15300"/>
                    <a:pt x="12174" y="16266"/>
                  </a:cubicBezTo>
                  <a:cubicBezTo>
                    <a:pt x="12280" y="17231"/>
                    <a:pt x="12422" y="18109"/>
                    <a:pt x="12635" y="18812"/>
                  </a:cubicBezTo>
                  <a:cubicBezTo>
                    <a:pt x="12847" y="19514"/>
                    <a:pt x="13130" y="20041"/>
                    <a:pt x="13449" y="20305"/>
                  </a:cubicBezTo>
                  <a:cubicBezTo>
                    <a:pt x="13768" y="20568"/>
                    <a:pt x="14122" y="20568"/>
                    <a:pt x="14617" y="19690"/>
                  </a:cubicBezTo>
                  <a:cubicBezTo>
                    <a:pt x="15113" y="18812"/>
                    <a:pt x="15751" y="17056"/>
                    <a:pt x="16211" y="14597"/>
                  </a:cubicBezTo>
                  <a:cubicBezTo>
                    <a:pt x="16671" y="12139"/>
                    <a:pt x="16955" y="8978"/>
                    <a:pt x="17132" y="6870"/>
                  </a:cubicBezTo>
                  <a:cubicBezTo>
                    <a:pt x="17309" y="4763"/>
                    <a:pt x="17379" y="3709"/>
                    <a:pt x="17344" y="2568"/>
                  </a:cubicBezTo>
                  <a:cubicBezTo>
                    <a:pt x="17309" y="1426"/>
                    <a:pt x="17167" y="197"/>
                    <a:pt x="17132" y="22"/>
                  </a:cubicBezTo>
                  <a:cubicBezTo>
                    <a:pt x="17096" y="-154"/>
                    <a:pt x="17167" y="724"/>
                    <a:pt x="17202" y="3358"/>
                  </a:cubicBezTo>
                  <a:cubicBezTo>
                    <a:pt x="17238" y="5992"/>
                    <a:pt x="17238" y="10383"/>
                    <a:pt x="17309" y="13456"/>
                  </a:cubicBezTo>
                  <a:cubicBezTo>
                    <a:pt x="17379" y="16529"/>
                    <a:pt x="17521" y="18285"/>
                    <a:pt x="17946" y="19514"/>
                  </a:cubicBezTo>
                  <a:cubicBezTo>
                    <a:pt x="18371" y="20744"/>
                    <a:pt x="19079" y="21446"/>
                    <a:pt x="19717" y="21358"/>
                  </a:cubicBezTo>
                  <a:cubicBezTo>
                    <a:pt x="20354" y="21270"/>
                    <a:pt x="20920" y="20392"/>
                    <a:pt x="21487" y="1951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3" name="Line"/>
            <p:cNvSpPr/>
            <p:nvPr/>
          </p:nvSpPr>
          <p:spPr>
            <a:xfrm>
              <a:off x="9634734" y="8104528"/>
              <a:ext cx="269836" cy="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3877" y="12302"/>
                    <a:pt x="7754" y="4448"/>
                    <a:pt x="11354" y="1502"/>
                  </a:cubicBezTo>
                  <a:cubicBezTo>
                    <a:pt x="14954" y="-1443"/>
                    <a:pt x="18277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4" name="Line"/>
            <p:cNvSpPr/>
            <p:nvPr/>
          </p:nvSpPr>
          <p:spPr>
            <a:xfrm>
              <a:off x="523920" y="8690088"/>
              <a:ext cx="454133" cy="8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61" extrusionOk="0">
                  <a:moveTo>
                    <a:pt x="912" y="12853"/>
                  </a:moveTo>
                  <a:cubicBezTo>
                    <a:pt x="1561" y="13210"/>
                    <a:pt x="2211" y="13567"/>
                    <a:pt x="3429" y="13701"/>
                  </a:cubicBezTo>
                  <a:cubicBezTo>
                    <a:pt x="4647" y="13835"/>
                    <a:pt x="6434" y="13745"/>
                    <a:pt x="7652" y="13567"/>
                  </a:cubicBezTo>
                  <a:cubicBezTo>
                    <a:pt x="8870" y="13388"/>
                    <a:pt x="9519" y="13121"/>
                    <a:pt x="9519" y="12630"/>
                  </a:cubicBezTo>
                  <a:cubicBezTo>
                    <a:pt x="9519" y="12139"/>
                    <a:pt x="8870" y="11425"/>
                    <a:pt x="7652" y="10979"/>
                  </a:cubicBezTo>
                  <a:cubicBezTo>
                    <a:pt x="6434" y="10532"/>
                    <a:pt x="4647" y="10354"/>
                    <a:pt x="3186" y="10264"/>
                  </a:cubicBezTo>
                  <a:cubicBezTo>
                    <a:pt x="1724" y="10175"/>
                    <a:pt x="587" y="10175"/>
                    <a:pt x="181" y="10443"/>
                  </a:cubicBezTo>
                  <a:cubicBezTo>
                    <a:pt x="-225" y="10711"/>
                    <a:pt x="100" y="11246"/>
                    <a:pt x="668" y="11559"/>
                  </a:cubicBezTo>
                  <a:cubicBezTo>
                    <a:pt x="1237" y="11871"/>
                    <a:pt x="2049" y="11960"/>
                    <a:pt x="4160" y="11737"/>
                  </a:cubicBezTo>
                  <a:cubicBezTo>
                    <a:pt x="6271" y="11514"/>
                    <a:pt x="9682" y="10979"/>
                    <a:pt x="12605" y="10086"/>
                  </a:cubicBezTo>
                  <a:cubicBezTo>
                    <a:pt x="15528" y="9193"/>
                    <a:pt x="17964" y="7944"/>
                    <a:pt x="19345" y="6650"/>
                  </a:cubicBezTo>
                  <a:cubicBezTo>
                    <a:pt x="20725" y="5355"/>
                    <a:pt x="21050" y="4017"/>
                    <a:pt x="21213" y="3079"/>
                  </a:cubicBezTo>
                  <a:cubicBezTo>
                    <a:pt x="21375" y="2142"/>
                    <a:pt x="21375" y="1607"/>
                    <a:pt x="21050" y="1071"/>
                  </a:cubicBezTo>
                  <a:cubicBezTo>
                    <a:pt x="20725" y="536"/>
                    <a:pt x="20076" y="0"/>
                    <a:pt x="19507" y="0"/>
                  </a:cubicBezTo>
                  <a:cubicBezTo>
                    <a:pt x="18939" y="0"/>
                    <a:pt x="18452" y="536"/>
                    <a:pt x="18127" y="1874"/>
                  </a:cubicBezTo>
                  <a:cubicBezTo>
                    <a:pt x="17802" y="3213"/>
                    <a:pt x="17640" y="5355"/>
                    <a:pt x="17640" y="7899"/>
                  </a:cubicBezTo>
                  <a:cubicBezTo>
                    <a:pt x="17640" y="10443"/>
                    <a:pt x="17802" y="13388"/>
                    <a:pt x="18208" y="15620"/>
                  </a:cubicBezTo>
                  <a:cubicBezTo>
                    <a:pt x="18614" y="17851"/>
                    <a:pt x="19264" y="19369"/>
                    <a:pt x="19913" y="20306"/>
                  </a:cubicBezTo>
                  <a:cubicBezTo>
                    <a:pt x="20563" y="21243"/>
                    <a:pt x="21213" y="21600"/>
                    <a:pt x="21213" y="21198"/>
                  </a:cubicBezTo>
                  <a:cubicBezTo>
                    <a:pt x="21213" y="20797"/>
                    <a:pt x="20563" y="19636"/>
                    <a:pt x="19913" y="184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>
              <a:off x="823565" y="9167490"/>
              <a:ext cx="342484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64" y="2400"/>
                    <a:pt x="8727" y="4800"/>
                    <a:pt x="12327" y="8400"/>
                  </a:cubicBezTo>
                  <a:cubicBezTo>
                    <a:pt x="15927" y="12000"/>
                    <a:pt x="18764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>
              <a:off x="1774427" y="8736644"/>
              <a:ext cx="751179" cy="60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71" extrusionOk="0">
                  <a:moveTo>
                    <a:pt x="1005" y="10559"/>
                  </a:moveTo>
                  <a:cubicBezTo>
                    <a:pt x="609" y="10929"/>
                    <a:pt x="212" y="11299"/>
                    <a:pt x="64" y="12472"/>
                  </a:cubicBezTo>
                  <a:cubicBezTo>
                    <a:pt x="-85" y="13645"/>
                    <a:pt x="14" y="15619"/>
                    <a:pt x="509" y="16915"/>
                  </a:cubicBezTo>
                  <a:cubicBezTo>
                    <a:pt x="1005" y="18211"/>
                    <a:pt x="1897" y="18829"/>
                    <a:pt x="2887" y="19014"/>
                  </a:cubicBezTo>
                  <a:cubicBezTo>
                    <a:pt x="3878" y="19199"/>
                    <a:pt x="4968" y="18952"/>
                    <a:pt x="5810" y="17533"/>
                  </a:cubicBezTo>
                  <a:cubicBezTo>
                    <a:pt x="6653" y="16113"/>
                    <a:pt x="7247" y="13521"/>
                    <a:pt x="7544" y="10867"/>
                  </a:cubicBezTo>
                  <a:cubicBezTo>
                    <a:pt x="7842" y="8214"/>
                    <a:pt x="7842" y="5498"/>
                    <a:pt x="7743" y="3832"/>
                  </a:cubicBezTo>
                  <a:cubicBezTo>
                    <a:pt x="7643" y="2166"/>
                    <a:pt x="7445" y="1549"/>
                    <a:pt x="7049" y="993"/>
                  </a:cubicBezTo>
                  <a:cubicBezTo>
                    <a:pt x="6653" y="438"/>
                    <a:pt x="6058" y="-56"/>
                    <a:pt x="5761" y="6"/>
                  </a:cubicBezTo>
                  <a:cubicBezTo>
                    <a:pt x="5464" y="67"/>
                    <a:pt x="5464" y="685"/>
                    <a:pt x="5513" y="3030"/>
                  </a:cubicBezTo>
                  <a:cubicBezTo>
                    <a:pt x="5563" y="5375"/>
                    <a:pt x="5662" y="9448"/>
                    <a:pt x="5761" y="12225"/>
                  </a:cubicBezTo>
                  <a:cubicBezTo>
                    <a:pt x="5860" y="15002"/>
                    <a:pt x="5959" y="16483"/>
                    <a:pt x="6058" y="17656"/>
                  </a:cubicBezTo>
                  <a:cubicBezTo>
                    <a:pt x="6157" y="18829"/>
                    <a:pt x="6256" y="19693"/>
                    <a:pt x="6355" y="19816"/>
                  </a:cubicBezTo>
                  <a:cubicBezTo>
                    <a:pt x="6454" y="19939"/>
                    <a:pt x="6554" y="19322"/>
                    <a:pt x="6801" y="18335"/>
                  </a:cubicBezTo>
                  <a:cubicBezTo>
                    <a:pt x="7049" y="17347"/>
                    <a:pt x="7445" y="15990"/>
                    <a:pt x="7842" y="15126"/>
                  </a:cubicBezTo>
                  <a:cubicBezTo>
                    <a:pt x="8238" y="14262"/>
                    <a:pt x="8634" y="13891"/>
                    <a:pt x="8981" y="13953"/>
                  </a:cubicBezTo>
                  <a:cubicBezTo>
                    <a:pt x="9328" y="14015"/>
                    <a:pt x="9625" y="14509"/>
                    <a:pt x="10319" y="15558"/>
                  </a:cubicBezTo>
                  <a:cubicBezTo>
                    <a:pt x="11012" y="16607"/>
                    <a:pt x="12102" y="18211"/>
                    <a:pt x="13192" y="19137"/>
                  </a:cubicBezTo>
                  <a:cubicBezTo>
                    <a:pt x="14282" y="20063"/>
                    <a:pt x="15372" y="20310"/>
                    <a:pt x="16313" y="19878"/>
                  </a:cubicBezTo>
                  <a:cubicBezTo>
                    <a:pt x="17254" y="19446"/>
                    <a:pt x="18047" y="18335"/>
                    <a:pt x="18493" y="17409"/>
                  </a:cubicBezTo>
                  <a:cubicBezTo>
                    <a:pt x="18939" y="16483"/>
                    <a:pt x="19038" y="15743"/>
                    <a:pt x="19038" y="15064"/>
                  </a:cubicBezTo>
                  <a:cubicBezTo>
                    <a:pt x="19038" y="14385"/>
                    <a:pt x="18939" y="13768"/>
                    <a:pt x="18691" y="13274"/>
                  </a:cubicBezTo>
                  <a:cubicBezTo>
                    <a:pt x="18443" y="12781"/>
                    <a:pt x="18047" y="12410"/>
                    <a:pt x="17750" y="12595"/>
                  </a:cubicBezTo>
                  <a:cubicBezTo>
                    <a:pt x="17453" y="12781"/>
                    <a:pt x="17254" y="13521"/>
                    <a:pt x="17254" y="14570"/>
                  </a:cubicBezTo>
                  <a:cubicBezTo>
                    <a:pt x="17254" y="15619"/>
                    <a:pt x="17453" y="16977"/>
                    <a:pt x="17750" y="18026"/>
                  </a:cubicBezTo>
                  <a:cubicBezTo>
                    <a:pt x="18047" y="19075"/>
                    <a:pt x="18443" y="19816"/>
                    <a:pt x="18840" y="20371"/>
                  </a:cubicBezTo>
                  <a:cubicBezTo>
                    <a:pt x="19236" y="20927"/>
                    <a:pt x="19632" y="21297"/>
                    <a:pt x="20078" y="21421"/>
                  </a:cubicBezTo>
                  <a:cubicBezTo>
                    <a:pt x="20524" y="21544"/>
                    <a:pt x="21020" y="21421"/>
                    <a:pt x="21267" y="21297"/>
                  </a:cubicBezTo>
                  <a:cubicBezTo>
                    <a:pt x="21515" y="21174"/>
                    <a:pt x="21515" y="21050"/>
                    <a:pt x="21515" y="209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>
              <a:off x="1695341" y="9100843"/>
              <a:ext cx="259459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4320" y="12302"/>
                    <a:pt x="8640" y="4448"/>
                    <a:pt x="12240" y="1502"/>
                  </a:cubicBezTo>
                  <a:cubicBezTo>
                    <a:pt x="15840" y="-1443"/>
                    <a:pt x="18720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>
              <a:off x="3127545" y="9089507"/>
              <a:ext cx="570807" cy="22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extrusionOk="0">
                  <a:moveTo>
                    <a:pt x="0" y="8234"/>
                  </a:moveTo>
                  <a:cubicBezTo>
                    <a:pt x="262" y="6300"/>
                    <a:pt x="524" y="4365"/>
                    <a:pt x="1309" y="3398"/>
                  </a:cubicBezTo>
                  <a:cubicBezTo>
                    <a:pt x="2095" y="2431"/>
                    <a:pt x="3404" y="2431"/>
                    <a:pt x="4255" y="4043"/>
                  </a:cubicBezTo>
                  <a:cubicBezTo>
                    <a:pt x="5105" y="5655"/>
                    <a:pt x="5498" y="8879"/>
                    <a:pt x="5629" y="11297"/>
                  </a:cubicBezTo>
                  <a:cubicBezTo>
                    <a:pt x="5760" y="13715"/>
                    <a:pt x="5629" y="15327"/>
                    <a:pt x="5564" y="15327"/>
                  </a:cubicBezTo>
                  <a:cubicBezTo>
                    <a:pt x="5498" y="15327"/>
                    <a:pt x="5498" y="13715"/>
                    <a:pt x="5760" y="11297"/>
                  </a:cubicBezTo>
                  <a:cubicBezTo>
                    <a:pt x="6022" y="8879"/>
                    <a:pt x="6545" y="5655"/>
                    <a:pt x="7200" y="3398"/>
                  </a:cubicBezTo>
                  <a:cubicBezTo>
                    <a:pt x="7855" y="1142"/>
                    <a:pt x="8640" y="-148"/>
                    <a:pt x="9229" y="13"/>
                  </a:cubicBezTo>
                  <a:cubicBezTo>
                    <a:pt x="9818" y="174"/>
                    <a:pt x="10211" y="1786"/>
                    <a:pt x="10538" y="3882"/>
                  </a:cubicBezTo>
                  <a:cubicBezTo>
                    <a:pt x="10865" y="5977"/>
                    <a:pt x="11127" y="8556"/>
                    <a:pt x="11258" y="10652"/>
                  </a:cubicBezTo>
                  <a:cubicBezTo>
                    <a:pt x="11389" y="12748"/>
                    <a:pt x="11389" y="14359"/>
                    <a:pt x="11520" y="14198"/>
                  </a:cubicBezTo>
                  <a:cubicBezTo>
                    <a:pt x="11651" y="14037"/>
                    <a:pt x="11913" y="12103"/>
                    <a:pt x="12240" y="10330"/>
                  </a:cubicBezTo>
                  <a:cubicBezTo>
                    <a:pt x="12567" y="8556"/>
                    <a:pt x="12960" y="6945"/>
                    <a:pt x="13418" y="5494"/>
                  </a:cubicBezTo>
                  <a:cubicBezTo>
                    <a:pt x="13876" y="4043"/>
                    <a:pt x="14400" y="2754"/>
                    <a:pt x="14989" y="2109"/>
                  </a:cubicBezTo>
                  <a:cubicBezTo>
                    <a:pt x="15578" y="1464"/>
                    <a:pt x="16233" y="1464"/>
                    <a:pt x="16560" y="2754"/>
                  </a:cubicBezTo>
                  <a:cubicBezTo>
                    <a:pt x="16887" y="4043"/>
                    <a:pt x="16887" y="6622"/>
                    <a:pt x="16887" y="8879"/>
                  </a:cubicBezTo>
                  <a:cubicBezTo>
                    <a:pt x="16887" y="11136"/>
                    <a:pt x="16887" y="13070"/>
                    <a:pt x="16953" y="15004"/>
                  </a:cubicBezTo>
                  <a:cubicBezTo>
                    <a:pt x="17018" y="16939"/>
                    <a:pt x="17149" y="18873"/>
                    <a:pt x="17607" y="20001"/>
                  </a:cubicBezTo>
                  <a:cubicBezTo>
                    <a:pt x="18065" y="21130"/>
                    <a:pt x="18851" y="21452"/>
                    <a:pt x="19571" y="21130"/>
                  </a:cubicBezTo>
                  <a:cubicBezTo>
                    <a:pt x="20291" y="20807"/>
                    <a:pt x="20945" y="19840"/>
                    <a:pt x="21600" y="188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>
              <a:off x="3770986" y="9173803"/>
              <a:ext cx="217959" cy="128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131" extrusionOk="0">
                  <a:moveTo>
                    <a:pt x="10127" y="5784"/>
                  </a:moveTo>
                  <a:cubicBezTo>
                    <a:pt x="8776" y="3510"/>
                    <a:pt x="7426" y="1236"/>
                    <a:pt x="5908" y="384"/>
                  </a:cubicBezTo>
                  <a:cubicBezTo>
                    <a:pt x="4389" y="-469"/>
                    <a:pt x="2701" y="99"/>
                    <a:pt x="1520" y="2089"/>
                  </a:cubicBezTo>
                  <a:cubicBezTo>
                    <a:pt x="339" y="4078"/>
                    <a:pt x="-336" y="7489"/>
                    <a:pt x="170" y="10331"/>
                  </a:cubicBezTo>
                  <a:cubicBezTo>
                    <a:pt x="677" y="13173"/>
                    <a:pt x="2364" y="15447"/>
                    <a:pt x="4051" y="16868"/>
                  </a:cubicBezTo>
                  <a:cubicBezTo>
                    <a:pt x="5739" y="18289"/>
                    <a:pt x="7426" y="18857"/>
                    <a:pt x="9114" y="18857"/>
                  </a:cubicBezTo>
                  <a:cubicBezTo>
                    <a:pt x="10801" y="18857"/>
                    <a:pt x="12489" y="18289"/>
                    <a:pt x="13501" y="16584"/>
                  </a:cubicBezTo>
                  <a:cubicBezTo>
                    <a:pt x="14514" y="14878"/>
                    <a:pt x="14851" y="12036"/>
                    <a:pt x="14683" y="9194"/>
                  </a:cubicBezTo>
                  <a:cubicBezTo>
                    <a:pt x="14514" y="6352"/>
                    <a:pt x="13839" y="3510"/>
                    <a:pt x="13502" y="3510"/>
                  </a:cubicBezTo>
                  <a:cubicBezTo>
                    <a:pt x="13164" y="3510"/>
                    <a:pt x="13164" y="6352"/>
                    <a:pt x="14514" y="9763"/>
                  </a:cubicBezTo>
                  <a:cubicBezTo>
                    <a:pt x="15864" y="13173"/>
                    <a:pt x="18564" y="17152"/>
                    <a:pt x="21264" y="211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>
              <a:off x="4154996" y="8793426"/>
              <a:ext cx="539672" cy="48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extrusionOk="0">
                  <a:moveTo>
                    <a:pt x="2908" y="1388"/>
                  </a:moveTo>
                  <a:cubicBezTo>
                    <a:pt x="2631" y="628"/>
                    <a:pt x="2354" y="-133"/>
                    <a:pt x="2008" y="19"/>
                  </a:cubicBezTo>
                  <a:cubicBezTo>
                    <a:pt x="1662" y="171"/>
                    <a:pt x="1246" y="1236"/>
                    <a:pt x="831" y="3670"/>
                  </a:cubicBezTo>
                  <a:cubicBezTo>
                    <a:pt x="415" y="6104"/>
                    <a:pt x="0" y="9906"/>
                    <a:pt x="0" y="12644"/>
                  </a:cubicBezTo>
                  <a:cubicBezTo>
                    <a:pt x="0" y="15383"/>
                    <a:pt x="415" y="17056"/>
                    <a:pt x="1315" y="18349"/>
                  </a:cubicBezTo>
                  <a:cubicBezTo>
                    <a:pt x="2215" y="19642"/>
                    <a:pt x="3600" y="20554"/>
                    <a:pt x="4638" y="21011"/>
                  </a:cubicBezTo>
                  <a:cubicBezTo>
                    <a:pt x="5677" y="21467"/>
                    <a:pt x="6369" y="21467"/>
                    <a:pt x="6992" y="21239"/>
                  </a:cubicBezTo>
                  <a:cubicBezTo>
                    <a:pt x="7615" y="21011"/>
                    <a:pt x="8169" y="20554"/>
                    <a:pt x="8654" y="19566"/>
                  </a:cubicBezTo>
                  <a:cubicBezTo>
                    <a:pt x="9138" y="18577"/>
                    <a:pt x="9554" y="17056"/>
                    <a:pt x="9831" y="15915"/>
                  </a:cubicBezTo>
                  <a:cubicBezTo>
                    <a:pt x="10108" y="14774"/>
                    <a:pt x="10246" y="14013"/>
                    <a:pt x="10315" y="13253"/>
                  </a:cubicBezTo>
                  <a:cubicBezTo>
                    <a:pt x="10385" y="12492"/>
                    <a:pt x="10385" y="11732"/>
                    <a:pt x="10315" y="11884"/>
                  </a:cubicBezTo>
                  <a:cubicBezTo>
                    <a:pt x="10246" y="12036"/>
                    <a:pt x="10108" y="13101"/>
                    <a:pt x="10385" y="14546"/>
                  </a:cubicBezTo>
                  <a:cubicBezTo>
                    <a:pt x="10662" y="15991"/>
                    <a:pt x="11354" y="17816"/>
                    <a:pt x="11977" y="18957"/>
                  </a:cubicBezTo>
                  <a:cubicBezTo>
                    <a:pt x="12600" y="20098"/>
                    <a:pt x="13154" y="20554"/>
                    <a:pt x="13708" y="20554"/>
                  </a:cubicBezTo>
                  <a:cubicBezTo>
                    <a:pt x="14262" y="20554"/>
                    <a:pt x="14815" y="20098"/>
                    <a:pt x="15231" y="19490"/>
                  </a:cubicBezTo>
                  <a:cubicBezTo>
                    <a:pt x="15646" y="18881"/>
                    <a:pt x="15923" y="18121"/>
                    <a:pt x="16200" y="17056"/>
                  </a:cubicBezTo>
                  <a:cubicBezTo>
                    <a:pt x="16477" y="15991"/>
                    <a:pt x="16754" y="14622"/>
                    <a:pt x="17100" y="14394"/>
                  </a:cubicBezTo>
                  <a:cubicBezTo>
                    <a:pt x="17446" y="14166"/>
                    <a:pt x="17862" y="15078"/>
                    <a:pt x="18623" y="15991"/>
                  </a:cubicBezTo>
                  <a:cubicBezTo>
                    <a:pt x="19385" y="16904"/>
                    <a:pt x="20492" y="17816"/>
                    <a:pt x="21600" y="187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1" name="Line"/>
            <p:cNvSpPr/>
            <p:nvPr/>
          </p:nvSpPr>
          <p:spPr>
            <a:xfrm>
              <a:off x="4622019" y="8949545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2" name="Line"/>
            <p:cNvSpPr/>
            <p:nvPr/>
          </p:nvSpPr>
          <p:spPr>
            <a:xfrm>
              <a:off x="3978565" y="9053329"/>
              <a:ext cx="32172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3" name="Line"/>
            <p:cNvSpPr/>
            <p:nvPr/>
          </p:nvSpPr>
          <p:spPr>
            <a:xfrm>
              <a:off x="4829585" y="9042950"/>
              <a:ext cx="237162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extrusionOk="0">
                  <a:moveTo>
                    <a:pt x="0" y="0"/>
                  </a:moveTo>
                  <a:cubicBezTo>
                    <a:pt x="5322" y="4909"/>
                    <a:pt x="10643" y="9818"/>
                    <a:pt x="13774" y="12927"/>
                  </a:cubicBezTo>
                  <a:cubicBezTo>
                    <a:pt x="16904" y="16036"/>
                    <a:pt x="17843" y="17345"/>
                    <a:pt x="18939" y="18491"/>
                  </a:cubicBezTo>
                  <a:cubicBezTo>
                    <a:pt x="20035" y="19636"/>
                    <a:pt x="21287" y="20618"/>
                    <a:pt x="21443" y="21109"/>
                  </a:cubicBezTo>
                  <a:cubicBezTo>
                    <a:pt x="21600" y="21600"/>
                    <a:pt x="20661" y="21600"/>
                    <a:pt x="1972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4" name="Line"/>
            <p:cNvSpPr/>
            <p:nvPr/>
          </p:nvSpPr>
          <p:spPr>
            <a:xfrm>
              <a:off x="4798450" y="9053329"/>
              <a:ext cx="228324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73" y="4032"/>
                    <a:pt x="13745" y="8064"/>
                    <a:pt x="10145" y="11664"/>
                  </a:cubicBezTo>
                  <a:cubicBezTo>
                    <a:pt x="6545" y="15264"/>
                    <a:pt x="3273" y="1843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5" name="Line"/>
            <p:cNvSpPr/>
            <p:nvPr/>
          </p:nvSpPr>
          <p:spPr>
            <a:xfrm>
              <a:off x="635825" y="9931107"/>
              <a:ext cx="115093" cy="1280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557" extrusionOk="0">
                  <a:moveTo>
                    <a:pt x="21136" y="73"/>
                  </a:moveTo>
                  <a:cubicBezTo>
                    <a:pt x="17960" y="15"/>
                    <a:pt x="14783" y="-43"/>
                    <a:pt x="12242" y="44"/>
                  </a:cubicBezTo>
                  <a:cubicBezTo>
                    <a:pt x="9701" y="132"/>
                    <a:pt x="7795" y="365"/>
                    <a:pt x="5571" y="801"/>
                  </a:cubicBezTo>
                  <a:cubicBezTo>
                    <a:pt x="3348" y="1238"/>
                    <a:pt x="807" y="1878"/>
                    <a:pt x="171" y="2810"/>
                  </a:cubicBezTo>
                  <a:cubicBezTo>
                    <a:pt x="-464" y="3741"/>
                    <a:pt x="807" y="4964"/>
                    <a:pt x="1760" y="6361"/>
                  </a:cubicBezTo>
                  <a:cubicBezTo>
                    <a:pt x="2712" y="7759"/>
                    <a:pt x="3348" y="9331"/>
                    <a:pt x="3665" y="11106"/>
                  </a:cubicBezTo>
                  <a:cubicBezTo>
                    <a:pt x="3983" y="12882"/>
                    <a:pt x="3983" y="14862"/>
                    <a:pt x="3665" y="16288"/>
                  </a:cubicBezTo>
                  <a:cubicBezTo>
                    <a:pt x="3348" y="17714"/>
                    <a:pt x="2712" y="18588"/>
                    <a:pt x="3665" y="19286"/>
                  </a:cubicBezTo>
                  <a:cubicBezTo>
                    <a:pt x="4618" y="19985"/>
                    <a:pt x="7160" y="20509"/>
                    <a:pt x="10018" y="20858"/>
                  </a:cubicBezTo>
                  <a:cubicBezTo>
                    <a:pt x="12877" y="21208"/>
                    <a:pt x="16054" y="21382"/>
                    <a:pt x="19230" y="215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6" name="Line"/>
            <p:cNvSpPr/>
            <p:nvPr/>
          </p:nvSpPr>
          <p:spPr>
            <a:xfrm>
              <a:off x="1053429" y="9990067"/>
              <a:ext cx="237160" cy="27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92" extrusionOk="0">
                  <a:moveTo>
                    <a:pt x="9252" y="6992"/>
                  </a:moveTo>
                  <a:cubicBezTo>
                    <a:pt x="9252" y="5659"/>
                    <a:pt x="9252" y="4325"/>
                    <a:pt x="8783" y="3125"/>
                  </a:cubicBezTo>
                  <a:cubicBezTo>
                    <a:pt x="8313" y="1925"/>
                    <a:pt x="7374" y="859"/>
                    <a:pt x="6122" y="325"/>
                  </a:cubicBezTo>
                  <a:cubicBezTo>
                    <a:pt x="4870" y="-208"/>
                    <a:pt x="3304" y="-208"/>
                    <a:pt x="2052" y="1259"/>
                  </a:cubicBezTo>
                  <a:cubicBezTo>
                    <a:pt x="800" y="2725"/>
                    <a:pt x="-139" y="5659"/>
                    <a:pt x="18" y="8325"/>
                  </a:cubicBezTo>
                  <a:cubicBezTo>
                    <a:pt x="174" y="10992"/>
                    <a:pt x="1426" y="13392"/>
                    <a:pt x="3618" y="14725"/>
                  </a:cubicBezTo>
                  <a:cubicBezTo>
                    <a:pt x="5809" y="16059"/>
                    <a:pt x="8939" y="16325"/>
                    <a:pt x="10974" y="15925"/>
                  </a:cubicBezTo>
                  <a:cubicBezTo>
                    <a:pt x="13009" y="15525"/>
                    <a:pt x="13948" y="14459"/>
                    <a:pt x="14574" y="13259"/>
                  </a:cubicBezTo>
                  <a:cubicBezTo>
                    <a:pt x="15200" y="12059"/>
                    <a:pt x="15513" y="10725"/>
                    <a:pt x="15044" y="9659"/>
                  </a:cubicBezTo>
                  <a:cubicBezTo>
                    <a:pt x="14574" y="8592"/>
                    <a:pt x="13322" y="7792"/>
                    <a:pt x="12696" y="8059"/>
                  </a:cubicBezTo>
                  <a:cubicBezTo>
                    <a:pt x="12070" y="8325"/>
                    <a:pt x="12070" y="9659"/>
                    <a:pt x="12383" y="11259"/>
                  </a:cubicBezTo>
                  <a:cubicBezTo>
                    <a:pt x="12696" y="12859"/>
                    <a:pt x="13322" y="14725"/>
                    <a:pt x="14887" y="16459"/>
                  </a:cubicBezTo>
                  <a:cubicBezTo>
                    <a:pt x="16452" y="18192"/>
                    <a:pt x="18957" y="19792"/>
                    <a:pt x="21461" y="213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7" name="Line"/>
            <p:cNvSpPr/>
            <p:nvPr/>
          </p:nvSpPr>
          <p:spPr>
            <a:xfrm>
              <a:off x="1415127" y="10184562"/>
              <a:ext cx="10380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8" name="Line"/>
            <p:cNvSpPr/>
            <p:nvPr/>
          </p:nvSpPr>
          <p:spPr>
            <a:xfrm>
              <a:off x="2179126" y="9917817"/>
              <a:ext cx="213538" cy="3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409" extrusionOk="0">
                  <a:moveTo>
                    <a:pt x="2453" y="3659"/>
                  </a:moveTo>
                  <a:cubicBezTo>
                    <a:pt x="2453" y="1948"/>
                    <a:pt x="2453" y="237"/>
                    <a:pt x="2796" y="23"/>
                  </a:cubicBezTo>
                  <a:cubicBezTo>
                    <a:pt x="3139" y="-191"/>
                    <a:pt x="3824" y="1092"/>
                    <a:pt x="4339" y="4300"/>
                  </a:cubicBezTo>
                  <a:cubicBezTo>
                    <a:pt x="4853" y="7508"/>
                    <a:pt x="5196" y="12641"/>
                    <a:pt x="5367" y="15742"/>
                  </a:cubicBezTo>
                  <a:cubicBezTo>
                    <a:pt x="5539" y="18843"/>
                    <a:pt x="5539" y="19912"/>
                    <a:pt x="5539" y="19912"/>
                  </a:cubicBezTo>
                  <a:cubicBezTo>
                    <a:pt x="5539" y="19912"/>
                    <a:pt x="5539" y="18843"/>
                    <a:pt x="6910" y="17132"/>
                  </a:cubicBezTo>
                  <a:cubicBezTo>
                    <a:pt x="8281" y="15421"/>
                    <a:pt x="11024" y="13068"/>
                    <a:pt x="13253" y="11785"/>
                  </a:cubicBezTo>
                  <a:cubicBezTo>
                    <a:pt x="15481" y="10502"/>
                    <a:pt x="17196" y="10288"/>
                    <a:pt x="18567" y="10609"/>
                  </a:cubicBezTo>
                  <a:cubicBezTo>
                    <a:pt x="19939" y="10930"/>
                    <a:pt x="20967" y="11785"/>
                    <a:pt x="21139" y="13389"/>
                  </a:cubicBezTo>
                  <a:cubicBezTo>
                    <a:pt x="21310" y="14993"/>
                    <a:pt x="20624" y="17346"/>
                    <a:pt x="17710" y="18950"/>
                  </a:cubicBezTo>
                  <a:cubicBezTo>
                    <a:pt x="14796" y="20554"/>
                    <a:pt x="9653" y="21409"/>
                    <a:pt x="6224" y="21409"/>
                  </a:cubicBezTo>
                  <a:cubicBezTo>
                    <a:pt x="2796" y="21409"/>
                    <a:pt x="1081" y="20554"/>
                    <a:pt x="396" y="19484"/>
                  </a:cubicBezTo>
                  <a:cubicBezTo>
                    <a:pt x="-290" y="18415"/>
                    <a:pt x="53" y="17132"/>
                    <a:pt x="396" y="158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9" name="Line"/>
            <p:cNvSpPr/>
            <p:nvPr/>
          </p:nvSpPr>
          <p:spPr>
            <a:xfrm>
              <a:off x="2567118" y="10174183"/>
              <a:ext cx="31136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0" name="Line"/>
            <p:cNvSpPr/>
            <p:nvPr/>
          </p:nvSpPr>
          <p:spPr>
            <a:xfrm>
              <a:off x="1065073" y="10924259"/>
              <a:ext cx="204760" cy="26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73" extrusionOk="0">
                  <a:moveTo>
                    <a:pt x="13748" y="8081"/>
                  </a:moveTo>
                  <a:cubicBezTo>
                    <a:pt x="13748" y="6696"/>
                    <a:pt x="13748" y="5311"/>
                    <a:pt x="13748" y="3927"/>
                  </a:cubicBezTo>
                  <a:cubicBezTo>
                    <a:pt x="13748" y="2542"/>
                    <a:pt x="13748" y="1158"/>
                    <a:pt x="12128" y="465"/>
                  </a:cubicBezTo>
                  <a:cubicBezTo>
                    <a:pt x="10508" y="-227"/>
                    <a:pt x="7268" y="-227"/>
                    <a:pt x="4748" y="1019"/>
                  </a:cubicBezTo>
                  <a:cubicBezTo>
                    <a:pt x="2228" y="2265"/>
                    <a:pt x="428" y="4758"/>
                    <a:pt x="68" y="7250"/>
                  </a:cubicBezTo>
                  <a:cubicBezTo>
                    <a:pt x="-292" y="9742"/>
                    <a:pt x="788" y="12235"/>
                    <a:pt x="3128" y="13758"/>
                  </a:cubicBezTo>
                  <a:cubicBezTo>
                    <a:pt x="5468" y="15281"/>
                    <a:pt x="9068" y="15835"/>
                    <a:pt x="11768" y="15835"/>
                  </a:cubicBezTo>
                  <a:cubicBezTo>
                    <a:pt x="14468" y="15835"/>
                    <a:pt x="16268" y="15281"/>
                    <a:pt x="17348" y="14173"/>
                  </a:cubicBezTo>
                  <a:cubicBezTo>
                    <a:pt x="18428" y="13065"/>
                    <a:pt x="18788" y="11404"/>
                    <a:pt x="18428" y="10019"/>
                  </a:cubicBezTo>
                  <a:cubicBezTo>
                    <a:pt x="18068" y="8635"/>
                    <a:pt x="16988" y="7527"/>
                    <a:pt x="16448" y="7665"/>
                  </a:cubicBezTo>
                  <a:cubicBezTo>
                    <a:pt x="15908" y="7804"/>
                    <a:pt x="15908" y="9188"/>
                    <a:pt x="16088" y="11265"/>
                  </a:cubicBezTo>
                  <a:cubicBezTo>
                    <a:pt x="16268" y="13342"/>
                    <a:pt x="16628" y="16111"/>
                    <a:pt x="17528" y="17911"/>
                  </a:cubicBezTo>
                  <a:cubicBezTo>
                    <a:pt x="18428" y="19711"/>
                    <a:pt x="19868" y="20542"/>
                    <a:pt x="21308" y="213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1" name="Line"/>
            <p:cNvSpPr/>
            <p:nvPr/>
          </p:nvSpPr>
          <p:spPr>
            <a:xfrm>
              <a:off x="1456641" y="11088771"/>
              <a:ext cx="166053" cy="16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0" y="2480"/>
                  </a:moveTo>
                  <a:cubicBezTo>
                    <a:pt x="2250" y="1598"/>
                    <a:pt x="4500" y="717"/>
                    <a:pt x="6750" y="276"/>
                  </a:cubicBezTo>
                  <a:cubicBezTo>
                    <a:pt x="9000" y="-165"/>
                    <a:pt x="11250" y="-165"/>
                    <a:pt x="12825" y="937"/>
                  </a:cubicBezTo>
                  <a:cubicBezTo>
                    <a:pt x="14400" y="2039"/>
                    <a:pt x="15300" y="4243"/>
                    <a:pt x="13950" y="6888"/>
                  </a:cubicBezTo>
                  <a:cubicBezTo>
                    <a:pt x="12600" y="9533"/>
                    <a:pt x="9000" y="12619"/>
                    <a:pt x="6300" y="14823"/>
                  </a:cubicBezTo>
                  <a:cubicBezTo>
                    <a:pt x="3600" y="17027"/>
                    <a:pt x="1800" y="18349"/>
                    <a:pt x="2025" y="19451"/>
                  </a:cubicBezTo>
                  <a:cubicBezTo>
                    <a:pt x="2250" y="20553"/>
                    <a:pt x="4500" y="21435"/>
                    <a:pt x="8100" y="21435"/>
                  </a:cubicBezTo>
                  <a:cubicBezTo>
                    <a:pt x="11700" y="21435"/>
                    <a:pt x="16650" y="20553"/>
                    <a:pt x="21600" y="196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>
              <a:off x="2266147" y="10878057"/>
              <a:ext cx="205198" cy="38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327" extrusionOk="0">
                  <a:moveTo>
                    <a:pt x="2090" y="1839"/>
                  </a:moveTo>
                  <a:cubicBezTo>
                    <a:pt x="2090" y="874"/>
                    <a:pt x="2090" y="-90"/>
                    <a:pt x="2265" y="6"/>
                  </a:cubicBezTo>
                  <a:cubicBezTo>
                    <a:pt x="2439" y="103"/>
                    <a:pt x="2787" y="1260"/>
                    <a:pt x="2961" y="4442"/>
                  </a:cubicBezTo>
                  <a:cubicBezTo>
                    <a:pt x="3135" y="7624"/>
                    <a:pt x="3135" y="12831"/>
                    <a:pt x="3135" y="15917"/>
                  </a:cubicBezTo>
                  <a:cubicBezTo>
                    <a:pt x="3135" y="19003"/>
                    <a:pt x="3135" y="19967"/>
                    <a:pt x="3310" y="19967"/>
                  </a:cubicBezTo>
                  <a:cubicBezTo>
                    <a:pt x="3484" y="19967"/>
                    <a:pt x="3832" y="19003"/>
                    <a:pt x="4877" y="17653"/>
                  </a:cubicBezTo>
                  <a:cubicBezTo>
                    <a:pt x="5923" y="16303"/>
                    <a:pt x="7665" y="14567"/>
                    <a:pt x="9232" y="13410"/>
                  </a:cubicBezTo>
                  <a:cubicBezTo>
                    <a:pt x="10800" y="12253"/>
                    <a:pt x="12194" y="11674"/>
                    <a:pt x="13761" y="11289"/>
                  </a:cubicBezTo>
                  <a:cubicBezTo>
                    <a:pt x="15329" y="10903"/>
                    <a:pt x="17071" y="10710"/>
                    <a:pt x="18639" y="11481"/>
                  </a:cubicBezTo>
                  <a:cubicBezTo>
                    <a:pt x="20206" y="12253"/>
                    <a:pt x="21600" y="13989"/>
                    <a:pt x="19858" y="15821"/>
                  </a:cubicBezTo>
                  <a:cubicBezTo>
                    <a:pt x="18116" y="17653"/>
                    <a:pt x="13239" y="19581"/>
                    <a:pt x="9929" y="20546"/>
                  </a:cubicBezTo>
                  <a:cubicBezTo>
                    <a:pt x="6619" y="21510"/>
                    <a:pt x="4877" y="21510"/>
                    <a:pt x="3484" y="20931"/>
                  </a:cubicBezTo>
                  <a:cubicBezTo>
                    <a:pt x="2090" y="20353"/>
                    <a:pt x="1045" y="19196"/>
                    <a:pt x="0" y="180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>
              <a:off x="2656523" y="11191256"/>
              <a:ext cx="11816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extrusionOk="0">
                  <a:moveTo>
                    <a:pt x="2565" y="0"/>
                  </a:moveTo>
                  <a:cubicBezTo>
                    <a:pt x="5650" y="960"/>
                    <a:pt x="8736" y="1920"/>
                    <a:pt x="9970" y="3600"/>
                  </a:cubicBezTo>
                  <a:cubicBezTo>
                    <a:pt x="11205" y="5280"/>
                    <a:pt x="10588" y="7680"/>
                    <a:pt x="9353" y="9840"/>
                  </a:cubicBezTo>
                  <a:cubicBezTo>
                    <a:pt x="8119" y="12000"/>
                    <a:pt x="6268" y="13920"/>
                    <a:pt x="4108" y="15840"/>
                  </a:cubicBezTo>
                  <a:cubicBezTo>
                    <a:pt x="1948" y="17760"/>
                    <a:pt x="-521" y="19680"/>
                    <a:pt x="96" y="20640"/>
                  </a:cubicBezTo>
                  <a:cubicBezTo>
                    <a:pt x="713" y="21600"/>
                    <a:pt x="4416" y="21600"/>
                    <a:pt x="8428" y="21600"/>
                  </a:cubicBezTo>
                  <a:cubicBezTo>
                    <a:pt x="12439" y="21600"/>
                    <a:pt x="16759" y="21600"/>
                    <a:pt x="2107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4" name="Line"/>
            <p:cNvSpPr/>
            <p:nvPr/>
          </p:nvSpPr>
          <p:spPr>
            <a:xfrm>
              <a:off x="2992628" y="9976996"/>
              <a:ext cx="154589" cy="134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extrusionOk="0">
                  <a:moveTo>
                    <a:pt x="0" y="0"/>
                  </a:moveTo>
                  <a:cubicBezTo>
                    <a:pt x="4226" y="277"/>
                    <a:pt x="8452" y="554"/>
                    <a:pt x="12209" y="1108"/>
                  </a:cubicBezTo>
                  <a:cubicBezTo>
                    <a:pt x="15965" y="1662"/>
                    <a:pt x="19252" y="2492"/>
                    <a:pt x="20426" y="3683"/>
                  </a:cubicBezTo>
                  <a:cubicBezTo>
                    <a:pt x="21600" y="4874"/>
                    <a:pt x="20661" y="6425"/>
                    <a:pt x="19957" y="8142"/>
                  </a:cubicBezTo>
                  <a:cubicBezTo>
                    <a:pt x="19252" y="9858"/>
                    <a:pt x="18783" y="11742"/>
                    <a:pt x="18548" y="13791"/>
                  </a:cubicBezTo>
                  <a:cubicBezTo>
                    <a:pt x="18313" y="15840"/>
                    <a:pt x="18313" y="18055"/>
                    <a:pt x="18313" y="19329"/>
                  </a:cubicBezTo>
                  <a:cubicBezTo>
                    <a:pt x="18313" y="20603"/>
                    <a:pt x="18313" y="20935"/>
                    <a:pt x="17139" y="21102"/>
                  </a:cubicBezTo>
                  <a:cubicBezTo>
                    <a:pt x="15965" y="21268"/>
                    <a:pt x="13617" y="21268"/>
                    <a:pt x="11035" y="21323"/>
                  </a:cubicBezTo>
                  <a:cubicBezTo>
                    <a:pt x="8452" y="21378"/>
                    <a:pt x="5635" y="21489"/>
                    <a:pt x="281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3584190" y="10859151"/>
              <a:ext cx="51892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4289257" y="10222615"/>
              <a:ext cx="1078072" cy="552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70" extrusionOk="0">
                  <a:moveTo>
                    <a:pt x="2283" y="13500"/>
                  </a:moveTo>
                  <a:cubicBezTo>
                    <a:pt x="2007" y="13095"/>
                    <a:pt x="1732" y="12690"/>
                    <a:pt x="1354" y="12690"/>
                  </a:cubicBezTo>
                  <a:cubicBezTo>
                    <a:pt x="976" y="12690"/>
                    <a:pt x="494" y="13095"/>
                    <a:pt x="219" y="13838"/>
                  </a:cubicBezTo>
                  <a:cubicBezTo>
                    <a:pt x="-56" y="14580"/>
                    <a:pt x="-125" y="15660"/>
                    <a:pt x="322" y="16335"/>
                  </a:cubicBezTo>
                  <a:cubicBezTo>
                    <a:pt x="769" y="17010"/>
                    <a:pt x="1732" y="17280"/>
                    <a:pt x="2523" y="17213"/>
                  </a:cubicBezTo>
                  <a:cubicBezTo>
                    <a:pt x="3314" y="17145"/>
                    <a:pt x="3934" y="16740"/>
                    <a:pt x="4312" y="14850"/>
                  </a:cubicBezTo>
                  <a:cubicBezTo>
                    <a:pt x="4690" y="12960"/>
                    <a:pt x="4828" y="9585"/>
                    <a:pt x="4793" y="7087"/>
                  </a:cubicBezTo>
                  <a:cubicBezTo>
                    <a:pt x="4759" y="4590"/>
                    <a:pt x="4553" y="2970"/>
                    <a:pt x="4415" y="1822"/>
                  </a:cubicBezTo>
                  <a:cubicBezTo>
                    <a:pt x="4278" y="675"/>
                    <a:pt x="4209" y="0"/>
                    <a:pt x="4140" y="0"/>
                  </a:cubicBezTo>
                  <a:cubicBezTo>
                    <a:pt x="4071" y="0"/>
                    <a:pt x="4002" y="675"/>
                    <a:pt x="4037" y="2632"/>
                  </a:cubicBezTo>
                  <a:cubicBezTo>
                    <a:pt x="4071" y="4590"/>
                    <a:pt x="4209" y="7830"/>
                    <a:pt x="4450" y="10665"/>
                  </a:cubicBezTo>
                  <a:cubicBezTo>
                    <a:pt x="4690" y="13500"/>
                    <a:pt x="5034" y="15930"/>
                    <a:pt x="5481" y="17550"/>
                  </a:cubicBezTo>
                  <a:cubicBezTo>
                    <a:pt x="5929" y="19170"/>
                    <a:pt x="6479" y="19980"/>
                    <a:pt x="7167" y="20183"/>
                  </a:cubicBezTo>
                  <a:cubicBezTo>
                    <a:pt x="7855" y="20385"/>
                    <a:pt x="8680" y="19980"/>
                    <a:pt x="9196" y="19373"/>
                  </a:cubicBezTo>
                  <a:cubicBezTo>
                    <a:pt x="9712" y="18765"/>
                    <a:pt x="9918" y="17955"/>
                    <a:pt x="9953" y="17212"/>
                  </a:cubicBezTo>
                  <a:cubicBezTo>
                    <a:pt x="9987" y="16470"/>
                    <a:pt x="9850" y="15795"/>
                    <a:pt x="9609" y="15457"/>
                  </a:cubicBezTo>
                  <a:cubicBezTo>
                    <a:pt x="9368" y="15120"/>
                    <a:pt x="9024" y="15120"/>
                    <a:pt x="8646" y="15322"/>
                  </a:cubicBezTo>
                  <a:cubicBezTo>
                    <a:pt x="8267" y="15525"/>
                    <a:pt x="7855" y="15930"/>
                    <a:pt x="7648" y="16470"/>
                  </a:cubicBezTo>
                  <a:cubicBezTo>
                    <a:pt x="7442" y="17010"/>
                    <a:pt x="7442" y="17685"/>
                    <a:pt x="7614" y="18293"/>
                  </a:cubicBezTo>
                  <a:cubicBezTo>
                    <a:pt x="7786" y="18900"/>
                    <a:pt x="8130" y="19440"/>
                    <a:pt x="8749" y="19980"/>
                  </a:cubicBezTo>
                  <a:cubicBezTo>
                    <a:pt x="9368" y="20520"/>
                    <a:pt x="10262" y="21060"/>
                    <a:pt x="10881" y="21263"/>
                  </a:cubicBezTo>
                  <a:cubicBezTo>
                    <a:pt x="11500" y="21465"/>
                    <a:pt x="11844" y="21330"/>
                    <a:pt x="12223" y="20520"/>
                  </a:cubicBezTo>
                  <a:cubicBezTo>
                    <a:pt x="12601" y="19710"/>
                    <a:pt x="13014" y="18225"/>
                    <a:pt x="13323" y="17213"/>
                  </a:cubicBezTo>
                  <a:cubicBezTo>
                    <a:pt x="13633" y="16200"/>
                    <a:pt x="13839" y="15660"/>
                    <a:pt x="13977" y="15998"/>
                  </a:cubicBezTo>
                  <a:cubicBezTo>
                    <a:pt x="14114" y="16335"/>
                    <a:pt x="14183" y="17550"/>
                    <a:pt x="14183" y="18495"/>
                  </a:cubicBezTo>
                  <a:cubicBezTo>
                    <a:pt x="14183" y="19440"/>
                    <a:pt x="14114" y="20115"/>
                    <a:pt x="14218" y="20183"/>
                  </a:cubicBezTo>
                  <a:cubicBezTo>
                    <a:pt x="14321" y="20250"/>
                    <a:pt x="14596" y="19710"/>
                    <a:pt x="14837" y="19170"/>
                  </a:cubicBezTo>
                  <a:cubicBezTo>
                    <a:pt x="15078" y="18630"/>
                    <a:pt x="15284" y="18090"/>
                    <a:pt x="15490" y="17550"/>
                  </a:cubicBezTo>
                  <a:cubicBezTo>
                    <a:pt x="15697" y="17010"/>
                    <a:pt x="15903" y="16470"/>
                    <a:pt x="16075" y="16808"/>
                  </a:cubicBezTo>
                  <a:cubicBezTo>
                    <a:pt x="16247" y="17145"/>
                    <a:pt x="16385" y="18360"/>
                    <a:pt x="16591" y="19238"/>
                  </a:cubicBezTo>
                  <a:cubicBezTo>
                    <a:pt x="16797" y="20115"/>
                    <a:pt x="17072" y="20655"/>
                    <a:pt x="17588" y="20992"/>
                  </a:cubicBezTo>
                  <a:cubicBezTo>
                    <a:pt x="18104" y="21330"/>
                    <a:pt x="18861" y="21465"/>
                    <a:pt x="19411" y="21532"/>
                  </a:cubicBezTo>
                  <a:cubicBezTo>
                    <a:pt x="19962" y="21600"/>
                    <a:pt x="20306" y="21600"/>
                    <a:pt x="20615" y="21330"/>
                  </a:cubicBezTo>
                  <a:cubicBezTo>
                    <a:pt x="20925" y="21060"/>
                    <a:pt x="21200" y="20520"/>
                    <a:pt x="21337" y="19913"/>
                  </a:cubicBezTo>
                  <a:cubicBezTo>
                    <a:pt x="21475" y="19305"/>
                    <a:pt x="21475" y="18630"/>
                    <a:pt x="21303" y="18158"/>
                  </a:cubicBezTo>
                  <a:cubicBezTo>
                    <a:pt x="21131" y="17685"/>
                    <a:pt x="20787" y="17415"/>
                    <a:pt x="20409" y="17213"/>
                  </a:cubicBezTo>
                  <a:cubicBezTo>
                    <a:pt x="20030" y="17010"/>
                    <a:pt x="19618" y="16875"/>
                    <a:pt x="19239" y="16875"/>
                  </a:cubicBezTo>
                  <a:cubicBezTo>
                    <a:pt x="18861" y="16875"/>
                    <a:pt x="18517" y="17010"/>
                    <a:pt x="18311" y="17415"/>
                  </a:cubicBezTo>
                  <a:cubicBezTo>
                    <a:pt x="18104" y="17820"/>
                    <a:pt x="18036" y="18495"/>
                    <a:pt x="18139" y="19035"/>
                  </a:cubicBezTo>
                  <a:cubicBezTo>
                    <a:pt x="18242" y="19575"/>
                    <a:pt x="18517" y="19980"/>
                    <a:pt x="18792" y="20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>
              <a:off x="5504174" y="10371371"/>
              <a:ext cx="408749" cy="38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33" extrusionOk="0">
                  <a:moveTo>
                    <a:pt x="0" y="0"/>
                  </a:moveTo>
                  <a:cubicBezTo>
                    <a:pt x="908" y="4014"/>
                    <a:pt x="1815" y="8028"/>
                    <a:pt x="2723" y="10896"/>
                  </a:cubicBezTo>
                  <a:cubicBezTo>
                    <a:pt x="3630" y="13763"/>
                    <a:pt x="4538" y="15483"/>
                    <a:pt x="5173" y="16821"/>
                  </a:cubicBezTo>
                  <a:cubicBezTo>
                    <a:pt x="5808" y="18159"/>
                    <a:pt x="6171" y="19115"/>
                    <a:pt x="6807" y="19593"/>
                  </a:cubicBezTo>
                  <a:cubicBezTo>
                    <a:pt x="7442" y="20071"/>
                    <a:pt x="8350" y="20071"/>
                    <a:pt x="9711" y="19593"/>
                  </a:cubicBezTo>
                  <a:cubicBezTo>
                    <a:pt x="11072" y="19115"/>
                    <a:pt x="12887" y="18159"/>
                    <a:pt x="14430" y="17012"/>
                  </a:cubicBezTo>
                  <a:cubicBezTo>
                    <a:pt x="15973" y="15865"/>
                    <a:pt x="17244" y="14527"/>
                    <a:pt x="17970" y="13381"/>
                  </a:cubicBezTo>
                  <a:cubicBezTo>
                    <a:pt x="18696" y="12234"/>
                    <a:pt x="18877" y="11278"/>
                    <a:pt x="18605" y="10513"/>
                  </a:cubicBezTo>
                  <a:cubicBezTo>
                    <a:pt x="18333" y="9749"/>
                    <a:pt x="17607" y="9175"/>
                    <a:pt x="16790" y="8888"/>
                  </a:cubicBezTo>
                  <a:cubicBezTo>
                    <a:pt x="15973" y="8602"/>
                    <a:pt x="15066" y="8602"/>
                    <a:pt x="14249" y="8984"/>
                  </a:cubicBezTo>
                  <a:cubicBezTo>
                    <a:pt x="13432" y="9366"/>
                    <a:pt x="12706" y="10131"/>
                    <a:pt x="12343" y="11278"/>
                  </a:cubicBezTo>
                  <a:cubicBezTo>
                    <a:pt x="11980" y="12425"/>
                    <a:pt x="11980" y="13954"/>
                    <a:pt x="13160" y="15674"/>
                  </a:cubicBezTo>
                  <a:cubicBezTo>
                    <a:pt x="14340" y="17395"/>
                    <a:pt x="16699" y="19306"/>
                    <a:pt x="18333" y="20358"/>
                  </a:cubicBezTo>
                  <a:cubicBezTo>
                    <a:pt x="19966" y="21409"/>
                    <a:pt x="20874" y="21600"/>
                    <a:pt x="21237" y="21313"/>
                  </a:cubicBezTo>
                  <a:cubicBezTo>
                    <a:pt x="21600" y="21027"/>
                    <a:pt x="21418" y="20262"/>
                    <a:pt x="21237" y="194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5462661" y="10516667"/>
              <a:ext cx="19718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516" y="10800"/>
                    <a:pt x="3032" y="0"/>
                    <a:pt x="6632" y="0"/>
                  </a:cubicBezTo>
                  <a:cubicBezTo>
                    <a:pt x="10232" y="0"/>
                    <a:pt x="15916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6038509" y="10303145"/>
              <a:ext cx="337442" cy="480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94" extrusionOk="0">
                  <a:moveTo>
                    <a:pt x="5630" y="15430"/>
                  </a:moveTo>
                  <a:cubicBezTo>
                    <a:pt x="4528" y="15123"/>
                    <a:pt x="3426" y="14817"/>
                    <a:pt x="2323" y="15200"/>
                  </a:cubicBezTo>
                  <a:cubicBezTo>
                    <a:pt x="1221" y="15583"/>
                    <a:pt x="119" y="16655"/>
                    <a:pt x="9" y="17421"/>
                  </a:cubicBezTo>
                  <a:cubicBezTo>
                    <a:pt x="-101" y="18187"/>
                    <a:pt x="781" y="18647"/>
                    <a:pt x="1772" y="18876"/>
                  </a:cubicBezTo>
                  <a:cubicBezTo>
                    <a:pt x="2764" y="19106"/>
                    <a:pt x="3866" y="19106"/>
                    <a:pt x="4968" y="19106"/>
                  </a:cubicBezTo>
                  <a:cubicBezTo>
                    <a:pt x="6070" y="19106"/>
                    <a:pt x="7172" y="19106"/>
                    <a:pt x="8275" y="17421"/>
                  </a:cubicBezTo>
                  <a:cubicBezTo>
                    <a:pt x="9377" y="15736"/>
                    <a:pt x="10479" y="12366"/>
                    <a:pt x="10699" y="9685"/>
                  </a:cubicBezTo>
                  <a:cubicBezTo>
                    <a:pt x="10919" y="7004"/>
                    <a:pt x="10258" y="5013"/>
                    <a:pt x="9817" y="3327"/>
                  </a:cubicBezTo>
                  <a:cubicBezTo>
                    <a:pt x="9377" y="1642"/>
                    <a:pt x="9156" y="264"/>
                    <a:pt x="9266" y="34"/>
                  </a:cubicBezTo>
                  <a:cubicBezTo>
                    <a:pt x="9377" y="-196"/>
                    <a:pt x="9817" y="723"/>
                    <a:pt x="10148" y="3327"/>
                  </a:cubicBezTo>
                  <a:cubicBezTo>
                    <a:pt x="10479" y="5932"/>
                    <a:pt x="10699" y="10221"/>
                    <a:pt x="11360" y="13515"/>
                  </a:cubicBezTo>
                  <a:cubicBezTo>
                    <a:pt x="12021" y="16808"/>
                    <a:pt x="13123" y="19106"/>
                    <a:pt x="14666" y="20255"/>
                  </a:cubicBezTo>
                  <a:cubicBezTo>
                    <a:pt x="16209" y="21404"/>
                    <a:pt x="18193" y="21404"/>
                    <a:pt x="19405" y="21174"/>
                  </a:cubicBezTo>
                  <a:cubicBezTo>
                    <a:pt x="20617" y="20944"/>
                    <a:pt x="21058" y="20485"/>
                    <a:pt x="21499" y="200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7424158" y="9790187"/>
              <a:ext cx="30703" cy="1214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46" extrusionOk="0">
                  <a:moveTo>
                    <a:pt x="0" y="0"/>
                  </a:moveTo>
                  <a:cubicBezTo>
                    <a:pt x="4800" y="1718"/>
                    <a:pt x="9600" y="3436"/>
                    <a:pt x="13200" y="5124"/>
                  </a:cubicBezTo>
                  <a:cubicBezTo>
                    <a:pt x="16800" y="6811"/>
                    <a:pt x="19200" y="8468"/>
                    <a:pt x="20400" y="9972"/>
                  </a:cubicBezTo>
                  <a:cubicBezTo>
                    <a:pt x="21600" y="11475"/>
                    <a:pt x="21600" y="12825"/>
                    <a:pt x="20400" y="14298"/>
                  </a:cubicBezTo>
                  <a:cubicBezTo>
                    <a:pt x="19200" y="15770"/>
                    <a:pt x="16800" y="17366"/>
                    <a:pt x="14400" y="18501"/>
                  </a:cubicBezTo>
                  <a:cubicBezTo>
                    <a:pt x="12000" y="19636"/>
                    <a:pt x="9600" y="20311"/>
                    <a:pt x="8400" y="20802"/>
                  </a:cubicBezTo>
                  <a:cubicBezTo>
                    <a:pt x="7200" y="21293"/>
                    <a:pt x="7200" y="21600"/>
                    <a:pt x="8400" y="21539"/>
                  </a:cubicBezTo>
                  <a:cubicBezTo>
                    <a:pt x="9600" y="21477"/>
                    <a:pt x="12000" y="21048"/>
                    <a:pt x="14400" y="206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7821129" y="9783268"/>
              <a:ext cx="350266" cy="225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360" extrusionOk="0">
                  <a:moveTo>
                    <a:pt x="8735" y="5564"/>
                  </a:moveTo>
                  <a:cubicBezTo>
                    <a:pt x="8947" y="3927"/>
                    <a:pt x="9159" y="2291"/>
                    <a:pt x="8629" y="1309"/>
                  </a:cubicBezTo>
                  <a:cubicBezTo>
                    <a:pt x="8100" y="327"/>
                    <a:pt x="6829" y="0"/>
                    <a:pt x="5665" y="0"/>
                  </a:cubicBezTo>
                  <a:cubicBezTo>
                    <a:pt x="4500" y="0"/>
                    <a:pt x="3441" y="327"/>
                    <a:pt x="2488" y="2455"/>
                  </a:cubicBezTo>
                  <a:cubicBezTo>
                    <a:pt x="1535" y="4582"/>
                    <a:pt x="688" y="8509"/>
                    <a:pt x="265" y="11291"/>
                  </a:cubicBezTo>
                  <a:cubicBezTo>
                    <a:pt x="-159" y="14073"/>
                    <a:pt x="-159" y="15709"/>
                    <a:pt x="900" y="16855"/>
                  </a:cubicBezTo>
                  <a:cubicBezTo>
                    <a:pt x="1959" y="18000"/>
                    <a:pt x="4076" y="18655"/>
                    <a:pt x="6088" y="18491"/>
                  </a:cubicBezTo>
                  <a:cubicBezTo>
                    <a:pt x="8100" y="18327"/>
                    <a:pt x="10006" y="17345"/>
                    <a:pt x="11276" y="16200"/>
                  </a:cubicBezTo>
                  <a:cubicBezTo>
                    <a:pt x="12547" y="15055"/>
                    <a:pt x="13182" y="13745"/>
                    <a:pt x="13500" y="12273"/>
                  </a:cubicBezTo>
                  <a:cubicBezTo>
                    <a:pt x="13817" y="10800"/>
                    <a:pt x="13817" y="9164"/>
                    <a:pt x="13500" y="7691"/>
                  </a:cubicBezTo>
                  <a:cubicBezTo>
                    <a:pt x="13182" y="6218"/>
                    <a:pt x="12547" y="4909"/>
                    <a:pt x="12123" y="5073"/>
                  </a:cubicBezTo>
                  <a:cubicBezTo>
                    <a:pt x="11700" y="5236"/>
                    <a:pt x="11488" y="6873"/>
                    <a:pt x="11382" y="9327"/>
                  </a:cubicBezTo>
                  <a:cubicBezTo>
                    <a:pt x="11276" y="11782"/>
                    <a:pt x="11276" y="15055"/>
                    <a:pt x="11594" y="17345"/>
                  </a:cubicBezTo>
                  <a:cubicBezTo>
                    <a:pt x="11912" y="19636"/>
                    <a:pt x="12547" y="20945"/>
                    <a:pt x="14241" y="21273"/>
                  </a:cubicBezTo>
                  <a:cubicBezTo>
                    <a:pt x="15935" y="21600"/>
                    <a:pt x="18688" y="20945"/>
                    <a:pt x="21441" y="2029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>
              <a:off x="8254421" y="9966618"/>
              <a:ext cx="51893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3" name="Line"/>
            <p:cNvSpPr/>
            <p:nvPr/>
          </p:nvSpPr>
          <p:spPr>
            <a:xfrm>
              <a:off x="9018300" y="9715691"/>
              <a:ext cx="253626" cy="31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489" extrusionOk="0">
                  <a:moveTo>
                    <a:pt x="2044" y="2975"/>
                  </a:moveTo>
                  <a:cubicBezTo>
                    <a:pt x="2044" y="1551"/>
                    <a:pt x="2044" y="126"/>
                    <a:pt x="2328" y="8"/>
                  </a:cubicBezTo>
                  <a:cubicBezTo>
                    <a:pt x="2612" y="-111"/>
                    <a:pt x="3181" y="1076"/>
                    <a:pt x="3749" y="3687"/>
                  </a:cubicBezTo>
                  <a:cubicBezTo>
                    <a:pt x="4317" y="6298"/>
                    <a:pt x="4886" y="10333"/>
                    <a:pt x="5170" y="13063"/>
                  </a:cubicBezTo>
                  <a:cubicBezTo>
                    <a:pt x="5454" y="15792"/>
                    <a:pt x="5454" y="17216"/>
                    <a:pt x="5170" y="18522"/>
                  </a:cubicBezTo>
                  <a:cubicBezTo>
                    <a:pt x="4886" y="19827"/>
                    <a:pt x="4317" y="21014"/>
                    <a:pt x="3891" y="21014"/>
                  </a:cubicBezTo>
                  <a:cubicBezTo>
                    <a:pt x="3465" y="21014"/>
                    <a:pt x="3181" y="19827"/>
                    <a:pt x="4033" y="18047"/>
                  </a:cubicBezTo>
                  <a:cubicBezTo>
                    <a:pt x="4886" y="16267"/>
                    <a:pt x="6875" y="13893"/>
                    <a:pt x="8723" y="12351"/>
                  </a:cubicBezTo>
                  <a:cubicBezTo>
                    <a:pt x="10570" y="10808"/>
                    <a:pt x="12275" y="10096"/>
                    <a:pt x="14265" y="10214"/>
                  </a:cubicBezTo>
                  <a:cubicBezTo>
                    <a:pt x="16254" y="10333"/>
                    <a:pt x="18528" y="11282"/>
                    <a:pt x="19807" y="12351"/>
                  </a:cubicBezTo>
                  <a:cubicBezTo>
                    <a:pt x="21086" y="13419"/>
                    <a:pt x="21370" y="14605"/>
                    <a:pt x="19523" y="16148"/>
                  </a:cubicBezTo>
                  <a:cubicBezTo>
                    <a:pt x="17675" y="17691"/>
                    <a:pt x="13696" y="19590"/>
                    <a:pt x="10854" y="20540"/>
                  </a:cubicBezTo>
                  <a:cubicBezTo>
                    <a:pt x="8012" y="21489"/>
                    <a:pt x="6307" y="21489"/>
                    <a:pt x="4744" y="21489"/>
                  </a:cubicBezTo>
                  <a:cubicBezTo>
                    <a:pt x="3181" y="21489"/>
                    <a:pt x="1759" y="21489"/>
                    <a:pt x="907" y="20896"/>
                  </a:cubicBezTo>
                  <a:cubicBezTo>
                    <a:pt x="54" y="20302"/>
                    <a:pt x="-230" y="19115"/>
                    <a:pt x="196" y="18047"/>
                  </a:cubicBezTo>
                  <a:cubicBezTo>
                    <a:pt x="623" y="16979"/>
                    <a:pt x="1759" y="16030"/>
                    <a:pt x="2896" y="1508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4" name="Line"/>
            <p:cNvSpPr/>
            <p:nvPr/>
          </p:nvSpPr>
          <p:spPr>
            <a:xfrm>
              <a:off x="9416790" y="9956239"/>
              <a:ext cx="35511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0" y="0"/>
                  </a:moveTo>
                  <a:cubicBezTo>
                    <a:pt x="7855" y="5400"/>
                    <a:pt x="15709" y="10800"/>
                    <a:pt x="18655" y="14400"/>
                  </a:cubicBezTo>
                  <a:cubicBezTo>
                    <a:pt x="21600" y="18000"/>
                    <a:pt x="19636" y="19800"/>
                    <a:pt x="17673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5" name="Line"/>
            <p:cNvSpPr/>
            <p:nvPr/>
          </p:nvSpPr>
          <p:spPr>
            <a:xfrm>
              <a:off x="7908045" y="10741010"/>
              <a:ext cx="315242" cy="263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362" extrusionOk="0">
                  <a:moveTo>
                    <a:pt x="11410" y="2848"/>
                  </a:moveTo>
                  <a:cubicBezTo>
                    <a:pt x="10713" y="1726"/>
                    <a:pt x="10017" y="604"/>
                    <a:pt x="8971" y="183"/>
                  </a:cubicBezTo>
                  <a:cubicBezTo>
                    <a:pt x="7926" y="-238"/>
                    <a:pt x="6533" y="43"/>
                    <a:pt x="4791" y="1305"/>
                  </a:cubicBezTo>
                  <a:cubicBezTo>
                    <a:pt x="3049" y="2567"/>
                    <a:pt x="959" y="4811"/>
                    <a:pt x="262" y="7196"/>
                  </a:cubicBezTo>
                  <a:cubicBezTo>
                    <a:pt x="-435" y="9580"/>
                    <a:pt x="262" y="12105"/>
                    <a:pt x="2352" y="13648"/>
                  </a:cubicBezTo>
                  <a:cubicBezTo>
                    <a:pt x="4442" y="15191"/>
                    <a:pt x="7926" y="15752"/>
                    <a:pt x="10830" y="15331"/>
                  </a:cubicBezTo>
                  <a:cubicBezTo>
                    <a:pt x="13733" y="14910"/>
                    <a:pt x="16055" y="13507"/>
                    <a:pt x="17100" y="11404"/>
                  </a:cubicBezTo>
                  <a:cubicBezTo>
                    <a:pt x="18146" y="9300"/>
                    <a:pt x="17913" y="6494"/>
                    <a:pt x="17333" y="4671"/>
                  </a:cubicBezTo>
                  <a:cubicBezTo>
                    <a:pt x="16752" y="2848"/>
                    <a:pt x="15823" y="2006"/>
                    <a:pt x="15242" y="2287"/>
                  </a:cubicBezTo>
                  <a:cubicBezTo>
                    <a:pt x="14662" y="2567"/>
                    <a:pt x="14430" y="3970"/>
                    <a:pt x="15010" y="6915"/>
                  </a:cubicBezTo>
                  <a:cubicBezTo>
                    <a:pt x="15591" y="9861"/>
                    <a:pt x="16984" y="14349"/>
                    <a:pt x="18146" y="17014"/>
                  </a:cubicBezTo>
                  <a:cubicBezTo>
                    <a:pt x="19307" y="19679"/>
                    <a:pt x="20236" y="20520"/>
                    <a:pt x="21165" y="2136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6" name="Line"/>
            <p:cNvSpPr/>
            <p:nvPr/>
          </p:nvSpPr>
          <p:spPr>
            <a:xfrm>
              <a:off x="8327069" y="10895014"/>
              <a:ext cx="176432" cy="161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750"/>
                  </a:moveTo>
                  <a:cubicBezTo>
                    <a:pt x="2118" y="291"/>
                    <a:pt x="4235" y="-169"/>
                    <a:pt x="6353" y="61"/>
                  </a:cubicBezTo>
                  <a:cubicBezTo>
                    <a:pt x="8471" y="291"/>
                    <a:pt x="10588" y="1210"/>
                    <a:pt x="11859" y="2818"/>
                  </a:cubicBezTo>
                  <a:cubicBezTo>
                    <a:pt x="13129" y="4427"/>
                    <a:pt x="13553" y="6725"/>
                    <a:pt x="12918" y="8793"/>
                  </a:cubicBezTo>
                  <a:cubicBezTo>
                    <a:pt x="12282" y="10861"/>
                    <a:pt x="10588" y="12699"/>
                    <a:pt x="8682" y="14308"/>
                  </a:cubicBezTo>
                  <a:cubicBezTo>
                    <a:pt x="6776" y="15916"/>
                    <a:pt x="4659" y="17295"/>
                    <a:pt x="4659" y="18214"/>
                  </a:cubicBezTo>
                  <a:cubicBezTo>
                    <a:pt x="4659" y="19133"/>
                    <a:pt x="6776" y="19593"/>
                    <a:pt x="9953" y="20052"/>
                  </a:cubicBezTo>
                  <a:cubicBezTo>
                    <a:pt x="13129" y="20512"/>
                    <a:pt x="17365" y="20971"/>
                    <a:pt x="21600" y="214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7" name="Line"/>
            <p:cNvSpPr/>
            <p:nvPr/>
          </p:nvSpPr>
          <p:spPr>
            <a:xfrm>
              <a:off x="9121821" y="10689638"/>
              <a:ext cx="208483" cy="401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44" extrusionOk="0">
                  <a:moveTo>
                    <a:pt x="4697" y="1846"/>
                  </a:moveTo>
                  <a:cubicBezTo>
                    <a:pt x="4697" y="923"/>
                    <a:pt x="4697" y="0"/>
                    <a:pt x="4874" y="0"/>
                  </a:cubicBezTo>
                  <a:cubicBezTo>
                    <a:pt x="5051" y="0"/>
                    <a:pt x="5406" y="923"/>
                    <a:pt x="5583" y="4062"/>
                  </a:cubicBezTo>
                  <a:cubicBezTo>
                    <a:pt x="5760" y="7200"/>
                    <a:pt x="5760" y="12554"/>
                    <a:pt x="5760" y="15692"/>
                  </a:cubicBezTo>
                  <a:cubicBezTo>
                    <a:pt x="5760" y="18831"/>
                    <a:pt x="5760" y="19754"/>
                    <a:pt x="6291" y="19662"/>
                  </a:cubicBezTo>
                  <a:cubicBezTo>
                    <a:pt x="6822" y="19569"/>
                    <a:pt x="7884" y="18462"/>
                    <a:pt x="9478" y="16985"/>
                  </a:cubicBezTo>
                  <a:cubicBezTo>
                    <a:pt x="11071" y="15508"/>
                    <a:pt x="13196" y="13662"/>
                    <a:pt x="15143" y="12646"/>
                  </a:cubicBezTo>
                  <a:cubicBezTo>
                    <a:pt x="17091" y="11631"/>
                    <a:pt x="18861" y="11446"/>
                    <a:pt x="19924" y="12185"/>
                  </a:cubicBezTo>
                  <a:cubicBezTo>
                    <a:pt x="20986" y="12923"/>
                    <a:pt x="21340" y="14585"/>
                    <a:pt x="21340" y="15877"/>
                  </a:cubicBezTo>
                  <a:cubicBezTo>
                    <a:pt x="21340" y="17169"/>
                    <a:pt x="20986" y="18092"/>
                    <a:pt x="17976" y="19108"/>
                  </a:cubicBezTo>
                  <a:cubicBezTo>
                    <a:pt x="14966" y="20123"/>
                    <a:pt x="9301" y="21231"/>
                    <a:pt x="5760" y="21415"/>
                  </a:cubicBezTo>
                  <a:cubicBezTo>
                    <a:pt x="2219" y="21600"/>
                    <a:pt x="802" y="20862"/>
                    <a:pt x="271" y="20031"/>
                  </a:cubicBezTo>
                  <a:cubicBezTo>
                    <a:pt x="-260" y="19200"/>
                    <a:pt x="94" y="18277"/>
                    <a:pt x="448" y="173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8" name="Line"/>
            <p:cNvSpPr/>
            <p:nvPr/>
          </p:nvSpPr>
          <p:spPr>
            <a:xfrm>
              <a:off x="9471466" y="11000452"/>
              <a:ext cx="121755" cy="17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103" extrusionOk="0">
                  <a:moveTo>
                    <a:pt x="3117" y="470"/>
                  </a:moveTo>
                  <a:cubicBezTo>
                    <a:pt x="6117" y="63"/>
                    <a:pt x="9117" y="-345"/>
                    <a:pt x="10617" y="470"/>
                  </a:cubicBezTo>
                  <a:cubicBezTo>
                    <a:pt x="12117" y="1285"/>
                    <a:pt x="12117" y="3323"/>
                    <a:pt x="11817" y="5361"/>
                  </a:cubicBezTo>
                  <a:cubicBezTo>
                    <a:pt x="11517" y="7398"/>
                    <a:pt x="10917" y="9436"/>
                    <a:pt x="9417" y="11066"/>
                  </a:cubicBezTo>
                  <a:cubicBezTo>
                    <a:pt x="7917" y="12696"/>
                    <a:pt x="5517" y="13919"/>
                    <a:pt x="3417" y="15549"/>
                  </a:cubicBezTo>
                  <a:cubicBezTo>
                    <a:pt x="1317" y="17180"/>
                    <a:pt x="-483" y="19217"/>
                    <a:pt x="117" y="20236"/>
                  </a:cubicBezTo>
                  <a:cubicBezTo>
                    <a:pt x="717" y="21255"/>
                    <a:pt x="3717" y="21255"/>
                    <a:pt x="7617" y="20847"/>
                  </a:cubicBezTo>
                  <a:cubicBezTo>
                    <a:pt x="11517" y="20440"/>
                    <a:pt x="16317" y="19625"/>
                    <a:pt x="21117" y="1881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9" name="Line"/>
            <p:cNvSpPr/>
            <p:nvPr/>
          </p:nvSpPr>
          <p:spPr>
            <a:xfrm>
              <a:off x="9939163" y="9748674"/>
              <a:ext cx="17299" cy="157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8640" y="0"/>
                  </a:moveTo>
                  <a:cubicBezTo>
                    <a:pt x="4320" y="1756"/>
                    <a:pt x="0" y="3513"/>
                    <a:pt x="0" y="5056"/>
                  </a:cubicBezTo>
                  <a:cubicBezTo>
                    <a:pt x="0" y="6599"/>
                    <a:pt x="4320" y="7928"/>
                    <a:pt x="8640" y="9067"/>
                  </a:cubicBezTo>
                  <a:cubicBezTo>
                    <a:pt x="12960" y="10207"/>
                    <a:pt x="17280" y="11156"/>
                    <a:pt x="17280" y="12224"/>
                  </a:cubicBezTo>
                  <a:cubicBezTo>
                    <a:pt x="17280" y="13292"/>
                    <a:pt x="12960" y="14479"/>
                    <a:pt x="10800" y="15975"/>
                  </a:cubicBezTo>
                  <a:cubicBezTo>
                    <a:pt x="8640" y="17470"/>
                    <a:pt x="8640" y="19274"/>
                    <a:pt x="8640" y="20295"/>
                  </a:cubicBezTo>
                  <a:cubicBezTo>
                    <a:pt x="8640" y="21315"/>
                    <a:pt x="8640" y="21553"/>
                    <a:pt x="10800" y="21576"/>
                  </a:cubicBezTo>
                  <a:cubicBezTo>
                    <a:pt x="12960" y="21600"/>
                    <a:pt x="17280" y="21410"/>
                    <a:pt x="21600" y="2122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auss elimination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Gauss elimination</a:t>
            </a:r>
          </a:p>
        </p:txBody>
      </p:sp>
      <p:sp>
        <p:nvSpPr>
          <p:cNvPr id="973" name="Elementary row operation（初等行变换）…"/>
          <p:cNvSpPr txBox="1">
            <a:spLocks noGrp="1"/>
          </p:cNvSpPr>
          <p:nvPr>
            <p:ph type="body" idx="1"/>
          </p:nvPr>
        </p:nvSpPr>
        <p:spPr>
          <a:xfrm>
            <a:off x="1083190" y="3146344"/>
            <a:ext cx="21844001" cy="9739776"/>
          </a:xfrm>
          <a:prstGeom prst="rect">
            <a:avLst/>
          </a:prstGeom>
        </p:spPr>
        <p:txBody>
          <a:bodyPr/>
          <a:lstStyle/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Elementary row operation（初等行变换）</a:t>
            </a:r>
          </a:p>
          <a:p>
            <a:pPr marL="889000" indent="-889000">
              <a:buClrTx/>
              <a:buAutoNum type="arabicPeriod"/>
              <a:defRPr>
                <a:blipFill rotWithShape="1">
                  <a:blip r:embed="rId4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4"/>
                  <a:srcRect/>
                  <a:tile tx="0" ty="0" sx="100000" sy="100000" flip="none" algn="tl"/>
                </a:blipFill>
              </a:rPr>
              <a:t>(Replacement) Replace a row by the sum of itself and a multiple of another row</a:t>
            </a:r>
          </a:p>
          <a:p>
            <a:pPr marL="889000" indent="-889000">
              <a:buClrTx/>
              <a:buAutoNum type="arabicPeriod"/>
              <a:defRPr>
                <a:blipFill rotWithShape="1">
                  <a:blip r:embed="rId4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4"/>
                  <a:srcRect/>
                  <a:tile tx="0" ty="0" sx="100000" sy="100000" flip="none" algn="tl"/>
                </a:blipFill>
              </a:rPr>
              <a:t>(Interchange) Interchange two rows</a:t>
            </a:r>
          </a:p>
          <a:p>
            <a:pPr marL="889000" indent="-889000">
              <a:buClrTx/>
              <a:buAutoNum type="arabicPeriod"/>
              <a:defRPr>
                <a:blipFill rotWithShape="1">
                  <a:blip r:embed="rId4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4"/>
                  <a:srcRect/>
                  <a:tile tx="0" ty="0" sx="100000" sy="100000" flip="none" algn="tl"/>
                </a:blipFill>
              </a:rPr>
              <a:t>(Scaling) Multiply all entries in a row by a nonzero constant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Macintosh PowerPoint</Application>
  <PresentationFormat>Custom</PresentationFormat>
  <Paragraphs>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Cambria Math</vt:lpstr>
      <vt:lpstr>Graphik</vt:lpstr>
      <vt:lpstr>Graphik Medium</vt:lpstr>
      <vt:lpstr>Graphik Semibold</vt:lpstr>
      <vt:lpstr>Helvetica</vt:lpstr>
      <vt:lpstr>Helvetica Neue</vt:lpstr>
      <vt:lpstr>31_ColorGradientLight</vt:lpstr>
      <vt:lpstr>Linear Algebra</vt:lpstr>
      <vt:lpstr>Quick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 elimination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Homework</vt:lpstr>
      <vt:lpstr>Next time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cp:lastModifiedBy>chen zongbin</cp:lastModifiedBy>
  <cp:revision>3</cp:revision>
  <dcterms:modified xsi:type="dcterms:W3CDTF">2021-09-17T08:41:58Z</dcterms:modified>
</cp:coreProperties>
</file>